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1"/>
  </p:normalViewPr>
  <p:slideViewPr>
    <p:cSldViewPr snapToGrid="0" snapToObjects="1">
      <p:cViewPr varScale="1">
        <p:scale>
          <a:sx n="72" d="100"/>
          <a:sy n="72" d="100"/>
        </p:scale>
        <p:origin x="-9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6F92-DD6D-5440-B02D-605576D3CB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1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u="none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4DEFE5-EE65-034C-ABE6-D713338C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6518" y="-685823"/>
            <a:ext cx="9414428" cy="2387600"/>
          </a:xfrm>
        </p:spPr>
        <p:txBody>
          <a:bodyPr>
            <a:normAutofit/>
          </a:bodyPr>
          <a:lstStyle/>
          <a:p>
            <a:r>
              <a:rPr lang="en-US" dirty="0"/>
              <a:t>CST336 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7A3656-E414-1E49-9EEE-CE4AA34D6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5877" y="2098295"/>
            <a:ext cx="8791575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Practice 3: </a:t>
            </a:r>
            <a:r>
              <a:rPr lang="en-US" sz="3600" dirty="0" err="1"/>
              <a:t>Javascript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B4EC62-852D-704E-9EDA-C88CB5747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43" y="3304036"/>
            <a:ext cx="5070281" cy="29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6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6D7713-C33E-E94F-B83D-B08A399BD2DB}"/>
              </a:ext>
            </a:extLst>
          </p:cNvPr>
          <p:cNvSpPr txBox="1"/>
          <p:nvPr/>
        </p:nvSpPr>
        <p:spPr>
          <a:xfrm>
            <a:off x="3361689" y="244428"/>
            <a:ext cx="592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Task: Create a “Slot Machine”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F26C778-DFC0-3E4A-A939-BFDD51AB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54" y="1086679"/>
            <a:ext cx="5038810" cy="5087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8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DCB83A-DD99-BE44-8DA7-C6EED38A3A07}"/>
              </a:ext>
            </a:extLst>
          </p:cNvPr>
          <p:cNvSpPr/>
          <p:nvPr/>
        </p:nvSpPr>
        <p:spPr>
          <a:xfrm>
            <a:off x="1066800" y="880534"/>
            <a:ext cx="9922934" cy="5469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Start working INDIVIDUALLY for 10 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Individually, do the following: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1) Within the “practice” folder, create a new folder called “</a:t>
            </a:r>
            <a:r>
              <a:rPr lang="en-US" sz="2800" dirty="0">
                <a:solidFill>
                  <a:srgbClr val="C00000"/>
                </a:solidFill>
              </a:rPr>
              <a:t>p3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</a:p>
          <a:p>
            <a:pPr marL="857250" lvl="1" indent="-400050"/>
            <a:r>
              <a:rPr lang="en-US" sz="2800" dirty="0">
                <a:solidFill>
                  <a:schemeClr val="bg1"/>
                </a:solidFill>
              </a:rPr>
              <a:t>2) Upload the “</a:t>
            </a:r>
            <a:r>
              <a:rPr lang="en-US" sz="2800" dirty="0" err="1">
                <a:solidFill>
                  <a:srgbClr val="C00000"/>
                </a:solidFill>
              </a:rPr>
              <a:t>img</a:t>
            </a:r>
            <a:r>
              <a:rPr lang="en-US" sz="2800" dirty="0">
                <a:solidFill>
                  <a:schemeClr val="bg1"/>
                </a:solidFill>
              </a:rPr>
              <a:t>” and “</a:t>
            </a:r>
            <a:r>
              <a:rPr lang="en-US" sz="2800" dirty="0">
                <a:solidFill>
                  <a:srgbClr val="C00000"/>
                </a:solidFill>
              </a:rPr>
              <a:t>audio</a:t>
            </a:r>
            <a:r>
              <a:rPr lang="en-US" sz="2800" dirty="0">
                <a:solidFill>
                  <a:schemeClr val="bg1"/>
                </a:solidFill>
              </a:rPr>
              <a:t>” folders from your local computer to the “</a:t>
            </a:r>
            <a:r>
              <a:rPr lang="en-US" sz="2800" dirty="0">
                <a:solidFill>
                  <a:srgbClr val="C00000"/>
                </a:solidFill>
              </a:rPr>
              <a:t>p3</a:t>
            </a:r>
            <a:r>
              <a:rPr lang="en-US" sz="2800" dirty="0">
                <a:solidFill>
                  <a:schemeClr val="bg1"/>
                </a:solidFill>
              </a:rPr>
              <a:t>” folder</a:t>
            </a:r>
          </a:p>
          <a:p>
            <a:pPr marL="925513" lvl="1" indent="-468313"/>
            <a:r>
              <a:rPr lang="en-US" sz="2800" dirty="0">
                <a:solidFill>
                  <a:schemeClr val="bg1"/>
                </a:solidFill>
              </a:rPr>
              <a:t>3) Within the “</a:t>
            </a:r>
            <a:r>
              <a:rPr lang="en-US" sz="2800" dirty="0">
                <a:solidFill>
                  <a:srgbClr val="C00000"/>
                </a:solidFill>
              </a:rPr>
              <a:t>p3</a:t>
            </a:r>
            <a:r>
              <a:rPr lang="en-US" sz="2800" dirty="0">
                <a:solidFill>
                  <a:schemeClr val="bg1"/>
                </a:solidFill>
              </a:rPr>
              <a:t>” folder, create a new HTML file called “</a:t>
            </a:r>
            <a:r>
              <a:rPr lang="en-US" sz="2800" dirty="0" err="1">
                <a:solidFill>
                  <a:srgbClr val="C00000"/>
                </a:solidFill>
              </a:rPr>
              <a:t>index.html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4) Start creating the “Slot Machine”  Do as much as you can!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DCB83A-DD99-BE44-8DA7-C6EED38A3A07}"/>
              </a:ext>
            </a:extLst>
          </p:cNvPr>
          <p:cNvSpPr/>
          <p:nvPr/>
        </p:nvSpPr>
        <p:spPr>
          <a:xfrm>
            <a:off x="1066800" y="880533"/>
            <a:ext cx="9826488" cy="5655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Work in pairs for 50 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In pairs, do the following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</a:p>
          <a:p>
            <a:pPr marL="971550" lvl="1" indent="-514350">
              <a:buAutoNum type="arabicParenR"/>
            </a:pPr>
            <a:r>
              <a:rPr lang="en-US" sz="2800" b="1" dirty="0" smtClean="0">
                <a:solidFill>
                  <a:schemeClr val="bg1"/>
                </a:solidFill>
              </a:rPr>
              <a:t>You MUST use ONLY ONE computer</a:t>
            </a:r>
          </a:p>
          <a:p>
            <a:pPr marL="971550" lvl="1" indent="-514350">
              <a:buAutoNum type="arabicParenR"/>
            </a:pPr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dirty="0">
                <a:solidFill>
                  <a:schemeClr val="bg1"/>
                </a:solidFill>
              </a:rPr>
              <a:t>teammate to the right must start coding for 7 minutes. The other teammate must observe and help.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After every 7 minutes, you MUST switch (the coder becomes the observer and the other way around)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BOTH of you must be engaged in the activity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Those who complete the activity in 50 minutes will </a:t>
            </a:r>
            <a:r>
              <a:rPr lang="en-US" sz="2800" dirty="0" smtClean="0">
                <a:solidFill>
                  <a:schemeClr val="bg1"/>
                </a:solidFill>
              </a:rPr>
              <a:t>get up to   </a:t>
            </a:r>
            <a:r>
              <a:rPr lang="en-US" sz="2800" b="1" dirty="0" smtClean="0">
                <a:solidFill>
                  <a:schemeClr val="bg1"/>
                </a:solidFill>
              </a:rPr>
              <a:t>five </a:t>
            </a:r>
            <a:r>
              <a:rPr lang="en-US" sz="2800" b="1" dirty="0">
                <a:solidFill>
                  <a:schemeClr val="bg1"/>
                </a:solidFill>
              </a:rPr>
              <a:t>extra points</a:t>
            </a:r>
            <a:r>
              <a:rPr lang="en-US" sz="2800" dirty="0">
                <a:solidFill>
                  <a:schemeClr val="bg1"/>
                </a:solidFill>
              </a:rPr>
              <a:t> in a homework assignment.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 few completers will be selected to show your </a:t>
            </a:r>
            <a:r>
              <a:rPr lang="en-US" sz="2800" dirty="0" smtClean="0">
                <a:solidFill>
                  <a:schemeClr val="bg1"/>
                </a:solidFill>
              </a:rPr>
              <a:t>work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1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149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Rubric: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DCB83A-DD99-BE44-8DA7-C6EED38A3A07}"/>
              </a:ext>
            </a:extLst>
          </p:cNvPr>
          <p:cNvSpPr/>
          <p:nvPr/>
        </p:nvSpPr>
        <p:spPr>
          <a:xfrm>
            <a:off x="1199321" y="948043"/>
            <a:ext cx="10171043" cy="55907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sz="2400" b="1" dirty="0">
                <a:solidFill>
                  <a:srgbClr val="C00000"/>
                </a:solidFill>
              </a:rPr>
              <a:t>Three Points:</a:t>
            </a:r>
          </a:p>
          <a:p>
            <a:pPr marL="857250" lvl="1" indent="-400050"/>
            <a:r>
              <a:rPr lang="en-US" sz="2800" dirty="0">
                <a:solidFill>
                  <a:schemeClr val="bg1"/>
                </a:solidFill>
              </a:rPr>
              <a:t>1) Layout is similar to the screenshot in slide 2</a:t>
            </a:r>
          </a:p>
          <a:p>
            <a:pPr marL="857250" lvl="1" indent="-400050"/>
            <a:r>
              <a:rPr lang="en-US" sz="2800" dirty="0">
                <a:solidFill>
                  <a:schemeClr val="bg1"/>
                </a:solidFill>
              </a:rPr>
              <a:t>2) When clicking on the “Play” button, three random images are displayed, next to each other</a:t>
            </a:r>
          </a:p>
          <a:p>
            <a:pPr marL="857250" lvl="1" indent="-400050"/>
            <a:r>
              <a:rPr lang="en-US" sz="2800" dirty="0">
                <a:solidFill>
                  <a:schemeClr val="bg1"/>
                </a:solidFill>
              </a:rPr>
              <a:t>3) Money is correctly awarded if the three images are the same: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Cherries: $100,         Grapes: $300,             Sevens: $500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857250" lvl="1" indent="-400050"/>
            <a:r>
              <a:rPr lang="en-US" sz="2800" dirty="0">
                <a:solidFill>
                  <a:schemeClr val="bg1"/>
                </a:solidFill>
              </a:rPr>
              <a:t>4) A “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JACKPOT!</a:t>
            </a:r>
            <a:r>
              <a:rPr lang="en-US" sz="2800" dirty="0">
                <a:solidFill>
                  <a:schemeClr val="bg1"/>
                </a:solidFill>
              </a:rPr>
              <a:t>” message is displayed only for three “sevens”.</a:t>
            </a:r>
          </a:p>
          <a:p>
            <a:pPr marL="857250" lvl="1" indent="-400050"/>
            <a:r>
              <a:rPr lang="en-US" sz="2800" dirty="0">
                <a:solidFill>
                  <a:schemeClr val="bg1"/>
                </a:solidFill>
              </a:rPr>
              <a:t>5) If the three images are not the same, display “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Try Again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</a:p>
          <a:p>
            <a:pPr marL="461963" lvl="1"/>
            <a:endParaRPr lang="en-US" sz="2000" dirty="0">
              <a:solidFill>
                <a:srgbClr val="C00000"/>
              </a:solidFill>
            </a:endParaRPr>
          </a:p>
          <a:p>
            <a:pPr marL="857250" lvl="1" indent="-566738">
              <a:tabLst>
                <a:tab pos="325438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Two Bonus Points!</a:t>
            </a:r>
          </a:p>
          <a:p>
            <a:pPr marL="857250" lvl="1" indent="-566738">
              <a:tabLst>
                <a:tab pos="325438" algn="l"/>
              </a:tabLst>
            </a:pPr>
            <a:r>
              <a:rPr lang="en-US" sz="2800" dirty="0">
                <a:solidFill>
                  <a:schemeClr val="bg1"/>
                </a:solidFill>
              </a:rPr>
              <a:t>6) The cumulative Total Winnings is displayed properly, start with $0  </a:t>
            </a:r>
            <a:r>
              <a:rPr lang="en-US" sz="2400" dirty="0">
                <a:solidFill>
                  <a:schemeClr val="bg1"/>
                </a:solidFill>
              </a:rPr>
              <a:t>(It’s ok if it’s reset back to $0 when refreshing the page)</a:t>
            </a:r>
            <a:endParaRPr lang="en-US" sz="3200" dirty="0">
              <a:solidFill>
                <a:schemeClr val="bg1"/>
              </a:solidFill>
            </a:endParaRPr>
          </a:p>
          <a:p>
            <a:pPr marL="290513" lvl="1"/>
            <a:r>
              <a:rPr lang="en-US" sz="2800" dirty="0">
                <a:solidFill>
                  <a:schemeClr val="bg1"/>
                </a:solidFill>
              </a:rPr>
              <a:t> 7) The audio clip plays when getting a Jackpot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857250" lvl="1" indent="-400050"/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798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T336 Internet programming&amp;quot;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58&quot;/&gt;&lt;/object&gt;&lt;object type=&quot;3&quot; unique_id=&quot;10006&quot;&gt;&lt;property id=&quot;20148&quot; value=&quot;5&quot;/&gt;&lt;property id=&quot;20300&quot; value=&quot;Slide 4&quot;/&gt;&lt;property id=&quot;20307&quot; value=&quot;259&quot;/&gt;&lt;/object&gt;&lt;object type=&quot;3&quot; unique_id=&quot;10007&quot;&gt;&lt;property id=&quot;20148&quot; value=&quot;5&quot;/&gt;&lt;property id=&quot;20300&quot; value=&quot;Slide 5&quot;/&gt;&lt;property id=&quot;20307&quot; value=&quot;260&quot;/&gt;&lt;/object&gt;&lt;/object&gt;&lt;object type=&quot;8&quot; unique_id=&quot;10014&quot;&gt;&lt;/object&gt;&lt;/object&gt;&lt;/database&gt;"/>
  <p:tag name="MMPROD_NEXTUNIQUEID" val="10009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{C6BBF4F0-D5EE-9A43-B804-D5DF13268EDE}tf10001122</Template>
  <TotalTime>96</TotalTime>
  <Words>183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CST336 Internet programming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CST336 Internet programming</dc:title>
  <dc:creator>Miguel Lara</dc:creator>
  <cp:lastModifiedBy>CSUMB</cp:lastModifiedBy>
  <cp:revision>18</cp:revision>
  <dcterms:created xsi:type="dcterms:W3CDTF">2018-09-10T04:04:36Z</dcterms:created>
  <dcterms:modified xsi:type="dcterms:W3CDTF">2019-02-18T19:37:46Z</dcterms:modified>
</cp:coreProperties>
</file>