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Cabin"/>
      <p:regular r:id="rId24"/>
      <p:bold r:id="rId25"/>
      <p:italic r:id="rId26"/>
      <p:boldItalic r:id="rId27"/>
    </p:embeddedFont>
    <p:embeddedFont>
      <p:font typeface="Russo One"/>
      <p:regular r:id="rId28"/>
    </p:embeddedFont>
    <p:embeddedFont>
      <p:font typeface="Bowlby One SC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Cabin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bin-italic.fntdata"/><Relationship Id="rId25" Type="http://schemas.openxmlformats.org/officeDocument/2006/relationships/font" Target="fonts/Cabin-bold.fntdata"/><Relationship Id="rId28" Type="http://schemas.openxmlformats.org/officeDocument/2006/relationships/font" Target="fonts/RussoOne-regular.fntdata"/><Relationship Id="rId27" Type="http://schemas.openxmlformats.org/officeDocument/2006/relationships/font" Target="fonts/Cab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owlbyOne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97be8ec8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97be8ec8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d7cb0d92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d7cb0d92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97be8ec8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97be8ec8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97be8ec8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97be8ec8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97be8ec8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97be8ec8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97be8ec8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97be8ec8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97be8ec8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97be8ec8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97be8ec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97be8ec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97be8ec8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97be8ec8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97be8ec8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97be8ec8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97be8ec8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97be8ec8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97be8ec8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97be8ec8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97be8ec8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97be8ec8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abin"/>
              <a:buNone/>
              <a:defRPr sz="5200"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Cabin"/>
              <a:buNone/>
              <a:defRPr sz="4800"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●"/>
              <a:defRPr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○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■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●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○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■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●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○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■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nsole.firebase.google.com/project/tickytacky-65020/overview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DarrenDong2002/tictactoc.git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43825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•</a:t>
            </a:r>
            <a:r>
              <a:rPr b="1"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Aksel Can Sozudogru </a:t>
            </a:r>
            <a:r>
              <a:rPr b="1" lang="en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•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Farzana Tasnim </a:t>
            </a:r>
            <a:r>
              <a:rPr b="1" lang="en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•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Misha Kutepov </a:t>
            </a:r>
            <a:r>
              <a:rPr b="1" lang="en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•</a:t>
            </a:r>
            <a:r>
              <a:rPr b="1"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Darren (Qi Fa) Dong </a:t>
            </a:r>
            <a:r>
              <a:rPr b="1" lang="en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•</a:t>
            </a:r>
            <a:endParaRPr b="1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“</a:t>
            </a:r>
            <a:r>
              <a:rPr lang="en"/>
              <a:t>LIVE DEMO</a:t>
            </a:r>
            <a:r>
              <a:rPr lang="en">
                <a:solidFill>
                  <a:schemeClr val="dk2"/>
                </a:solidFill>
              </a:rPr>
              <a:t>”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73251" y="155328"/>
            <a:ext cx="5058074" cy="4517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Demo Resources</a:t>
            </a:r>
            <a:endParaRPr u="sng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Firebase: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https://console.firebase.google.com/project/tickytacky-65020/overview</a:t>
            </a:r>
            <a:r>
              <a:rPr lang="en" sz="1300"/>
              <a:t> (see database live update)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00" y="1619350"/>
            <a:ext cx="1513700" cy="309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5300" y="1619350"/>
            <a:ext cx="1480997" cy="309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4813" y="1619350"/>
            <a:ext cx="1513700" cy="3142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7025" y="1659006"/>
            <a:ext cx="1481000" cy="306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Thoughts…</a:t>
            </a:r>
            <a:endParaRPr/>
          </a:p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Questions</a:t>
            </a:r>
            <a:endParaRPr/>
          </a:p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lt1"/>
                </a:solidFill>
              </a:rPr>
              <a:t>Future Updates:</a:t>
            </a:r>
            <a:endParaRPr b="1" sz="2200" u="sng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Play Store Deployment</a:t>
            </a:r>
            <a:endParaRPr sz="2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Currently in Development</a:t>
            </a:r>
            <a:endParaRPr sz="16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Friend System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More Game Modes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Save Game Feature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Support Multiple Platform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Smart watches, IOS, etc</a:t>
            </a:r>
            <a:endParaRPr sz="180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375" y="3726951"/>
            <a:ext cx="1138325" cy="11383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2124425" y="2006550"/>
            <a:ext cx="48171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THANK YOU!</a:t>
            </a:r>
            <a:endParaRPr b="1" sz="59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2202475" y="2044025"/>
            <a:ext cx="48171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THANK YOU!</a:t>
            </a:r>
            <a:endParaRPr b="1" sz="59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52275" y="1916450"/>
            <a:ext cx="8520600" cy="17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#0097a7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E0D2"/>
                </a:solidFill>
              </a:rPr>
              <a:t>#3de0d2</a:t>
            </a:r>
            <a:endParaRPr>
              <a:solidFill>
                <a:srgbClr val="3DE0D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E0D2"/>
                </a:solidFill>
              </a:rPr>
              <a:t>#00203f</a:t>
            </a:r>
            <a:endParaRPr>
              <a:solidFill>
                <a:srgbClr val="3DE0D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3F"/>
                </a:solidFill>
              </a:rPr>
              <a:t>#00203f</a:t>
            </a:r>
            <a:endParaRPr>
              <a:solidFill>
                <a:srgbClr val="0020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090" y="-94450"/>
            <a:ext cx="57593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title"/>
          </p:nvPr>
        </p:nvSpPr>
        <p:spPr>
          <a:xfrm>
            <a:off x="942650" y="431900"/>
            <a:ext cx="6610200" cy="4090800"/>
          </a:xfrm>
          <a:prstGeom prst="rect">
            <a:avLst/>
          </a:prstGeom>
          <a:effectLst>
            <a:outerShdw rotWithShape="0" algn="bl" dir="9780000" dist="85725">
              <a:srgbClr val="0097A7">
                <a:alpha val="37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rPr>
              <a:t>What is</a:t>
            </a:r>
            <a:endParaRPr sz="5000">
              <a:solidFill>
                <a:schemeClr val="dk2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</a:t>
            </a:r>
            <a:r>
              <a:rPr lang="en"/>
              <a:t>	</a:t>
            </a:r>
            <a:r>
              <a:rPr b="1" i="1" lang="en" sz="5500" u="sng">
                <a:solidFill>
                  <a:schemeClr val="dk2"/>
                </a:solidFill>
              </a:rPr>
              <a:t>ti</a:t>
            </a:r>
            <a:r>
              <a:rPr b="1" i="1" lang="en" sz="5500" u="sng">
                <a:solidFill>
                  <a:schemeClr val="dk2"/>
                </a:solidFill>
              </a:rPr>
              <a:t>k tak tok</a:t>
            </a:r>
            <a:r>
              <a:rPr b="1" i="1" lang="en"/>
              <a:t>  </a:t>
            </a:r>
            <a:r>
              <a:rPr lang="en" sz="5000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rPr>
              <a:t>?</a:t>
            </a:r>
            <a:endParaRPr sz="5000">
              <a:solidFill>
                <a:schemeClr val="dk2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2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1901981" y="1523600"/>
            <a:ext cx="3202500" cy="19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500" u="sng"/>
              <a:t>tik tak tok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4700" y="653025"/>
            <a:ext cx="8514600" cy="41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Tik Tak Tok</a:t>
            </a:r>
            <a:r>
              <a:rPr lang="en"/>
              <a:t> is a mobile game that is quick, fun, and </a:t>
            </a:r>
            <a:r>
              <a:rPr lang="en"/>
              <a:t>competitive. The objective is to win as many consecutive tic-tac-toe games. Elements that keeps this gameplay loop fun is that players begin with only </a:t>
            </a:r>
            <a:r>
              <a:rPr lang="en" u="sng"/>
              <a:t>10</a:t>
            </a:r>
            <a:r>
              <a:rPr lang="en"/>
              <a:t> seconds and each match won adds </a:t>
            </a:r>
            <a:r>
              <a:rPr b="1" i="1" lang="en" sz="1500">
                <a:latin typeface="Playfair Display"/>
                <a:ea typeface="Playfair Display"/>
                <a:cs typeface="Playfair Display"/>
                <a:sym typeface="Playfair Display"/>
              </a:rPr>
              <a:t>+</a:t>
            </a:r>
            <a:r>
              <a:rPr lang="en" u="sng"/>
              <a:t>5</a:t>
            </a:r>
            <a:r>
              <a:rPr lang="en"/>
              <a:t> additional seconds. Players have to attempt to win as many </a:t>
            </a:r>
            <a:r>
              <a:rPr b="1" lang="en">
                <a:solidFill>
                  <a:schemeClr val="dk1"/>
                </a:solidFill>
              </a:rPr>
              <a:t>Tik Tak Tok</a:t>
            </a:r>
            <a:r>
              <a:rPr lang="en"/>
              <a:t> games in a row before time runs out. Only the </a:t>
            </a:r>
            <a:r>
              <a:rPr lang="en" u="sng"/>
              <a:t>Top 3 Players</a:t>
            </a:r>
            <a:r>
              <a:rPr lang="en"/>
              <a:t> will be displayed on the home Web Page which anyone all over the world can see and compete for the top position.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3044525" y="334250"/>
            <a:ext cx="306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DE0D2"/>
                </a:solidFill>
                <a:latin typeface="Bowlby One SC"/>
                <a:ea typeface="Bowlby One SC"/>
                <a:cs typeface="Bowlby One SC"/>
                <a:sym typeface="Bowlby One SC"/>
              </a:rPr>
              <a:t> </a:t>
            </a:r>
            <a:r>
              <a:rPr b="1" lang="en" sz="5000">
                <a:solidFill>
                  <a:srgbClr val="3DE0D2"/>
                </a:solidFill>
                <a:latin typeface="Bowlby One SC"/>
                <a:ea typeface="Bowlby One SC"/>
                <a:cs typeface="Bowlby One SC"/>
                <a:sym typeface="Bowlby One SC"/>
              </a:rPr>
              <a:t>T </a:t>
            </a:r>
            <a:r>
              <a:rPr b="1" lang="en" sz="5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•</a:t>
            </a:r>
            <a:r>
              <a:rPr b="1" lang="en" sz="5000">
                <a:solidFill>
                  <a:srgbClr val="3DE0D2"/>
                </a:solidFill>
                <a:latin typeface="Bowlby One SC"/>
                <a:ea typeface="Bowlby One SC"/>
                <a:cs typeface="Bowlby One SC"/>
                <a:sym typeface="Bowlby One SC"/>
              </a:rPr>
              <a:t> </a:t>
            </a:r>
            <a:r>
              <a:rPr b="1" lang="en" sz="50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T</a:t>
            </a:r>
            <a:r>
              <a:rPr b="1" lang="en" sz="5000">
                <a:solidFill>
                  <a:srgbClr val="3DE0D2"/>
                </a:solidFill>
                <a:latin typeface="Bowlby One SC"/>
                <a:ea typeface="Bowlby One SC"/>
                <a:cs typeface="Bowlby One SC"/>
                <a:sym typeface="Bowlby One SC"/>
              </a:rPr>
              <a:t> </a:t>
            </a:r>
            <a:r>
              <a:rPr b="1" lang="en" sz="5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•</a:t>
            </a:r>
            <a:r>
              <a:rPr b="1" lang="en" sz="5000">
                <a:solidFill>
                  <a:srgbClr val="3DE0D2"/>
                </a:solidFill>
                <a:latin typeface="Bowlby One SC"/>
                <a:ea typeface="Bowlby One SC"/>
                <a:cs typeface="Bowlby One SC"/>
                <a:sym typeface="Bowlby One SC"/>
              </a:rPr>
              <a:t> T</a:t>
            </a:r>
            <a:endParaRPr b="1" sz="5000">
              <a:solidFill>
                <a:srgbClr val="3DE0D2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cxnSp>
        <p:nvCxnSpPr>
          <p:cNvPr id="68" name="Google Shape;68;p15"/>
          <p:cNvCxnSpPr/>
          <p:nvPr/>
        </p:nvCxnSpPr>
        <p:spPr>
          <a:xfrm>
            <a:off x="1061525" y="1559900"/>
            <a:ext cx="702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2"/>
                </a:solidFill>
              </a:rPr>
              <a:t>“</a:t>
            </a:r>
            <a:r>
              <a:rPr lang="en" sz="4600"/>
              <a:t>GitHub</a:t>
            </a:r>
            <a:r>
              <a:rPr lang="en" sz="4600">
                <a:solidFill>
                  <a:schemeClr val="dk2"/>
                </a:solidFill>
              </a:rPr>
              <a:t>” </a:t>
            </a:r>
            <a:endParaRPr sz="4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Resource Management</a:t>
            </a:r>
            <a:endParaRPr u="sng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Originally had issues with multiple people committing at the same time. We solved this by only having one person using the repo at a time. Which didn’t really matter as half of the projects relied on a previous sequential part.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usually only one person would have been working on it at a given time anyways. Except for the modular parts, other person can send files.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chemeClr val="dk1"/>
                </a:solidFill>
              </a:rPr>
              <a:t>Final GitHub Link:</a:t>
            </a:r>
            <a:br>
              <a:rPr lang="en" sz="1200"/>
            </a:br>
            <a:r>
              <a:rPr lang="en" sz="1200" u="sng">
                <a:hlinkClick r:id="rId3"/>
              </a:rPr>
              <a:t>https://github.com/DarrenDong2002/tictactoc.git</a:t>
            </a:r>
            <a:endParaRPr sz="1200"/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832400" y="10578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Network Graphs:</a:t>
            </a:r>
            <a:endParaRPr u="sng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513" y="1446175"/>
            <a:ext cx="1000125" cy="1447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82" name="Google Shape;82;p17"/>
          <p:cNvSpPr txBox="1"/>
          <p:nvPr/>
        </p:nvSpPr>
        <p:spPr>
          <a:xfrm>
            <a:off x="6273675" y="1940100"/>
            <a:ext cx="1867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Tracks and displays the traffic </a:t>
            </a:r>
            <a:r>
              <a:rPr lang="en" sz="13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11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from any changes being made.​​</a:t>
            </a:r>
            <a:endParaRPr sz="11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Here there is an issue with conflicting commits.</a:t>
            </a:r>
            <a:endParaRPr sz="11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973525" y="4045675"/>
            <a:ext cx="186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3525" y="3322425"/>
            <a:ext cx="3324874" cy="731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2"/>
                </a:solidFill>
              </a:rPr>
              <a:t>“</a:t>
            </a:r>
            <a:r>
              <a:rPr lang="en" sz="4600"/>
              <a:t>Testing</a:t>
            </a:r>
            <a:r>
              <a:rPr lang="en" sz="4600">
                <a:solidFill>
                  <a:schemeClr val="dk2"/>
                </a:solidFill>
              </a:rPr>
              <a:t>”</a:t>
            </a:r>
            <a:endParaRPr sz="4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Manual Tests</a:t>
            </a:r>
            <a:endParaRPr u="sng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Much of the testing was done manually through Android Studio using build in tools such as QEMU (Quick Emulator) hypervisor.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Flexible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Quick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Easy to Deploy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625" y="1311300"/>
            <a:ext cx="3648975" cy="259079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200" y="371950"/>
            <a:ext cx="1404551" cy="15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2000" y="1859362"/>
            <a:ext cx="1355350" cy="29047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“</a:t>
            </a:r>
            <a:r>
              <a:rPr lang="en"/>
              <a:t>Data Base</a:t>
            </a:r>
            <a:r>
              <a:rPr lang="en">
                <a:solidFill>
                  <a:schemeClr val="dk2"/>
                </a:solidFill>
              </a:rPr>
              <a:t>”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Persistent</a:t>
            </a:r>
            <a:r>
              <a:rPr lang="en" u="sng"/>
              <a:t> Data</a:t>
            </a:r>
            <a:endParaRPr u="sng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opted to use a cloud based data storage system service called Firebase by Google.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Firebase stores our user authentication data along with their highest scores. Which gets published to the leadership web page. </a:t>
            </a:r>
            <a:endParaRPr sz="15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650" y="3203500"/>
            <a:ext cx="5337501" cy="12614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350" y="713100"/>
            <a:ext cx="1562100" cy="457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9625" y="1589700"/>
            <a:ext cx="5311557" cy="119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DE0D2"/>
      </a:dk1>
      <a:lt1>
        <a:srgbClr val="00203F"/>
      </a:lt1>
      <a:dk2>
        <a:srgbClr val="FCFCFC"/>
      </a:dk2>
      <a:lt2>
        <a:srgbClr val="3DE0D2"/>
      </a:lt2>
      <a:accent1>
        <a:srgbClr val="00203F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