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7"/>
    </p:embeddedFont>
    <p:embeddedFont>
      <p:font typeface="Oswald" pitchFamily="2" charset="77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c8136a5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c8136a5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c8136a5d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c8136a5d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8136a5d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c8136a5d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-2828426" y="56043"/>
            <a:ext cx="119724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582900" y="3595600"/>
            <a:ext cx="33198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Team: E-Z Coders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Daniel, Darren, Dwayne, Jessica, and Uzma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45675" y="2089075"/>
            <a:ext cx="8308649" cy="642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B6D7A8"/>
                </a:solidFill>
                <a:latin typeface="Impact"/>
              </a:rPr>
              <a:t>Covid-19 and Current Mental Health Correlation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 sz="1700" b="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 supervised machine learning model that uses regression analysis to detect a correlation between COVID-19 cases and mental health issues such as depression across the United States of America to suggest ideal geographical locations for mental health clinics and relaxation centers.</a:t>
            </a:r>
            <a:endParaRPr b="1"/>
          </a:p>
        </p:txBody>
      </p:sp>
      <p:sp>
        <p:nvSpPr>
          <p:cNvPr id="63" name="Google Shape;63;p14"/>
          <p:cNvSpPr/>
          <p:nvPr/>
        </p:nvSpPr>
        <p:spPr>
          <a:xfrm>
            <a:off x="883650" y="121550"/>
            <a:ext cx="4467280" cy="1219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1155CC"/>
                </a:solidFill>
                <a:latin typeface="Arial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3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49875" y="1344400"/>
            <a:ext cx="1964700" cy="1154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Null Hypothesis</a:t>
            </a:r>
            <a:endParaRPr sz="1900"/>
          </a:p>
        </p:txBody>
      </p:sp>
      <p:sp>
        <p:nvSpPr>
          <p:cNvPr id="70" name="Google Shape;70;p15"/>
          <p:cNvSpPr/>
          <p:nvPr/>
        </p:nvSpPr>
        <p:spPr>
          <a:xfrm>
            <a:off x="449875" y="3256500"/>
            <a:ext cx="1964700" cy="1154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Alternative  Hypothesis</a:t>
            </a:r>
            <a:endParaRPr sz="1800"/>
          </a:p>
        </p:txBody>
      </p:sp>
      <p:sp>
        <p:nvSpPr>
          <p:cNvPr id="71" name="Google Shape;71;p15"/>
          <p:cNvSpPr/>
          <p:nvPr/>
        </p:nvSpPr>
        <p:spPr>
          <a:xfrm>
            <a:off x="2549275" y="1349600"/>
            <a:ext cx="5353500" cy="1154700"/>
          </a:xfrm>
          <a:prstGeom prst="roundRect">
            <a:avLst>
              <a:gd name="adj" fmla="val 24673"/>
            </a:avLst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There is no relation between COVID-19 pandemic and recent depression cases </a:t>
            </a:r>
            <a:endParaRPr sz="1800" b="1"/>
          </a:p>
        </p:txBody>
      </p:sp>
      <p:sp>
        <p:nvSpPr>
          <p:cNvPr id="72" name="Google Shape;72;p15"/>
          <p:cNvSpPr/>
          <p:nvPr/>
        </p:nvSpPr>
        <p:spPr>
          <a:xfrm>
            <a:off x="2746825" y="3195325"/>
            <a:ext cx="5353500" cy="1154700"/>
          </a:xfrm>
          <a:prstGeom prst="roundRect">
            <a:avLst>
              <a:gd name="adj" fmla="val 24673"/>
            </a:avLst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There is a relation between COVID-19 pandemic and recent depression cases </a:t>
            </a:r>
            <a:endParaRPr sz="1800" b="1"/>
          </a:p>
        </p:txBody>
      </p:sp>
      <p:sp>
        <p:nvSpPr>
          <p:cNvPr id="73" name="Google Shape;73;p15"/>
          <p:cNvSpPr/>
          <p:nvPr/>
        </p:nvSpPr>
        <p:spPr>
          <a:xfrm>
            <a:off x="1484796" y="125550"/>
            <a:ext cx="6354843" cy="1218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D85C6"/>
                </a:solidFill>
                <a:latin typeface="Arial"/>
              </a:rPr>
              <a:t>Hypothesis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8453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b="1"/>
              <a:t>Questions</a:t>
            </a:r>
            <a:endParaRPr sz="2920" b="1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1700" y="1332100"/>
            <a:ext cx="677400" cy="572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1</a:t>
            </a:r>
            <a:endParaRPr sz="3800" b="1"/>
          </a:p>
        </p:txBody>
      </p:sp>
      <p:sp>
        <p:nvSpPr>
          <p:cNvPr id="82" name="Google Shape;82;p16"/>
          <p:cNvSpPr/>
          <p:nvPr/>
        </p:nvSpPr>
        <p:spPr>
          <a:xfrm>
            <a:off x="311700" y="2384075"/>
            <a:ext cx="677400" cy="572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2</a:t>
            </a:r>
            <a:endParaRPr sz="3800" b="1"/>
          </a:p>
        </p:txBody>
      </p:sp>
      <p:sp>
        <p:nvSpPr>
          <p:cNvPr id="83" name="Google Shape;83;p16"/>
          <p:cNvSpPr/>
          <p:nvPr/>
        </p:nvSpPr>
        <p:spPr>
          <a:xfrm>
            <a:off x="311700" y="3375375"/>
            <a:ext cx="677400" cy="572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3</a:t>
            </a:r>
            <a:endParaRPr sz="3800" b="1"/>
          </a:p>
        </p:txBody>
      </p:sp>
      <p:sp>
        <p:nvSpPr>
          <p:cNvPr id="84" name="Google Shape;84;p16"/>
          <p:cNvSpPr/>
          <p:nvPr/>
        </p:nvSpPr>
        <p:spPr>
          <a:xfrm>
            <a:off x="1049925" y="1328450"/>
            <a:ext cx="4346100" cy="744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rgbClr val="24292F"/>
                </a:solidFill>
              </a:rPr>
              <a:t>What impact did covid have on mental health especially depression?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100775" y="2297975"/>
            <a:ext cx="4442100" cy="744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4292F"/>
                </a:solidFill>
              </a:rPr>
              <a:t>Was every state affected the same way or were some states affected more than others?</a:t>
            </a:r>
            <a:endParaRPr sz="1500" b="1"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24292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151525" y="3206050"/>
            <a:ext cx="4346100" cy="799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4292F"/>
                </a:solidFill>
              </a:rPr>
              <a:t>Which states are ideal for investors to open mental health clinics and relaxation centers?</a:t>
            </a:r>
            <a:endParaRPr sz="1500" b="1">
              <a:solidFill>
                <a:srgbClr val="24292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Oswald</vt:lpstr>
      <vt:lpstr>Arial</vt:lpstr>
      <vt:lpstr>Impact</vt:lpstr>
      <vt:lpstr>Simple Light</vt:lpstr>
      <vt:lpstr>PowerPoint Presentation</vt:lpstr>
      <vt:lpstr>   A supervised machine learning model that uses regression analysis to detect a correlation between COVID-19 cases and mental health issues such as depression across the United States of America to suggest ideal geographical locations for mental health clinics and relaxation centers.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Uzma Syed</cp:lastModifiedBy>
  <cp:revision>1</cp:revision>
  <dcterms:modified xsi:type="dcterms:W3CDTF">2022-07-11T04:25:37Z</dcterms:modified>
</cp:coreProperties>
</file>