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slide" Target="slides/slide5.xml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c8136a5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c8136a5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8136a5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8136a5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8136a5d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c8136a5d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8136a5d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8136a5d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-2828426" y="56043"/>
            <a:ext cx="11972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82900" y="3595600"/>
            <a:ext cx="33198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Team: E-Z Coders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Daniel, Darren, Dwayne, Jessica, and Uzma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45675" y="2089075"/>
            <a:ext cx="8308649" cy="6428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B6D7A8"/>
                </a:solidFill>
                <a:latin typeface="Impact"/>
              </a:rPr>
              <a:t>Covid-19 and Current Mental Health Correlation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supervised machine learning model that uses regression analysis to detect a correlation between COVID-19 cases and mental health issues such as depression across the United States of America to suggest ideal </a:t>
            </a:r>
            <a:r>
              <a:rPr b="1" lang="en"/>
              <a:t>geographical</a:t>
            </a:r>
            <a:r>
              <a:rPr b="1" lang="en"/>
              <a:t> locations for mental health clinics and relaxation centers.</a:t>
            </a:r>
            <a:endParaRPr b="1"/>
          </a:p>
        </p:txBody>
      </p:sp>
      <p:sp>
        <p:nvSpPr>
          <p:cNvPr id="63" name="Google Shape;63;p14"/>
          <p:cNvSpPr/>
          <p:nvPr/>
        </p:nvSpPr>
        <p:spPr>
          <a:xfrm>
            <a:off x="883650" y="121550"/>
            <a:ext cx="4467280" cy="12196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155CC"/>
                </a:solidFill>
                <a:latin typeface="Arial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3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49875" y="1344400"/>
            <a:ext cx="1964700" cy="1154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Null Hypothesis</a:t>
            </a:r>
            <a:endParaRPr sz="1900"/>
          </a:p>
        </p:txBody>
      </p:sp>
      <p:sp>
        <p:nvSpPr>
          <p:cNvPr id="70" name="Google Shape;70;p15"/>
          <p:cNvSpPr/>
          <p:nvPr/>
        </p:nvSpPr>
        <p:spPr>
          <a:xfrm>
            <a:off x="449875" y="3256500"/>
            <a:ext cx="1964700" cy="1154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  Hypothesis</a:t>
            </a:r>
            <a:endParaRPr sz="1800"/>
          </a:p>
        </p:txBody>
      </p:sp>
      <p:sp>
        <p:nvSpPr>
          <p:cNvPr id="71" name="Google Shape;71;p15"/>
          <p:cNvSpPr/>
          <p:nvPr/>
        </p:nvSpPr>
        <p:spPr>
          <a:xfrm>
            <a:off x="2549275" y="1349600"/>
            <a:ext cx="5353500" cy="1154700"/>
          </a:xfrm>
          <a:prstGeom prst="roundRect">
            <a:avLst>
              <a:gd fmla="val 24673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There is no relation between the COVID-19 pandemic and an increase in recent </a:t>
            </a:r>
            <a:r>
              <a:rPr b="1" lang="en" sz="1800"/>
              <a:t>depression</a:t>
            </a:r>
            <a:r>
              <a:rPr b="1" lang="en" sz="1800"/>
              <a:t> cases </a:t>
            </a:r>
            <a:endParaRPr b="1" sz="1800"/>
          </a:p>
        </p:txBody>
      </p:sp>
      <p:sp>
        <p:nvSpPr>
          <p:cNvPr id="72" name="Google Shape;72;p15"/>
          <p:cNvSpPr/>
          <p:nvPr/>
        </p:nvSpPr>
        <p:spPr>
          <a:xfrm>
            <a:off x="2746825" y="3195325"/>
            <a:ext cx="5353500" cy="1154700"/>
          </a:xfrm>
          <a:prstGeom prst="roundRect">
            <a:avLst>
              <a:gd fmla="val 24673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There is a relation between the COVID-19 pandemic and an increase in recent depression cases </a:t>
            </a:r>
            <a:endParaRPr b="1" sz="1800"/>
          </a:p>
        </p:txBody>
      </p:sp>
      <p:sp>
        <p:nvSpPr>
          <p:cNvPr id="73" name="Google Shape;73;p15"/>
          <p:cNvSpPr/>
          <p:nvPr/>
        </p:nvSpPr>
        <p:spPr>
          <a:xfrm>
            <a:off x="1484796" y="125550"/>
            <a:ext cx="6354843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D85C6"/>
                </a:solidFill>
                <a:latin typeface="Arial"/>
              </a:rPr>
              <a:t>Hypothesis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8453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Questions</a:t>
            </a:r>
            <a:endParaRPr b="1" sz="292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1700" y="1332100"/>
            <a:ext cx="677400" cy="57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1</a:t>
            </a:r>
            <a:endParaRPr b="1" sz="3800"/>
          </a:p>
        </p:txBody>
      </p:sp>
      <p:sp>
        <p:nvSpPr>
          <p:cNvPr id="82" name="Google Shape;82;p16"/>
          <p:cNvSpPr/>
          <p:nvPr/>
        </p:nvSpPr>
        <p:spPr>
          <a:xfrm>
            <a:off x="311700" y="2384075"/>
            <a:ext cx="677400" cy="57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2</a:t>
            </a:r>
            <a:endParaRPr b="1" sz="3800"/>
          </a:p>
        </p:txBody>
      </p:sp>
      <p:sp>
        <p:nvSpPr>
          <p:cNvPr id="83" name="Google Shape;83;p16"/>
          <p:cNvSpPr/>
          <p:nvPr/>
        </p:nvSpPr>
        <p:spPr>
          <a:xfrm>
            <a:off x="311700" y="3375375"/>
            <a:ext cx="677400" cy="572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3</a:t>
            </a:r>
            <a:endParaRPr b="1" sz="3800"/>
          </a:p>
        </p:txBody>
      </p:sp>
      <p:sp>
        <p:nvSpPr>
          <p:cNvPr id="84" name="Google Shape;84;p16"/>
          <p:cNvSpPr/>
          <p:nvPr/>
        </p:nvSpPr>
        <p:spPr>
          <a:xfrm>
            <a:off x="1049925" y="1328450"/>
            <a:ext cx="4346100" cy="744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24292F"/>
                </a:solidFill>
              </a:rPr>
              <a:t>What impact did covid have on mental health especially depression?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100775" y="2297975"/>
            <a:ext cx="4442100" cy="744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92F"/>
                </a:solidFill>
              </a:rPr>
              <a:t>Was every state affected the same way or were some states affected more than others?</a:t>
            </a:r>
            <a:endParaRPr b="1" sz="15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151525" y="3206050"/>
            <a:ext cx="4346100" cy="79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666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1D1C1D"/>
              </a:solidFill>
            </a:endParaRPr>
          </a:p>
          <a:p>
            <a:pPr indent="0" lvl="0" marL="0" rtl="0" algn="l">
              <a:lnSpc>
                <a:spcPct val="146668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D1C1D"/>
                </a:solidFill>
              </a:rPr>
              <a:t>How accurately will the ML model predict an ideal state for mental wellness centers?</a:t>
            </a:r>
            <a:endParaRPr b="1" sz="1550">
              <a:solidFill>
                <a:srgbClr val="1D1C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1228175" y="-59050"/>
            <a:ext cx="10372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624" y="1539476"/>
            <a:ext cx="1609856" cy="15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41213" y="2664175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3.7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963" y="2376660"/>
            <a:ext cx="2202225" cy="9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242700" y="3064375"/>
            <a:ext cx="3134157" cy="17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4748" y="233748"/>
            <a:ext cx="1521527" cy="147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5776" y="3064374"/>
            <a:ext cx="1312596" cy="147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55151" y="1539480"/>
            <a:ext cx="1022776" cy="112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9738" y="400364"/>
            <a:ext cx="1244575" cy="11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08282" y="3679900"/>
            <a:ext cx="2667498" cy="1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39725" y="183061"/>
            <a:ext cx="2998651" cy="193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13">
            <a:alphaModFix amt="61000"/>
          </a:blip>
          <a:stretch>
            <a:fillRect/>
          </a:stretch>
        </p:blipFill>
        <p:spPr>
          <a:xfrm>
            <a:off x="3253896" y="1614196"/>
            <a:ext cx="2407435" cy="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