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eaf6e25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eaf6e2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eaf6e25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eaf6e25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eaf6e25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eaf6e25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eaf6e25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eaf6e25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eaf6e25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eaf6e25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 Coders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Uzma,Daniel,Darren,Jessica,Dwayne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Dashboard on how AMI is affected by Covid19</a:t>
            </a:r>
            <a:endParaRPr/>
          </a:p>
        </p:txBody>
      </p:sp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project is to explore the possibly </a:t>
            </a:r>
            <a:r>
              <a:rPr lang="en"/>
              <a:t>correlation</a:t>
            </a:r>
            <a:r>
              <a:rPr lang="en"/>
              <a:t> of AMI case to the rise of       Covid19 cases across the United States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54002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572000" y="2171550"/>
            <a:ext cx="36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Covid19 cases across the United States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56399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838400" y="2371650"/>
            <a:ext cx="39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 cases across the US for adults 18 or older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be </a:t>
            </a:r>
            <a:r>
              <a:rPr lang="en"/>
              <a:t>used</a:t>
            </a:r>
            <a:r>
              <a:rPr lang="en"/>
              <a:t> in creation of final dashboard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Dashboard we will use Filters, Summary Statistics and Graphs. These tool will give </a:t>
            </a:r>
            <a:r>
              <a:rPr lang="en"/>
              <a:t>the</a:t>
            </a:r>
            <a:r>
              <a:rPr lang="en"/>
              <a:t> user control over </a:t>
            </a:r>
            <a:r>
              <a:rPr lang="en"/>
              <a:t>the data, by being able to select particular states for viewing. We will also use Heroku and Flask as a part of our interactive deployment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analysis will be to determine the states with the highest </a:t>
            </a:r>
            <a:r>
              <a:rPr lang="en"/>
              <a:t>correlation</a:t>
            </a:r>
            <a:r>
              <a:rPr lang="en"/>
              <a:t> </a:t>
            </a:r>
            <a:r>
              <a:rPr lang="en"/>
              <a:t>between</a:t>
            </a:r>
            <a:r>
              <a:rPr lang="en"/>
              <a:t> covid19 and AMI cases. From this analysis we will determine and advise mental health clinics/centers for the states/areas affected the most.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