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>
        <p:scale>
          <a:sx n="84" d="100"/>
          <a:sy n="84" d="100"/>
        </p:scale>
        <p:origin x="-1111" y="-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DA24D-11CB-43F5-B8C8-2A790E4C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1E2A3-7E77-4D49-BB21-54462392F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D1D00-057D-40A2-AF88-966098AF6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1A45-39A1-4F6A-9E5C-7832F2F93AEF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350CD-FCC3-407A-86DC-95EB67001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2EFFC-1B82-48D5-9A15-56526843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8B33-0DF7-4ED2-9249-88AFD026C5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76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A263-4234-4D79-9D4E-89684798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52FB0-185C-4356-A86C-6E742CD78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D4A14-9CD1-4B2E-9010-D7984F01A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1A45-39A1-4F6A-9E5C-7832F2F93AEF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A0A7B-EA00-4CD0-A90F-A9D50C15F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78EEE-315A-4EB3-B44E-20CF4E9F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8B33-0DF7-4ED2-9249-88AFD026C5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318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590B54-79DA-4C13-A70A-D4ACAAC84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A6B9E-3873-49A3-B952-E8A31859F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8A588-7175-43F5-AE5B-3A186910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1A45-39A1-4F6A-9E5C-7832F2F93AEF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DDD82-D988-4DF2-A36C-BD41EE23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8C954-4A83-4A7A-AE34-F21AC1ACA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8B33-0DF7-4ED2-9249-88AFD026C5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81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A8FF0-8BB2-4175-A981-C1AAD46E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8367F-24BE-40C5-A6BE-CC432C359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92371-51F8-4E28-9A21-83BA3E681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1A45-39A1-4F6A-9E5C-7832F2F93AEF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48FD2-77A0-4F10-A357-9319A5E8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C1D4F-9137-4D50-88EF-EF4C730D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8B33-0DF7-4ED2-9249-88AFD026C5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28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2C5B-57E6-454C-BAC3-B606450C5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DB6B1-83C8-4637-BA3E-C513FE8E4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06365-ED3C-4A81-9C34-245F86D55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1A45-39A1-4F6A-9E5C-7832F2F93AEF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E25AD-C1AA-4BB0-9C4A-AD01C2563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2DD9-E332-4298-ABEF-CAC0D23AB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8B33-0DF7-4ED2-9249-88AFD026C5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10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0D07-9C15-435E-9807-6CE92FEB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65665-1658-4FF3-B021-02E493747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513E4-C66F-450B-A00F-62FFDFE0A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51A41-C2F4-4F76-9047-2CBC6E9B8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1A45-39A1-4F6A-9E5C-7832F2F93AEF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FAFAF-ED0D-4D8B-9FA6-60077E7F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0AFB3-0D7F-44A1-AA79-9CF7E816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8B33-0DF7-4ED2-9249-88AFD026C5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2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83A80-5380-4F62-AA2A-19E10F7E3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EF541-71C9-4947-B5E9-C429119E1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936BA-CDAD-442C-98A7-EB826DEAE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C6816-E538-4CC3-961B-8767670B3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6264B2-B144-48EE-849F-A34461FDC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594D1D-DC2B-4D35-8A18-DE59533BC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1A45-39A1-4F6A-9E5C-7832F2F93AEF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BCA6C4-0271-4059-B299-57E60BE3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6BF59E-A289-4B49-88E5-6865360A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8B33-0DF7-4ED2-9249-88AFD026C5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69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65506-3DB4-4E3B-97D7-46DD62DC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11AB44-6772-44BA-8380-D00B42E1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1A45-39A1-4F6A-9E5C-7832F2F93AEF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3613A-F923-4A6A-A74A-8076D029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CDEDD6-84D6-49E3-A366-00131AD70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8B33-0DF7-4ED2-9249-88AFD026C5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91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7A77F-F06C-4492-B3EC-8FF1384F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1A45-39A1-4F6A-9E5C-7832F2F93AEF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F2A9F1-1B69-468D-BF03-5761FAE3C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54784-DCE6-4FF0-864A-AE0EB8EC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8B33-0DF7-4ED2-9249-88AFD026C5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90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79FE-FCA9-42B8-A229-BD663708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B9D46-1352-45A2-9459-5B48BE9C2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4511F-16BC-4BA3-A596-A474ACCBB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74AE2-5064-4D60-8DB1-2A7706988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1A45-39A1-4F6A-9E5C-7832F2F93AEF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4C3E7-D2ED-47BF-B361-F1895F099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E04A3-5C1D-4D43-AFF5-0006B00C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8B33-0DF7-4ED2-9249-88AFD026C5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72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1D27F-74FE-4FF3-820A-EE326C14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27985-67F1-4CC4-877D-10800D83A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3A46E-A28B-4AA6-9E2E-3947ED319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80397-57E5-40D8-8DEF-812962B2E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1A45-39A1-4F6A-9E5C-7832F2F93AEF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F42B9-7925-4736-AA2A-E0A28C9C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68F5E-E4B8-45E7-B8EC-427F6A8D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8B33-0DF7-4ED2-9249-88AFD026C5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13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FCEBD9-DB3D-4B8F-87FF-F7242E48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161C6-D58F-4AC8-B201-A2288243E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F119D-ED26-45F4-9934-285AEC4EE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51A45-39A1-4F6A-9E5C-7832F2F93AEF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015BA-9C79-4B6F-8DE3-5145EC5C02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2BC26-9DEF-47F1-AC06-F8E92F2B1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48B33-0DF7-4ED2-9249-88AFD026C5E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MSIPCMContentMarking" descr="{&quot;HashCode&quot;:-685326706,&quot;Placement&quot;:&quot;Footer&quot;}">
            <a:extLst>
              <a:ext uri="{FF2B5EF4-FFF2-40B4-BE49-F238E27FC236}">
                <a16:creationId xmlns:a16="http://schemas.microsoft.com/office/drawing/2014/main" id="{5CEE441B-11CD-489F-A664-C7FF7CC59E12}"/>
              </a:ext>
            </a:extLst>
          </p:cNvPr>
          <p:cNvSpPr txBox="1"/>
          <p:nvPr userDrawn="1"/>
        </p:nvSpPr>
        <p:spPr>
          <a:xfrm>
            <a:off x="0" y="6595656"/>
            <a:ext cx="163110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Classified: RMG – Internal</a:t>
            </a:r>
          </a:p>
        </p:txBody>
      </p:sp>
    </p:spTree>
    <p:extLst>
      <p:ext uri="{BB962C8B-B14F-4D97-AF65-F5344CB8AC3E}">
        <p14:creationId xmlns:p14="http://schemas.microsoft.com/office/powerpoint/2010/main" val="417003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E87A982-F8DE-4AC1-B924-3C14C30F0A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00" b="18417" l="2000" r="98250">
                        <a14:foregroundMark x1="2083" y1="11500" x2="2500" y2="2917"/>
                        <a14:foregroundMark x1="19167" y1="10750" x2="19000" y2="3750"/>
                        <a14:foregroundMark x1="19000" y1="3750" x2="19083" y2="3667"/>
                        <a14:foregroundMark x1="30333" y1="4750" x2="30250" y2="11833"/>
                        <a14:foregroundMark x1="41500" y1="12333" x2="41333" y2="4917"/>
                        <a14:foregroundMark x1="41333" y1="4917" x2="41500" y2="4333"/>
                        <a14:foregroundMark x1="52667" y1="7917" x2="55750" y2="7833"/>
                        <a14:foregroundMark x1="61250" y1="7583" x2="61000" y2="11750"/>
                        <a14:foregroundMark x1="74500" y1="13417" x2="69083" y2="8833"/>
                        <a14:foregroundMark x1="69083" y1="8833" x2="69000" y2="4083"/>
                        <a14:foregroundMark x1="80750" y1="3917" x2="80750" y2="9417"/>
                        <a14:foregroundMark x1="92083" y1="4250" x2="92167" y2="11167"/>
                        <a14:foregroundMark x1="96917" y1="5750" x2="97250" y2="11417"/>
                        <a14:foregroundMark x1="14083" y1="4333" x2="13083" y2="10667"/>
                        <a14:foregroundMark x1="98250" y1="16667" x2="98250" y2="16667"/>
                        <a14:foregroundMark x1="98250" y1="16667" x2="98250" y2="1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9480"/>
          <a:stretch/>
        </p:blipFill>
        <p:spPr>
          <a:xfrm>
            <a:off x="844686" y="1037618"/>
            <a:ext cx="6858000" cy="1407268"/>
          </a:xfrm>
          <a:prstGeom prst="rect">
            <a:avLst/>
          </a:prstGeom>
          <a:effectLst>
            <a:glow rad="25400">
              <a:schemeClr val="bg1">
                <a:lumMod val="95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60729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Darren Goulder</dc:creator>
  <cp:lastModifiedBy>Darren Goulder</cp:lastModifiedBy>
  <cp:revision>4</cp:revision>
  <dcterms:created xsi:type="dcterms:W3CDTF">2019-11-28T02:19:30Z</dcterms:created>
  <dcterms:modified xsi:type="dcterms:W3CDTF">2019-11-28T03:02:31Z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80f36f3-41a5-4f45-a6a2-e224f336accd_Enabled">
    <vt:lpwstr>True</vt:lpwstr>
  </property>
  <property fmtid="{D5CDD505-2E9C-101B-9397-08002B2CF9AE}" pid="3" name="MSIP_Label_980f36f3-41a5-4f45-a6a2-e224f336accd_SiteId">
    <vt:lpwstr>7a082108-90dd-41ac-be41-9b8feabee2da</vt:lpwstr>
  </property>
  <property fmtid="{D5CDD505-2E9C-101B-9397-08002B2CF9AE}" pid="4" name="MSIP_Label_980f36f3-41a5-4f45-a6a2-e224f336accd_Owner">
    <vt:lpwstr>darren.goulder@royalmail.com</vt:lpwstr>
  </property>
  <property fmtid="{D5CDD505-2E9C-101B-9397-08002B2CF9AE}" pid="5" name="MSIP_Label_980f36f3-41a5-4f45-a6a2-e224f336accd_SetDate">
    <vt:lpwstr>2019-11-28T02:20:39.7856056Z</vt:lpwstr>
  </property>
  <property fmtid="{D5CDD505-2E9C-101B-9397-08002B2CF9AE}" pid="6" name="MSIP_Label_980f36f3-41a5-4f45-a6a2-e224f336accd_Name">
    <vt:lpwstr>Internal</vt:lpwstr>
  </property>
  <property fmtid="{D5CDD505-2E9C-101B-9397-08002B2CF9AE}" pid="7" name="MSIP_Label_980f36f3-41a5-4f45-a6a2-e224f336accd_Application">
    <vt:lpwstr>Microsoft Azure Information Protection</vt:lpwstr>
  </property>
  <property fmtid="{D5CDD505-2E9C-101B-9397-08002B2CF9AE}" pid="8" name="MSIP_Label_980f36f3-41a5-4f45-a6a2-e224f336accd_Extended_MSFT_Method">
    <vt:lpwstr>Automatic</vt:lpwstr>
  </property>
  <property fmtid="{D5CDD505-2E9C-101B-9397-08002B2CF9AE}" pid="9" name="Sensitivity">
    <vt:lpwstr>Internal</vt:lpwstr>
  </property>
</Properties>
</file>