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4" r:id="rId11"/>
    <p:sldId id="265" r:id="rId12"/>
    <p:sldId id="267" r:id="rId13"/>
    <p:sldId id="268" r:id="rId14"/>
    <p:sldId id="266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A746"/>
    <a:srgbClr val="CCC937"/>
    <a:srgbClr val="CEE6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425339-7EAE-477A-9C04-4442EF5D8306}" v="1760" dt="2025-07-03T06:27:02.6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5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1:57:39.390"/>
    </inkml:context>
    <inkml:brush xml:id="br0">
      <inkml:brushProperty name="width" value="0.28222" units="cm"/>
      <inkml:brushProperty name="height" value="0.28222" units="cm"/>
      <inkml:brushProperty name="color" value="#E71224"/>
      <inkml:brushProperty name="transparency" value="83"/>
    </inkml:brush>
  </inkml:definitions>
  <inkml:trace contextRef="#ctx0" brushRef="#br0">2123 611 24575,'-1382'0'0,"1364"0"0,-1 2 0,0 0 0,1 1 0,0 1 0,-29 10 0,-85 42 0,46-17 0,78-36 0,-20 8 0,-52 30 0,72-37 0,1 1 0,0 0 0,0 1 0,0 0 0,1 0 0,0 1 0,0-1 0,0 1 0,1 1 0,0-1 0,-5 11 0,-99 245 0,102-242 0,2-1 0,0 0 0,2 1 0,-2 25 0,4 85 0,1-119 0,-1 4 0,0-1 0,-2 1 0,0-1 0,0 0 0,-7 16 0,-6 32 0,9-25 0,3 0 0,1 0 0,1 1 0,2-1 0,7 51 0,-4-73 0,1 0 0,0 0 0,1 0 0,1-1 0,12 25 0,48 66 0,-30-51 0,-15-23 0,2-1 0,1-1 0,1-2 0,2 0 0,29 24 0,-10-16 0,0-2 0,81 45 0,-68-50 0,90 31 0,-67-29 0,17 5 0,192 42 0,-49-11 0,-3-1 0,-22-6 0,-15-3 0,267 12 0,-177-23 0,-11-2 0,263 48 0,34-14 0,-258-31 0,-136-16 0,-39-9 0,366 41 0,-427-63 0,-53 0 0,1 0 0,49 8 0,44 11 0,0-5 0,204-5 0,-220-9 0,100-2 0,-198 0 0,0 0 0,0 0 0,0-1 0,-1-1 0,1 1 0,-1-2 0,0 1 0,0-2 0,0 1 0,18-14 0,1-5 0,50-53 0,-30 22 0,-3-2 0,65-105 0,-97 138 0,-2 0 0,-1-1 0,-1 0 0,-2 0 0,0-1 0,-1 0 0,-2 0 0,3-31 0,-3-27 0,-5-105 0,-3 90 0,2 41 0,-9-62 0,6 93 0,-2 1 0,0-1 0,-2 1 0,-16-37 0,-3 9 0,-1 2 0,-48-65 0,-83-91 0,140 185 0,-14-15 0,-1 1 0,-3 2 0,0 1 0,-84-56 0,-184-88 0,268 157 0,-27-11 0,0 1 0,-2 4 0,-2 3 0,-81-19 0,-241-67 0,-138-30 0,212 89 0,-2 0 0,3-22 0,178 30 0,-67-19 0,122 41 0,-132-53 0,163 55 0,0 3 0,-2 3 0,-56-9 0,34 8 0,26 2 0,-93-38 0,60 19 0,63 25 0,0 2 0,-31-4 0,-13-3 0,-6-10 0,2-2 0,-79-39 0,53 21 0,66 30 0,-1 2 0,1 2 0,-56-9 0,-88 1 0,77 9 0,-93-10-1365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6:36.9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0 167 24575,'22'2'0,"38"6"0,-16-2 0,43 8 0,-43-7 0,62 3 0,-63-8 0,68 10 0,-65-6 0,-1-2 0,1-3 0,73-5 0,-96 0 0,0 0 0,-1-2 0,0-1 0,-1 0 0,1-2 0,37-20 0,31-13 0,-84 39 34,1 0 0,-1 0 0,0-1 0,0 1 0,-1-1 0,1-1 0,-1 1 0,7-8 0,0-2-272,18-27 1,-9 11-959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6:40.3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24575,'19'2'0,"-1"0"0,0 1 0,1 1 0,-1 0 0,-1 2 0,1 0 0,-1 1 0,17 9 0,23 9 0,-40-20 0,0 0 0,0-1 0,1-1 0,0-1 0,29 0 0,3 1 0,537 14 0,-520-17 0,-51-2 0,-1 0 0,1 0 0,-1-2 0,0 0 0,0-1 0,0 0 0,15-8 0,9-3 0,16-7-1365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6:42.4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0 157 24575,'27'1'0,"0"2"0,-1 0 0,1 2 0,-1 1 0,40 14 0,72 14 0,3 1 0,-117-27 0,1-1 0,-1-1 0,45 5 0,-62-10 0,0-1 0,0 0 0,0 0 0,0-1 0,0 0 0,0 0 0,0 0 0,-1-1 0,1 0 0,0-1 0,-1 1 0,0-1 0,1 0 0,-1-1 0,0 0 0,-1 0 0,1 0 0,7-8 0,-5 3 0,-1-1 0,0-1 0,0 1 0,-1-1 0,-1 0 0,8-22 0,-5 15 0,14-28 0,-11 28-341,1 0 0,1 1-1,20-21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6:44.8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24575,'11'10'0,"1"-1"0,0 0 0,0-1 0,1 0 0,0-1 0,26 10 0,14 1 0,77 14 0,-90-26 0,1-2 0,-1-1 0,66-5 0,-25 0 0,-60 1 0,0-2 0,0 0 0,-1-1 0,32-11 0,8-1 0,-33 9-1365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09.8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930 2399 24575,'2'-2'0,"-1"-1"0,1 0 0,0 1 0,0 0 0,0-1 0,0 1 0,0 0 0,1 0 0,-1 0 0,0 0 0,1 0 0,0 1 0,-1-1 0,4 0 0,0-1 0,0 1 0,0 1 0,0-1 0,0 1 0,0 0 0,10 0 0,6 2 0,-1 1 0,0 0 0,22 6 0,-38-7 0,248 61 0,-191-46 0,62 24 0,14 4 0,0-15 0,-55-13 0,210 32 0,-240-44 0,1-2 0,-1-3 0,1-2 0,61-12 0,-91 11 0,-1-2 0,0-1 0,-1 0 0,1-2 0,-1-1 0,-1 0 0,0-2 0,37-26 0,79-49 0,-69 42 0,-41 28 0,0-2 0,30-27 0,-45 35 0,0-1 0,-1-1 0,0 1 0,-1-2 0,0 1 0,-1-2 0,-1 1 0,-1-1 0,0 0 0,0-1 0,-2 0 0,0 0 0,0 0 0,-2 0 0,0-1 0,-1 1 0,0-21 0,-4-439 0,1 453 0,-1-1 0,0 1 0,-2 0 0,-1 0 0,-12-38 0,1 18 0,-42-75 0,8 9 0,38 80 0,-1 0 0,-1 1 0,-2 0 0,-22-30 0,-16-12 0,1 0 0,-118-120 0,138 162 0,-1 1 0,-64-37 0,-84-34 0,48 28 0,67 32 0,-2 4 0,-1 2 0,-1 4 0,-142-37 0,180 58 0,-153-41 0,153 37 0,1 2 0,-1 1 0,-1 1 0,1 2 0,-1 1 0,-45 2 0,-305 5 0,348-1 0,0 2 0,0 1 0,1 1 0,0 3 0,-67 24 0,57-14 0,0 2 0,1 2 0,-76 55 0,63-32 0,3 2 0,-57 64 0,102-100 0,0 0 0,0 0 0,1 1 0,0 0 0,2 0 0,-1 1 0,2 0 0,0 0 0,0 0 0,-3 23 0,1 3 0,2-1 0,1 71 0,7 289 0,-1-372 0,1 0 0,1-1 0,2 1 0,0-1 0,2 0 0,1 0 0,1-1 0,1 0 0,1-1 0,1 0 0,31 41 0,13 7 0,3-3 0,80 71 0,-84-85 0,42 56 0,-7-7 0,80 87 0,-132-145 0,1-1 0,2-3 0,51 40 0,-59-56 0,2-1 0,0-2 0,1-1 0,1-2 0,43 15 0,-73-31-76,-1-1 1,1-1-1,-1 1 0,1-2 0,0 1 0,0-1 0,0 0 0,0 0 1,0-1-1,0 0 0,0-1 0,0 0 0,0 0 0,0 0 1,0-1-1,-1 0 0,15-7 0,14-12-6750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0:24.0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1391 26 24575,'-5'-2'0,"1"0"0,0 0 0,-1 1 0,1-1 0,-1 1 0,1 0 0,-1 0 0,0 0 0,-8 1 0,3-1 0,-468-11 0,340 13 0,-94 1 0,222-2 0,1 2 0,0-1 0,0 1 0,0 1 0,0-1 0,0 2 0,1-1 0,-1 1 0,-14 10 0,-4 4 0,-36 31 0,41-30 0,-5 6 0,0 0 0,2 2 0,2 2 0,0 0 0,2 1 0,1 1 0,1 0 0,2 2 0,-17 45 0,28-61 0,0 1 0,2 0 0,0 0 0,1 1 0,1-1 0,0 24 0,10 111 0,-8-150 0,19 110 0,-5-45 0,-5-20 0,8 66 0,-15-96 0,2-1 0,0-1 0,1 1 0,1-1 0,0 1 0,2-2 0,9 17 0,11 28 0,-6-17 0,2 0 0,1-2 0,37 45 0,-29-40 0,15 16 0,3-2 0,3-2 0,115 95 0,-133-125 0,1-2 0,1-2 0,43 20 0,127 50 0,-183-83 0,36 14 0,0-3 0,1-2 0,1-4 0,0-2 0,128 12 0,621-9 0,149-17 0,-951 0 0,1 0 0,-1 0 0,0-1 0,1-1 0,-1 0 0,0 0 0,0-1 0,0 0 0,-1 0 0,1-1 0,-1-1 0,1 0 0,-1 0 0,-1 0 0,1-1 0,-1-1 0,0 1 0,-1-1 0,11-13 0,-4 3 0,0-1 0,-2 0 0,0-1 0,-2 0 0,0-1 0,0 0 0,-2-1 0,-1 0 0,7-31 0,-11 39 0,12-48 0,-3-1 0,7-91 0,-22-245 0,-1 360 0,-2 1 0,-1 0 0,-2 1 0,-1 0 0,-2 0 0,-1 1 0,-25-45 0,-19-22 0,-72-95 0,98 152 0,6 8 0,-60-65 0,68 85 0,0 1 0,-1 1 0,-1 0 0,0 1 0,-35-17 0,-22-8 0,-151-55 0,162 74 0,-1 3 0,-70-9 0,-67-8 0,133 21 0,-122-27 0,-58-11 0,192 41-1365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0:33.5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1616 135 24575,'-7'0'0,"0"-1"0,0-1 0,0 1 0,1-1 0,-10-3 0,-13-4 0,-428-61 0,393 63 0,-120-14 0,-335 5 0,510 16 0,0 1 0,0 0 0,1 1 0,-1 0 0,0 0 0,1 1 0,-1 0 0,1 0 0,0 1 0,-11 7 0,9-3 0,0 0 0,0 0 0,0 1 0,2 0 0,-1 1 0,-11 16 0,2 0 0,2 0 0,0 2 0,2-1 0,2 2 0,0 0 0,2 0 0,1 1 0,-8 44 0,11-5 0,5 135 0,4-98 0,-4 3 0,3 112 0,2-189 0,2 1 0,0-1 0,3 0 0,0 0 0,28 59 0,-18-53 0,45 63 0,-9-14 0,-37-55 0,1-1 0,1-1 0,2-1 0,1-1 0,51 48 0,-14-27 0,131 80 0,85 15 0,-210-115 0,2-3 0,0-3 0,1-2 0,1-4 0,1-3 0,124 8 0,-147-19 0,336 12 0,-264-13 0,190-10 0,-290 6 0,0-1 0,-1-1 0,1-1 0,-1 0 0,23-11 0,-33 11 0,1 1 0,-1-2 0,0 1 0,0-1 0,-1-1 0,1 1 0,-1-2 0,-1 1 0,1-1 0,-2 0 0,12-17 0,50-102 0,-43 75 0,40-60 0,0 22 0,14-19 0,-58 79 0,51-53 0,-43 53 0,28-42 0,-49 61 0,-1 0 0,0-1 0,-1 0 0,-1 0 0,1-1 0,-2 1 0,6-25 0,8-42 0,-11 54 0,-1 0 0,-1-1 0,-2 1 0,1-29 0,-4 36 0,-1 1 0,0-1 0,-2 0 0,0 0 0,-1 1 0,0 0 0,-2-1 0,-8-17 0,-77-168 0,83 187 0,0-1 0,-1 2 0,0-1 0,-2 1 0,0 1 0,-18-20 0,-85-67 0,95 85 0,-19-11 0,-1 1 0,-2 2 0,0 1 0,-65-24 0,91 42 0,0 0 0,-1 0 0,1 2 0,-1 0 0,-28-2 0,-83 7 0,49 1 0,-80-3-1365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0:38.0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664 0 24575,'-7'1'0,"0"-1"0,0 1 0,0 1 0,0-1 0,0 1 0,0 1 0,-9 4 0,-45 26 0,49-26 0,-25 15 0,1 2 0,1 1 0,-31 30 0,49-39 0,1 0 0,1 1 0,0 1 0,2 1 0,0 0 0,1 0 0,-13 29 0,-5 29 0,4 0 0,3 1 0,-21 137 0,40-194 0,-2-1 0,-15 37 0,12-34 0,-9 37 0,2 20 0,4 1 0,3 0 0,2 109 0,8-175 0,1-1 0,0 0 0,1 1 0,1-1 0,0-1 0,1 1 0,1 0 0,0-1 0,0 0 0,16 22 0,8 7 0,57 61 0,-46-58 0,1-2 0,3-2 0,1-2 0,2-2 0,1-2 0,2-2 0,1-3 0,65 28 0,-45-27 0,88 35 0,-126-54 0,0-2 0,66 11 0,145-1 0,-80-9 0,-38 10 0,-87-12 0,71 6 0,349-12 0,-262-5 0,-187 2 0,0 0 0,0-1 0,-1 0 0,1-1 0,15-4 0,-22 5 0,-1 0 0,1-1 0,-1 0 0,1 0 0,-1 0 0,0 0 0,0 0 0,0-1 0,0 1 0,0-1 0,-1 0 0,1 0 0,-1 0 0,0 0 0,1-1 0,-2 1 0,1 0 0,2-5 0,22-52 0,-4 10 0,21-69 0,-32 72 0,-2 0 0,-2 0 0,-2-1 0,-2-83 0,-6-392 0,2 500 0,-1 0 0,-2 1 0,0 0 0,-2 0 0,-9-27 0,2 15 0,-2 0 0,-29-47 0,13 34 0,-2 1 0,-2 1 0,-2 3 0,-62-57 0,60 66 0,-1 1 0,-70-41 0,-95-38 0,79 44 0,92 48 0,-1 1 0,-1 1 0,-1 3 0,0 0 0,-43-8 0,-28-9 0,75 19 0,-55-10 0,3 8 0,0 4 0,-92 2 0,109 9 0,-93 13 0,32-1-426,-184-3 1,280-10-89,-39 0-6312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0:42.4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1665 0 24575,'-928'0'0,"908"1"0,0 0 0,0 1 0,0 2 0,-31 8 0,10 2 0,-41 19 0,-49 13 0,89-33 0,-68 30 0,102-38 0,0 0 0,0 0 0,1 0 0,0 1 0,0 0 0,0 0 0,1 1 0,0 0 0,-7 10 0,-3 8 0,-20 42 0,3-5 0,27-50 0,0 0 0,1 1 0,0 0 0,1-1 0,1 2 0,0-1 0,0 0 0,0 18 0,3 114 0,3-78 0,-2 342 0,2-377 0,1-1 0,1 0 0,2-1 0,10 31 0,2 6 0,-11-41 0,1 1 0,1-2 0,20 37 0,48 69 0,-77-129 0,24 36 0,2 0 0,2-1 0,1-2 0,2-1 0,1-2 0,2-1 0,1-1 0,1-2 0,63 35 0,-86-57 0,0 1 0,1-2 0,0 0 0,0-1 0,1 0 0,-1-1 0,25 1 0,114-5 0,-80-1 0,38 3 0,113-6 0,-213 3 0,-1 0 0,1 0 0,0-1 0,-1-1 0,0 0 0,0 0 0,0-1 0,0-1 0,-1 0 0,14-10 0,-11 6 0,-1-1 0,0 0 0,-1-1 0,0-1 0,-1 0 0,17-28 0,77-113 0,-8 14 0,-79 111 0,-1 0 0,-2-1 0,12-34 0,-9 16 0,2-7 0,15-67 0,-25 66 0,-2-1 0,-3 1 0,-5-96 0,-1 138 0,1 0 0,-2 0 0,0 0 0,-1 1 0,0-1 0,-1 1 0,0 0 0,-10-17 0,-8-9 0,-35-44 0,53 76 0,-16-21-273,-1 1 0,-2 0 0,0 2 0,-53-42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0:47.3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1041 268 24575,'-115'-1'0,"-198"8"0,278-3 0,0 1 0,1 1 0,0 3 0,0 0 0,0 3 0,-55 26 0,60-23 0,0 2 0,2 1 0,0 1 0,-40 37 0,53-43 0,1 2 0,1 0 0,0 0 0,1 1 0,1 0 0,0 1 0,1 0 0,1 1 0,-7 22 0,8-16 0,2 0 0,0-1 0,-2 47 0,7 73 0,1-104 0,-1-17 0,2 0 0,1 0 0,0-1 0,2 1 0,0-1 0,2 0 0,17 39 0,-12-36 0,2 0 0,1-2 0,0 1 0,2-2 0,0 0 0,25 22 0,5-1 0,71 50 0,62 30 0,-130-90 0,231 140 0,549 247 0,-601-322 0,-215-92 0,-1 0 0,1-1 0,0-1 0,0 0 0,23 1 0,75-3 0,-65-2 0,94 2 0,190-5 0,-312 2 0,-1 0 0,0-1 0,0-1 0,0 0 0,0-2 0,-1 0 0,0 0 0,0-2 0,0 0 0,-1-1 0,-1-1 0,1 0 0,-2-1 0,1-1 0,-2 0 0,1-1 0,-2-1 0,0 0 0,18-26 0,-17 22 0,0-1 0,-1 0 0,-1-1 0,-1-1 0,-1 1 0,-1-1 0,-1-1 0,-1 1 0,7-37 0,-6-28 0,-4-108 0,-4 126 0,0 34 0,-1-1 0,-1 0 0,-2 1 0,-2 0 0,-1 0 0,-2 0 0,-1 1 0,-1 1 0,-2 0 0,-1 1 0,-32-49 0,-348-454 0,393 532 0,-147-174 0,124 150 0,0 2 0,-2 0 0,0 2 0,-44-26 0,40 32 0,0 2 0,-42-14 0,14 6 0,-44-15 0,-147-33 0,-112 0 0,337 65 0,-26-4 0,-1 1 0,-66 0 0,89 11-1365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01:23.252"/>
    </inkml:context>
    <inkml:brush xml:id="br0">
      <inkml:brushProperty name="width" value="0.28222" units="cm"/>
      <inkml:brushProperty name="height" value="0.28222" units="cm"/>
      <inkml:brushProperty name="color" value="#E71224"/>
      <inkml:brushProperty name="transparency" value="83"/>
    </inkml:brush>
  </inkml:definitions>
  <inkml:trace contextRef="#ctx0" brushRef="#br0">4842 885 24575,'-4'-1'0,"1"-1"0,0 1 0,0 0 0,-1 1 0,1-1 0,-1 0 0,1 1 0,-1 0 0,-3 0 0,-5-1 0,-563-5 0,364 7 0,-2928-1 0,3093 2 0,1 1 0,-1 2 0,1 2 0,0 2 0,1 2 0,-85 34 0,79-23 0,0 3 0,2 1 0,1 3 0,1 2 0,-59 52 0,92-72 0,0 1 0,0 1 0,2 0 0,-20 27 0,26-31 0,0 0 0,1 1 0,-1-1 0,2 1 0,-1 0 0,2 0 0,-1 0 0,1 0 0,-1 17 0,1 3 0,1 1 0,1-1 0,2 1 0,1 0 0,1-1 0,1 0 0,2 0 0,2-1 0,12 33 0,-4-26 0,1-1 0,2-1 0,1 0 0,1-2 0,2 0 0,2-2 0,0-1 0,2-1 0,1-1 0,47 33 0,1-8-204,2-3-1,159 72 0,197 43-794,-89-57-230,676 116 1,-14-89 1228,3-57 0,-35-61-730,1-21-547,-324 1 797,1293 1-742,-1908 3 1409,148-6 1136,-157 4-878,0-2-1,0-1 1,-1-1-1,32-12 1,-50 13-131,0 1-1,-1-2 1,1 1 0,-1-2 0,-1 1-1,1-1 1,-1 0 0,12-14 0,-10 10-9,1 1 1,0 1 0,21-16-1,-21 19-305,0-1 0,0-1 0,-1 0 0,0 0 0,-1-1 0,0 0 0,0 0 0,-1-1 0,0-1 0,-1 1 0,0-1 0,-1 0 0,0-1 0,-1 1 0,0-1 0,-1 0 0,4-15 0,-1-11 0,-2 0 0,-2-1 0,-1 0 0,-2 0 0,-10-75 0,6 90 0,-1 1 0,-1 1 0,-2-1 0,0 1 0,-1 0 0,-1 1 0,-1 0 0,-1 0 0,-24-31 0,-9-4 0,-97-93 0,12 29-169,-6 6 1,-214-138-1,142 125-85,-270-122 1,-430-137 226,110 142-109,139 114 367,302 82-181,-290-41-53,-212-19 30,333 79-1132,471 29-5110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0:59.8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1868 139 24575,'-2'-5'0,"-1"1"0,-1 0 0,1-1 0,-1 1 0,1 0 0,-1 1 0,0-1 0,-9-5 0,-43-24 0,24 16 0,19 10 0,0 1 0,-1 0 0,1 0 0,-1 2 0,-1 0 0,1 0 0,0 1 0,-22-1 0,-14 2 0,-59 5 0,30-1 0,-299 12 0,344-9 0,0 1 0,1 1 0,-52 20 0,65-19 0,-1 1 0,1 1 0,1 1 0,-28 20 0,-66 62 0,96-78 0,0 2 0,2 0 0,-1 1 0,2 1 0,1 0 0,-22 41 0,-59 107 0,42-84 0,34-56 0,-23 44 0,-32 62 0,67-119 0,0 1 0,-4 18 0,6-19 0,0-1 0,-11 24 0,5-17 0,-2-1 0,2 1 0,1 1 0,0-1 0,-9 41 0,6-8 0,4 1 0,-5 92 0,13-59 0,3 106 0,-1-175 0,1-1 0,1 1 0,1-1 0,0-1 0,1 1 0,1-1 0,1 0 0,0 0 0,1-1 0,16 22 0,5 1 0,1-2 0,60 54 0,-66-68 0,1-1 0,42 28 0,-55-42 0,-1 0 0,1-1 0,0 0 0,0-1 0,1 0 0,0-1 0,-1-1 0,26 3 0,270 31 0,28 1 0,182-32 0,-484-10 0,0-1 0,0-1 0,-1-2 0,0-2 0,-1-1 0,0-1 0,61-33 0,-78 36 0,0 0 0,-1-1 0,0-1 0,-1 0 0,0-1 0,-1-1 0,24-28 0,-29 29 0,1 0 0,-2-1 0,0 0 0,0-1 0,-1 1 0,-1-1 0,0-1 0,-1 1 0,0 0 0,1-17 0,8-92 0,-2-142 0,-9 236 0,0 0 0,12-49 0,-7 44 0,4-50 0,-9 29 0,-10-103 0,4 129 0,-1 0 0,-1 0 0,-2 1 0,-1 0 0,-14-32 0,18 50-136,-1 0-1,0 1 1,0 0-1,0 0 1,-1 0-1,-1 1 1,0 0-1,0 0 0,-10-7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1:08.3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509 0 24575,'0'2'0,"-1"-1"0,1 1 0,-1-1 0,1 1 0,-1-1 0,0 1 0,0-1 0,0 0 0,0 1 0,0-1 0,0 0 0,0 0 0,-2 2 0,-2 2 0,-46 48 0,-73 59 0,99-90 0,6-6 0,-9 7 0,1 1 0,1 2 0,1 0 0,-23 32 0,41-45 0,0 0 0,0 0 0,1 0 0,1 1 0,-5 17 0,-13 74 0,6-21 0,7-41 0,1 1 0,2-1 0,-1 83 0,7-63 0,0 15 0,4 0 0,13 90 0,-12-152 0,0 0 0,1 0 0,1-1 0,0 0 0,1 0 0,13 18 0,0-1 0,41 46 0,-26-41 0,2-3 0,1-1 0,1-1 0,2-3 0,1-1 0,46 22 0,-69-41 0,0 0 0,0-2 0,0 0 0,1-2 0,0 0 0,24 3 0,124 2 0,-54-5 0,238 14 0,-288-15 0,113 23 0,-110-14 0,90 5 0,-139-18 0,21 2 0,57-5 0,-85 2 0,-1 0 0,1-1 0,0-1 0,-1 0 0,0 0 0,1-1 0,-1 0 0,-1 0 0,1-2 0,10-6 0,20-22 0,-1-1 0,37-45 0,-14 13 0,-48 54 0,0-2 0,-2 1 0,0-2 0,-1 1 0,0-2 0,-1 1 0,-1-2 0,-1 1 0,0-1 0,-2 0 0,8-31 0,-4 1 0,-3 0 0,1-62 0,-9-100 0,-1 88 0,1 103 0,-1 0 0,-1 1 0,-1-1 0,0 1 0,-1-1 0,-2 1 0,1 1 0,-2-1 0,0 1 0,-12-17 0,-15-20 0,-67-78 0,87 113 0,0 1 0,-1 1 0,-1 0 0,-1 1 0,-1 1 0,0 1 0,0 1 0,-1 0 0,-43-19 0,25 19 0,-1 2 0,0 1 0,-45-5 0,4 1 0,58 8 0,1-1 0,-1-1 0,1-1 0,-26-15 0,-24-11 0,-29-13 0,37 15 0,49 28-151,0 0-1,-1 1 0,0 0 0,1 1 1,-1 1-1,0 0 0,0 1 1,-29 2-1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1:14.5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2043 1 24575,'-68'0'0,"-436"19"0,466-13 0,0 2 0,0 2 0,1 1 0,1 2 0,0 1 0,-39 22 0,-196 130 0,183-108 0,74-49 0,-524 367 0,509-353 0,-46 47 0,68-61 0,-1 0 0,1 1 0,1 0 0,0 0 0,0 0 0,1 0 0,0 1 0,0 0 0,-4 19 0,-28 167 0,32-176 0,-34 158 0,33-143 0,2 1 0,2-1 0,2 39 0,2-55 0,1-1 0,1 1 0,0 0 0,2-1 0,0 0 0,2 0 0,0-1 0,15 27 0,4-1 0,2-2 0,42 47 0,-3-13-103,3-4 0,4-2-1,3-4 1,123 81 0,-23-37-278,220 101 0,-97-73-360,344 107 0,-357-162 578,-212-67 95,138 13 0,-191-28 225,0-1-1,0-1 0,0-1 0,-1-1 1,1-1-1,-1-1 0,25-9 0,-13 1 282,0-1 0,-1-3 0,54-34 0,97-77-366,-3 1-87,12 7 15,173-123 0,-345 225 0,-1 0 0,-1-1 0,-1-1 0,-1-1 0,0 0 0,-2-1 0,0-1 0,18-41 0,-20 33 0,-1 0 0,-2 0 0,-1-1 0,-1-1 0,-2 1 0,4-58 0,-6-262 0,-8 292 0,-2 0 0,-2 1 0,-31-109 0,29 139 0,-1 0 0,-1 1 0,-1 1 0,-1 0 0,-2 1 0,-1 0 0,-1 2 0,-1 0 0,0 1 0,-2 1 0,-38-31 0,-8 3 0,-144-80 0,-89-11 0,133 76 0,-2 8 0,-178-36 0,270 78 0,0 4 0,-1 3 0,0 3 0,-89 6 0,112 0 289,-35 2-1943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01.9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2723 424 24575,'-1'-11'0,"1"0"0,-2 0 0,1 1 0,-1-1 0,-1 0 0,0 1 0,-1 0 0,-5-14 0,-5-2 0,-30-42 0,36 56 0,3 5 0,0 0 0,-1 0 0,0 1 0,0 0 0,0 0 0,0 0 0,-1 1 0,0 0 0,0 0 0,-1 1 0,1 0 0,-1 0 0,0 1 0,0-1 0,0 2 0,0-1 0,0 1 0,-1 1 0,1 0 0,-1 0 0,0 0 0,-10 2 0,-47-5 0,-77-13 0,-9-16 0,-7-2 0,-55 15 0,119 12 0,-131 5 0,124 5 0,-846-2 0,935 1 0,0 0 0,0 1 0,0 0 0,0 1 0,0 0 0,0 1 0,-13 6 0,-7 6 0,-39 24 0,63-34 0,0 1 0,0 0 0,1 0 0,0 1 0,0 0 0,1 0 0,0 1 0,0 0 0,1 0 0,1 1 0,-1-1 0,1 1 0,1 1 0,0-1 0,1 0 0,-1 1 0,-1 16 0,-1 14 0,2 1 0,1 0 0,4 52 0,1 93 0,-2-178 0,2 0 0,-1 0 0,1 0 0,0 0 0,1 0 0,6 14 0,30 50 0,-1-1 0,-27-40 0,-1 0 0,-1 1 0,6 55 0,10 42 0,-17-96 0,2-1 0,2 0 0,25 53 0,75 90 0,22 41 0,-125-202 0,0 0 0,1-2 0,1 1 0,0-1 0,1-1 0,0 0 0,1 0 0,0-1 0,0-1 0,18 10 0,17 7 0,93 36 0,-62-29 0,-19-11 0,103 26 0,-27-10 0,-79-22 0,0-3 0,80 9 0,118-1 0,68 10 0,-224-13 0,-32-5 0,1-4 0,77 3 0,-140-13 0,0 0 0,0 0 0,0 0 0,0-1 0,1 0 0,-1 0 0,0-1 0,0 1 0,-1-1 0,1 0 0,0 0 0,7-5 0,-6 2 0,-1 0 0,1 0 0,-1 0 0,-1-1 0,1 1 0,-1-1 0,1-1 0,3-7 0,12-26 0,17-47 0,17-33 0,-39 94 0,-2-1 0,-1 0 0,-1-1 0,-1 0 0,-2-1 0,9-50 0,8-39 0,-16 84 0,-2-1 0,7-69 0,-13 14 0,-3 0 0,-26-156 0,16 143-1365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06.7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1933 0 24575,'-708'0'0,"492"11"0,67-1 0,125-6 0,-1 1 0,1 1 0,1 0 0,-25 11 0,22-3 0,1 0 0,0 1 0,1 2 0,1 0 0,1 2 0,-23 23 0,21-16 0,1 1 0,-27 42 0,26-35 0,-34 39 0,22-32 0,20-22 0,-1-1 0,0 0 0,-2-1 0,-29 21 0,11-15 0,14-9 0,1 0 0,-20 19 0,36-29 0,0 2 0,1-1 0,0 0 0,0 1 0,1 0 0,0 0 0,0 1 0,0-1 0,0 1 0,1 0 0,-4 13 0,2 10 0,1 0 0,1 0 0,2 1 0,5 55 0,-1-8 0,-4 87 0,4 141 0,-1-292 0,0 0 0,1 0 0,0 0 0,1 0 0,1-1 0,0 0 0,1 0 0,1 0 0,0 0 0,16 22 0,8 4 0,65 62 0,-71-77 0,8 7 0,1-2 0,2-1 0,0-2 0,47 25 0,167 73 0,-221-111 0,32 14 0,0-2 0,2-3 0,1-3 0,79 13 0,-37-16 0,165 6 0,364-24 0,-619 1 0,0-1 0,0 0 0,0-1 0,0-1 0,0-1 0,-1 0 0,1-1 0,25-14 0,-3-3 0,-1-1 0,35-30 0,-56 42 0,-1-1 0,0-1 0,0 0 0,-1-1 0,-1-1 0,-1 0 0,0 0 0,-1-1 0,-1-1 0,-1 0 0,13-33 0,-4-9 0,-3 0 0,-2-1 0,-3-1 0,4-113 0,-14 162 0,-5-290 0,1 249 0,-3 0 0,-2 0 0,-24-81 0,20 103 0,-2 1 0,0 1 0,-3 0 0,-34-47 0,0 1 0,29 38 0,-177-254 0,188 276 0,-1 1 0,-1 1 0,0 0 0,-1 1 0,-1 1 0,-23-15 0,-11-4-1365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10.8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1316 97 24575,'-6'-1'0,"0"1"0,0-1 0,0-1 0,0 1 0,1-1 0,-12-5 0,-14-4 0,-62-10 0,-1 3 0,-143-7 0,138 17 0,-146 8 0,234 2 0,1 0 0,-1 0 0,0 1 0,1 0 0,0 1 0,-16 7 0,-56 37 0,71-42 0,-26 17 0,0 2 0,1 1 0,-45 45 0,72-59 0,0-1 0,1 2 0,1-1 0,0 1 0,1 0 0,1 1 0,-6 16 0,5-12 0,0-1 0,1 0 0,1 1 0,1-1 0,-2 35 0,5 72 0,2-49 0,-3 71 0,7 197 0,-3-322 0,0 1 0,1-1 0,1 0 0,1-1 0,0 1 0,2-1 0,1 0 0,0-1 0,24 36 0,5 3 0,-9-12 0,56 68 0,-76-104 0,84 88 0,-78-85 0,0-1 0,0 0 0,1-1 0,0-1 0,21 10 0,56 21 0,2-4 0,104 26 0,-90-34 0,-30-6 0,128 18 0,-163-35 0,336 23 0,-368-29 0,16 0 0,39-5 0,-57 4 0,0-1 0,0-1 0,0 0 0,-1 0 0,1-1 0,-1 0 0,13-8 0,1-4 0,-1 0 0,-1-2 0,-1-1 0,0 0 0,-2-1 0,25-34 0,-1-6 0,40-80 0,-57 94 0,-3 0 0,20-60 0,-33 75 0,0-1 0,-2 1 0,-2-1 0,3-53 0,-10-151 0,-2 181 0,-2 0 0,-17-65 0,16 96 0,-1 1 0,-1 1 0,-22-44 0,-47-57 0,30 50 0,28 42 0,-52-79 0,60 94 0,0 0 0,-2 1 0,0 1 0,-21-19 0,27 28 0,0 1 0,1-1 0,-1 1 0,-1 0 0,1 1 0,-1 0 0,1 0 0,-1 1 0,0 0 0,0 1 0,-13-1 0,-11 1 0,-60 7 0,27-1 0,11-3-1365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13.5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483 0 24575,'-2'2'0,"-1"0"0,0 0 0,0 0 0,-1 0 0,1-1 0,-7 3 0,-10 4 0,4 2 0,0 0 0,1 0 0,0 2 0,0 0 0,-20 22 0,26-23 0,0 0 0,1 0 0,1 1 0,0 0 0,0 0 0,1 1 0,1-1 0,-6 19 0,-8 48 0,-13 123 0,19-104 0,8-76 0,-1 0 0,-1-1 0,-1 0 0,-20 39 0,15-34 0,2-1 0,-13 42 0,17-36 0,-3 42 0,7-47 0,0-1 0,-13 46 0,4-32 0,1 1 0,2 0 0,3 1 0,0 0 0,1 68 0,6-59 0,13 92 0,-10-120 0,1 0 0,1 0 0,1-1 0,1 0 0,1 0 0,17 30 0,-17-37 0,1-1 0,1 1 0,0-2 0,1 0 0,0 0 0,16 11 0,8 3 0,44 24 0,-38-28 0,77 28 0,-75-33 0,32 8 0,143 30 0,-113-32 0,130 25 0,2-10 0,438 12 0,-659-50 0,115-2 0,-118 1 0,1-1 0,0-1 0,-1 0 0,0-1 0,0 0 0,22-10 0,-30 10 0,-1 1 0,1-1 0,-1 0 0,0-1 0,0 1 0,0-1 0,0 0 0,-1 0 0,0 0 0,0-1 0,0 1 0,-1-1 0,6-12 0,0-5 0,-2 1 0,8-38 0,-8 29 0,42-185 0,-39 156 0,4-102 0,-13 126 0,-1 0 0,-1 0 0,-2 1 0,-2-1 0,-15-58 0,7 58 0,-1 0 0,-2 1 0,-2 1 0,-29-43 0,-101-121 0,14 22 0,86 111 0,-2 2 0,-75-72 0,-130-99 0,245 225 0,-22-18 0,0 1 0,-38-22 0,52 37 0,-1 1 0,0 1 0,-1 0 0,1 2 0,-40-10 0,-218-19 0,175 19-1365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15.8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2400 138 24575,'-5'2'0,"0"0"0,0 0 0,0-1 0,0 0 0,0 0 0,0 0 0,-1 0 0,1-1 0,-8 0 0,-50-8 0,57 7 0,-262-64 0,5 0 0,211 59 0,1 2 0,-95 6 0,56 1 0,-159-4 0,-114 3 0,348-1 0,1 1 0,-1 1 0,1 0 0,-1 1 0,1 1 0,0 0 0,1 1 0,-19 9 0,-12 12 0,-41 31 0,72-49 0,-25 19 0,2 1 0,0 3 0,2 0 0,2 2 0,1 2 0,-43 63 0,48-58 0,13-24 0,2 1 0,0 0 0,1 0 0,1 1 0,0 1 0,2-1 0,-9 34 0,12-30 0,-42 190 0,32-153 0,4 1 0,-5 75 0,8-64 0,-5 72 0,12-121 0,0 0 0,2 0 0,0 0 0,7 27 0,-7-43 0,0-1 0,0 1 0,1-1 0,0 0 0,1 1 0,-1-1 0,1-1 0,0 1 0,1 0 0,0-1 0,-1 0 0,1 0 0,1-1 0,-1 1 0,1-1 0,8 5 0,9 3 0,-1-2 0,2 0 0,30 9 0,-21-8 0,348 94 0,12-30 0,-306-62 0,119 1 0,88-16 0,-87-1 0,-167 4 0,-17 0 0,1-1 0,-1-1 0,26-5 0,-41 5 0,-1-1 0,1-1 0,-1 1 0,0-1 0,0 0 0,0-1 0,0 1 0,0-2 0,-1 1 0,1-1 0,-1 0 0,0 0 0,7-8 0,5-12 0,0-1 0,-2-1 0,0 0 0,-2-1 0,14-40 0,-11 27 0,64-172 0,-68 169 0,-3-1 0,-1 0 0,3-47 0,-5-26 0,-5 47 0,4 0 0,27-126 0,-22 157 142,-3 14-519,-1 0 0,-2-1 1,3-33-1,-7 28-6449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8:56.8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24575,'43'0'0,"1"2"0,65 10 0,-20 3 0,1-4 0,143-2 0,957-9-1365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8:59.5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85 24474,'2144'-85'0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01:37.627"/>
    </inkml:context>
    <inkml:brush xml:id="br0">
      <inkml:brushProperty name="width" value="0.28222" units="cm"/>
      <inkml:brushProperty name="height" value="0.28222" units="cm"/>
      <inkml:brushProperty name="color" value="#E71224"/>
      <inkml:brushProperty name="transparency" value="83"/>
    </inkml:brush>
  </inkml:definitions>
  <inkml:trace contextRef="#ctx0" brushRef="#br0">1109 307 24575,'-23'0'0,"0"2"0,0 1 0,1 1 0,-27 8 0,-85 35 0,44-10 0,2 4 0,-153 97 0,211-118 0,1 2 0,1 1 0,1 2 0,1 0 0,1 2 0,1 1 0,2 0 0,1 2 0,1 0 0,1 2 0,2 0 0,2 1 0,-23 65 0,36-91 0,-15 47 0,1 0 0,4 2 0,-9 72 0,16-39 0,4-1 0,3 0 0,4 0 0,31 151 0,-22-177 0,2-1 0,3-1 0,2 0 0,3-2 0,3-1 0,2-1 0,52 73 0,-70-113 0,1-1 0,0-1 0,0 0 0,2-1 0,0 0 0,0-1 0,19 11 0,-8-9 0,1 0 0,0-2 0,1-1 0,30 8 0,26 3 0,2-4 0,0-3 0,113 4 0,827-14-1081,-965-7 1080,64-1-19,201-30 1,-286 26 39,-1-2 1,-1-1-1,0-3 1,0 0-1,-2-3 1,1-1-1,-2-2 0,-1-1 1,44-33-1,-20 3 163,-2-2-1,75-90 1,81-132 180,-187 239-357,-2 4-6,36-65 0,-52 82 0,-1 0 0,0-1 0,-1 0 0,0 0 0,-2 0 0,1-1 0,0-24 0,-7-374 0,-2 322 0,-4 1 0,-4 0 0,-31-112 0,30 163 0,-1 0 0,-2 1 0,-1 0 0,-3 1 0,0 2 0,-3 0 0,-36-43 0,44 61 0,-1 1 0,0 1 0,-2 1 0,1 1 0,-2 0 0,0 1 0,-39-18 0,-10 1 0,-81-22 0,150 52 0,-80-23 0,-148-22 0,-87 10 0,243 28 0,21 3 0,0-3 0,-54-15 0,22 4 0,0 4 0,-108-5 0,105 11 0,-302-33-1365,329 35-5461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9:03.5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52 24575,'10'-1'0,"0"0"0,0 0 0,15-5 0,4-1 0,88-9 0,149-3 0,123 19 0,-162 3 0,315-3-1365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9:04.9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 24575,'1458'0'0,"-1406"-2"-1365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9:08.4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1 134 24575,'2'-3'0,"-1"1"0,1 0 0,0 0 0,0 0 0,0 0 0,1 0 0,-1 0 0,0 1 0,1-1 0,-1 1 0,1 0 0,-1-1 0,5 0 0,38-12 0,-38 13 0,43-10 0,92-6 0,-54 9 0,26-1 0,136 8 0,-115 3 0,-31-1 0,113-3 0,-157-8 0,-41 6 0,35-4 0,74-12-219,-100 15-927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9:10.3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22982,'1938'60'0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9:19.89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42 24575,'2'-2'0,"0"0"0,0 0 0,1 0 0,-1 0 0,0 1 0,1-1 0,-1 1 0,1-1 0,-1 1 0,1 0 0,0 0 0,0 0 0,-1 0 0,1 1 0,0-1 0,6 1 0,-1-2 0,55-6 0,0 2 0,1 3 0,73 5 0,-24 1 0,-85-3 0,8-1 0,1 1 0,0 3 0,0 0 0,63 16 0,-5 13 0,17 6 0,-93-33 0,0-1 0,1-1 0,-1-1 0,21 1 0,1751-6-1365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9:22.43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0 24575,'260'8'0,"-188"-5"0,-56-1 0,0 1 0,1 0 0,-1 1 0,23 9 0,-18-6 0,33 7 0,35-3 0,1-5 0,127-6 0,-88-1 0,759 1-1365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9:32.29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13 24506,'1612'-12'0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9:37.98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98 24575,'1'1'0,"1"1"0,-1-1 0,0 1 0,0-1 0,1 0 0,-1 0 0,0 1 0,1-1 0,-1 0 0,1 0 0,0-1 0,-1 1 0,1 0 0,0 0 0,-1-1 0,1 1 0,3 0 0,34 3 0,-34-4 0,12 0 0,0-1 0,0-1 0,0 0 0,25-7 0,21-4 0,37 5 0,161 6 0,-127 4 0,713-2 0,-817-2 0,48-8 0,-2 0 0,29-6 0,-21 2 0,-28 10 192,-40 4-387,0-1 1,0-1-1,-1 0 0,1-1 1,-1-1-1,0 0 1,21-9-1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9:45.4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24404,'1649'108'0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9:56.47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85 24575,'2'-3'0,"0"1"0,1 0 0,-1 0 0,1 0 0,0 0 0,-1 0 0,1 0 0,0 1 0,0-1 0,0 1 0,0 0 0,1 0 0,-1 0 0,5-1 0,2 0 0,92-22 0,-37 12 0,-25 4 0,1 2 0,0 2 0,0 2 0,1 2 0,57 6 0,314 1 0,-249-8 0,-126 0 0,-1 2 0,1 1 0,-1 2 0,44 11 0,-49-4 0,0 1 0,36 20 0,-40-18 0,1-1 0,57 18 0,-65-27-455,0-1 0,38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03:09.422"/>
    </inkml:context>
    <inkml:brush xml:id="br0">
      <inkml:brushProperty name="width" value="0.28222" units="cm"/>
      <inkml:brushProperty name="height" value="0.28222" units="cm"/>
      <inkml:brushProperty name="color" value="#E71224"/>
      <inkml:brushProperty name="transparency" value="83"/>
    </inkml:brush>
  </inkml:definitions>
  <inkml:trace contextRef="#ctx0" brushRef="#br0">2365 587 24575,'-493'-19'0,"68"1"0,-268 29 0,640-5 0,-83 21 0,21-3 0,76-18 0,-11 2 0,-76 22 0,111-25 0,0 0 0,0 2 0,1-1 0,-1 2 0,2 0 0,-1 1 0,1 0 0,0 1 0,-13 13 0,18-14 0,0-1 0,1 1 0,0 1 0,1 0 0,0 0 0,0 0 0,1 0 0,1 1 0,-1 0 0,-3 17 0,4-6 0,0 0 0,2 1 0,0-1 0,3 34 0,0-3 0,5 56 0,-5-95 0,2 0 0,0-1 0,0 1 0,2-1 0,9 23 0,12 11 0,1-2 0,2-1 0,2-1 0,2-2 0,71 68 0,-75-79 0,-1 1 0,37 53 0,-58-75 0,0 1 0,0-1 0,1 0 0,0 0 0,0-1 0,1 0 0,0 0 0,11 6 0,55 35 0,-40-25 0,2-1 0,60 28 0,-78-44 0,0 1 0,-1 0 0,0 2 0,-1 0 0,0 1 0,20 17 0,-13-6 0,2 0 0,0-3 0,31 19 0,88 41 0,-136-74 0,102 50 0,3-4 0,155 46 0,-117-65 0,-77-18 0,356 46 0,6-36 0,92-20 0,-344-5 0,-145-2 0,0-1 0,-1-2 0,0-2 0,39-12 0,66-14 0,-93 25 0,-2-2 0,0-3 0,75-30 0,-50 15 0,-21 8 0,53-28 0,-89 40 0,-1-2 0,1 0 0,-2 0 0,0-1 0,0-1 0,25-29 0,-24 23 0,-1-1 0,-1 0 0,-1-1 0,0-1 0,-2 0 0,15-39 0,-4-3 0,-13 41 0,0-1 0,-2-1 0,-1 1 0,-1-1 0,4-41 0,-12-391 0,2 428 0,-1 0 0,-2 1 0,-1 0 0,0-1 0,-3 2 0,0-1 0,-2 1 0,0 1 0,-2 0 0,-1 0 0,-25-36 0,-93-109 0,103 140 0,-1 2 0,-2 1 0,-40-29 0,-324-199 0,373 243 0,0 2 0,-1 0 0,0 2 0,-1 0 0,0 2 0,0 1 0,0 0 0,-34-2 0,11 4 0,-103-13 0,125 13 0,0-2 0,0 0 0,-43-18 0,7 0 0,-115-28 0,127 39 0,-58-25 0,80 26 0,0 2 0,0 1 0,-44-8 0,-170-5 0,215 20 0,1 0 0,-1-2 0,1-1 0,-1 0 0,-46-19 0,57 18-455,-1 0 0,-30-7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9:59.50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25 24404,'1926'-24'0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6:19:34.163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transparency" value="84"/>
    </inkml:brush>
  </inkml:definitions>
  <inkml:trace contextRef="#ctx0" brushRef="#br0">0 1 24575,'5'6'0,"94"82"0,96 85-254,376 353-1065,-241-183 1319,394 530 0,-601-708-19,118 164-78,-18 10 34,-161-233 250,-6-8 596,81 107-1,151 132-632,-159-190-1665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6:19:35.499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transparency" value="84"/>
    </inkml:brush>
  </inkml:definitions>
  <inkml:trace contextRef="#ctx0" brushRef="#br0">3444 0 24373,'-3443'3443'0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03:18.323"/>
    </inkml:context>
    <inkml:brush xml:id="br0">
      <inkml:brushProperty name="width" value="0.28222" units="cm"/>
      <inkml:brushProperty name="height" value="0.28222" units="cm"/>
      <inkml:brushProperty name="color" value="#E71224"/>
      <inkml:brushProperty name="transparency" value="83"/>
    </inkml:brush>
  </inkml:definitions>
  <inkml:trace contextRef="#ctx0" brushRef="#br0">2760 1676 24575,'6'-2'0,"0"1"0,0-1 0,-1 0 0,1 0 0,-1-1 0,0 0 0,1 0 0,7-6 0,-6 5 0,0-1 0,-1 1 0,0-1 0,0 0 0,0 0 0,-1-1 0,1 0 0,-1 0 0,0 0 0,-1-1 0,0 1 0,0-1 0,0 0 0,-1 0 0,3-11 0,-1 0 0,0-1 0,-2-1 0,-1 1 0,1-33 0,-3 36 0,3-66 0,-12-123 0,4 172 0,-2-1 0,-2 1 0,-1 1 0,-1 0 0,-21-41 0,-3 7 0,-57-82 0,49 88 0,-3 3 0,-2 2 0,-3 2 0,-1 2 0,-3 3 0,-70-48 0,79 68 0,-1 2 0,-1 1 0,-70-24 0,36 16 0,38 16 0,-1 3 0,0 1 0,-1 2 0,0 2 0,-65-4 0,-239 8 0,228 7 0,102-1 0,0 1 0,0 1 0,0 0 0,0 2 0,1 0 0,-1 1 0,-22 11 0,-126 73 0,31-15 0,40-34 0,58-26 0,1 2 0,-55 33 0,61-29 0,1 2 0,1 1 0,-40 41 0,51-45 0,2 1 0,0 0 0,1 2 0,1 0 0,-20 43 0,1 3 0,23-48 0,0 0 0,1 1 0,1 1 0,1-1 0,0 1 0,-7 47 0,14 151 0,4-108 0,-2-90 0,1 1 0,1-1 0,1 1 0,1-1 0,14 40 0,-7-32 0,1-2 0,2 1 0,28 43 0,-4-24 0,1 0 0,3-3 0,62 52 0,-95-89 0,33 28 0,1-3 0,93 57 0,110 31 0,-151-84 0,32 15 0,-86-35 0,0-3 0,49 12 0,-59-18 0,126 47 0,-1-1 0,80 8 0,-158-43-1365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2:25.939"/>
    </inkml:context>
    <inkml:brush xml:id="br0">
      <inkml:brushProperty name="width" value="0.28222" units="cm"/>
      <inkml:brushProperty name="height" value="0.28222" units="cm"/>
      <inkml:brushProperty name="color" value="#E71224"/>
      <inkml:brushProperty name="transparency" value="83"/>
    </inkml:brush>
  </inkml:definitions>
  <inkml:trace contextRef="#ctx0" brushRef="#br0">1118 311 24575,'0'0'0,"0"1"0,-1-1 0,1 0 0,0 1 0,0-1 0,0 0 0,0 1 0,0-1 0,0 0 0,-1 0 0,1 1 0,0-1 0,0 0 0,-1 0 0,1 1 0,0-1 0,0 0 0,-1 0 0,1 0 0,0 1 0,0-1 0,-1 0 0,1 0 0,0 0 0,-1 0 0,1 0 0,0 0 0,-1 0 0,1 1 0,0-1 0,-1 0 0,1 0 0,0 0 0,-1 0 0,1 0 0,0-1 0,-1 1 0,1 0 0,0 0 0,0 0 0,-1 0 0,1 0 0,0 0 0,-1 0 0,1-1 0,0 1 0,-1 0 0,1 0 0,0 0 0,-1-1 0,-16-9 0,8 4 0,0-1 0,1 0 0,0-1 0,0 0 0,-12-16 0,-28-52 0,32 51 0,-29-40 0,39 58 0,0 0 0,-1 0 0,0 1 0,0-1 0,0 2 0,-1-1 0,0 1 0,0 0 0,-12-5 0,10 7 0,-1 0 0,0 1 0,1 0 0,-1 0 0,0 1 0,0 0 0,0 1 0,0 0 0,1 1 0,-13 2 0,-16 5 0,-52 16 0,84-22 0,-20 6 0,0 1 0,0 1 0,1 1 0,0 2 0,1 0 0,0 2 0,1 0 0,-39 35 0,-97 95 0,152-136 0,0 0 0,0 1 0,2-1 0,-1 2 0,1-1 0,0 1 0,1 0 0,1 0 0,0 0 0,0 1 0,-2 12 0,1 4 0,1 1 0,1 0 0,2 42 0,0-57 0,0-1 0,-1 1 0,-1-1 0,0 1 0,-10 24 0,7-22 0,1 0 0,1 0 0,-4 26 0,4 32 0,7 73 0,-2-132 0,0 1 0,1-1 0,1 0 0,1 0 0,0 0 0,1 0 0,12 26 0,-12-31 0,1-1 0,0 0 0,0 0 0,1 0 0,0-1 0,0 0 0,1-1 0,0 1 0,0-1 0,1-1 0,0 0 0,10 6 0,16 4 0,0-2 0,51 14 0,22 7 0,-35-4 0,135 47 0,-178-69 0,0-1 0,1-2 0,0-1 0,0-1 0,36-1 0,-46-3 0,-3 0 0,0-1 0,0 0 0,34-7 0,-48 7 0,0 0 0,0 0 0,1-1 0,-1 0 0,0 0 0,0 0 0,-1 0 0,1 0 0,0-1 0,-1 0 0,1 1 0,-1-1 0,0-1 0,0 1 0,0 0 0,-1-1 0,1 1 0,-1-1 0,0 0 0,0 0 0,2-5 0,1-8 0,-2 0 0,0 1 0,-1-2 0,-1 1 0,0-27 0,2-34 0,1 52 0,2 0 0,1 0 0,10-25 0,-3 11 0,-8 21 57,-2-2 0,0 1 0,-1 0 0,-1-1 0,-1-20 0,-1 7-626,-3 1 0,-7-44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2:29.217"/>
    </inkml:context>
    <inkml:brush xml:id="br0">
      <inkml:brushProperty name="width" value="0.28222" units="cm"/>
      <inkml:brushProperty name="height" value="0.28222" units="cm"/>
      <inkml:brushProperty name="color" value="#E71224"/>
      <inkml:brushProperty name="transparency" value="83"/>
    </inkml:brush>
  </inkml:definitions>
  <inkml:trace contextRef="#ctx0" brushRef="#br0">1587 112 24575,'-54'-11'0,"-53"-19"0,54 13 0,-58-9 0,38 14 0,-1 3 0,-1 2 0,-142 8 0,194 2 0,0 1 0,0 1 0,-38 14 0,-63 33 0,17-6 0,78-33 0,0 0 0,1 2 0,0 1 0,-44 35 0,29-15 0,-71 75 0,103-98 0,1 0 0,0 0 0,2 1 0,-1 0 0,-11 29 0,7-11 0,-13 57 0,22-68 0,1 1 0,0 0 0,2 0 0,1 38 0,17 88 0,-2-36 0,-12 122 0,-1-19 0,0-200 0,0 0 0,1 0 0,0 0 0,1-1 0,1 1 0,12 25 0,-4-16 0,1-1 0,0-1 0,20 23 0,-27-37 0,0 0 0,1 0 0,0 0 0,1-1 0,0-1 0,0 0 0,0 0 0,1 0 0,-1-1 0,1-1 0,1 1 0,16 3 0,7 0 0,0-2 0,58 3 0,21 2 0,188 26 0,-222-33 0,147-12 0,-187 4 0,53-14 0,-74 13 0,-1 0 0,0-1 0,-1-1 0,1-1 0,19-12 0,20-15 0,86-62 0,-127 86 0,-1-2 0,-1 0 0,0 0 0,-1-2 0,-1 1 0,0-1 0,11-20 0,-10 8 0,-1 0 0,-1 0 0,10-47 0,8-24 0,-15 61 0,-2-1 0,-1 0 0,-2-1 0,-2 0 0,-1 0 0,-1-43 0,-5-297 0,0 363 4,-1 0-1,-1 0 0,0 0 0,-1 0 1,-1 1-1,-1 0 0,-12-26 0,-4-10-1394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4:18.609"/>
    </inkml:context>
    <inkml:brush xml:id="br0">
      <inkml:brushProperty name="width" value="0.2" units="cm"/>
      <inkml:brushProperty name="height" value="0.2" units="cm"/>
      <inkml:brushProperty name="color" value="#E71224"/>
      <inkml:brushProperty name="transparency" value="84"/>
    </inkml:brush>
  </inkml:definitions>
  <inkml:trace contextRef="#ctx0" brushRef="#br0">585 0 24575,'-62'36'0,"-98"73"0,107-71 0,27-18 0,0 1 0,2 2 0,1 0 0,0 1 0,2 1 0,1 1 0,1 1 0,1 0 0,-23 49 0,35-60 0,1 1 0,0 0 0,1 0 0,-1 18 0,-9 35 0,6-39 0,1 0 0,1 0 0,2 1 0,0 63 0,4-26 0,3 77 0,-2-135 0,1-1 0,1 0 0,0 0 0,0 0 0,1 0 0,1 0 0,-1-1 0,2 0 0,-1 0 0,1 0 0,0 0 0,1-1 0,0 0 0,0-1 0,1 0 0,0 0 0,11 7 0,4 3 0,1-2 0,0-1 0,1-1 0,1-1 0,35 12 0,8-5 0,0-3 0,93 10 0,-40-8 0,-11 0 0,2-5 0,0-4 0,166-10 0,-268 0 0,1 0 0,-1-1 0,1 0 0,-1-1 0,0 0 0,0-1 0,0 0 0,-1-1 0,1 0 0,-1 0 0,0-1 0,0-1 0,-1 0 0,0 0 0,0-1 0,-1 0 0,0 0 0,11-16 0,14-23 0,-2-2 0,-2-1 0,24-61 0,-38 81 0,39-98 0,-26 57 0,-20 52 0,-1-1 0,-1 0 0,-1 0 0,4-33 0,-6 13 0,-2-55 0,-2 40 0,-6-86 0,6 137 0,1 0 0,-1 0 0,0 0 0,-1 0 0,1 0 0,-1 1 0,0-1 0,0 0 0,0 1 0,0-1 0,-1 1 0,1-1 0,-5-3 0,2 2 0,-1 1 0,1 0 0,-1 0 0,1 1 0,-1-1 0,0 1 0,-11-4 0,-6 1 0,0 0 0,-1 1 0,-39-2 0,57 6 0,-235-18 0,67 10 0,165 8 0,0 1 0,0-1 0,0-1 0,0 0 0,0 0 0,1-1 0,-1 0 0,-8-5 0,-9-5 0,-28-20 0,22 13 0,-17-13-1365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5:26.084"/>
    </inkml:context>
    <inkml:brush xml:id="br0">
      <inkml:brushProperty name="width" value="0.28222" units="cm"/>
      <inkml:brushProperty name="height" value="0.28222" units="cm"/>
      <inkml:brushProperty name="color" value="#E71224"/>
      <inkml:brushProperty name="transparency" value="84"/>
    </inkml:brush>
  </inkml:definitions>
  <inkml:trace contextRef="#ctx0" brushRef="#br0">719 24 24575,'-1'-1'0,"0"-1"0,0 1 0,0 0 0,0 0 0,0 0 0,-1-1 0,1 1 0,0 0 0,-1 1 0,1-1 0,-1 0 0,1 0 0,-1 1 0,1-1 0,-1 0 0,1 1 0,-4-1 0,-32-3 0,27 4 0,-320-2 0,318 2 0,0 1 0,0 1 0,0 0 0,0 1 0,0 0 0,-17 7 0,24-8 0,0 0 0,1 1 0,-1-1 0,1 1 0,0 0 0,0 0 0,0 0 0,0 1 0,0 0 0,1-1 0,0 1 0,-1 1 0,1-1 0,1 0 0,-1 1 0,1-1 0,-4 10 0,-9 26 0,-23 47 0,0-5 0,32-63 0,2 0 0,0 0 0,0 0 0,2 0 0,0 1 0,2 0 0,2 27 0,-4 51 0,-12 4 0,7-61 0,-3 73 0,9-52 0,3 159 0,-1-216 0,0 1 0,0 0 0,0 0 0,1-1 0,0 1 0,0-1 0,0 1 0,1-1 0,-1 0 0,1 0 0,1 0 0,5 7 0,7 5 0,32 29 0,-29-29 0,5 6 0,1-2 0,1 0 0,1-2 0,51 28 0,-40-29 0,42 15 0,-62-28 0,1 0 0,-1 0 0,1-2 0,31 2 0,-13-4 0,0-1 0,60-8 0,-83 6 0,1-2 0,-1 1 0,0-2 0,0 0 0,-1 0 0,1-2 0,-1 1 0,-1-2 0,18-12 0,17-19 0,65-67 0,-106 99 0,0 0 0,0-1 0,-1 0 0,0 0 0,-1-1 0,0 1 0,4-10 0,15-64 0,-5 16 0,-7 31 0,-1 0 0,-1-1 0,-3 0 0,0 0 0,-3-1 0,-1 0 0,-3-49 0,-1 75-151,1 0-1,-2 0 0,0 1 0,0-1 1,0 1-1,-2 0 0,1 0 1,-9-13-1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95A59-E1F8-42C6-B386-8401EFD2233D}" type="datetimeFigureOut">
              <a:rPr lang="en-AU" smtClean="0"/>
              <a:t>2025-07-05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9FDA7-F8C3-4342-92EE-98B21E30FF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1977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9FDA7-F8C3-4342-92EE-98B21E30FFB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515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517E-41CB-2AC9-5DB9-1ACB1CD12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9A5BF-7959-EFE6-767C-9A24C7085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AEC5D-A07B-DEF7-C926-7B1CCAE3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569A-A18A-415B-9336-5D5CF96A6809}" type="datetimeFigureOut">
              <a:rPr lang="en-AU" smtClean="0"/>
              <a:t>2025-07-05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A9563-99C0-8F82-42D9-CED03337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5B77C-C334-92D6-00C4-D1EA55A4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FC0B-B23C-4483-9F70-289FBA0D3C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216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672C-270D-C8EB-D176-D0C65B17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9B0F8-62B2-C717-AE58-46AD5CD32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983AC-C632-7D66-68F7-E87A3C7E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569A-A18A-415B-9336-5D5CF96A6809}" type="datetimeFigureOut">
              <a:rPr lang="en-AU" smtClean="0"/>
              <a:t>2025-07-05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9161E-FCED-5ECC-CAD7-31108CF57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008A1-1FDB-54F3-AC6F-A2883387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FC0B-B23C-4483-9F70-289FBA0D3C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4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76363-EA6A-B94D-72A6-7096552F4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5354B-D322-A374-6E1C-DF2963A6A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2F27D-DD90-09C3-66F7-BFFCABB1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569A-A18A-415B-9336-5D5CF96A6809}" type="datetimeFigureOut">
              <a:rPr lang="en-AU" smtClean="0"/>
              <a:t>2025-07-05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3D0E6-F324-72EB-DF74-6BFF6D9D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C215-3D75-C15E-1DC6-468525C9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FC0B-B23C-4483-9F70-289FBA0D3C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078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C435-6329-3D9C-3DC2-954C563C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5B8E9-8839-C028-AC87-058CB679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E80FF-9998-1AE2-4D88-75941DA67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569A-A18A-415B-9336-5D5CF96A6809}" type="datetimeFigureOut">
              <a:rPr lang="en-AU" smtClean="0"/>
              <a:t>2025-07-05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61C8B-CE03-AE83-F4C9-B7B4A2BC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FC0A3-75C6-DE83-99D2-0FB194F1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FC0B-B23C-4483-9F70-289FBA0D3C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515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0300-5511-2DFE-820C-0FF9A3EB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1B335-FED9-4037-E798-2F4D523BA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5D29E-F385-BF1A-75BD-E0268EA6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569A-A18A-415B-9336-5D5CF96A6809}" type="datetimeFigureOut">
              <a:rPr lang="en-AU" smtClean="0"/>
              <a:t>2025-07-05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68F08-B2CA-6A56-4786-D2D7C552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CD8BF-111C-614A-CE99-26FAC8C5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FC0B-B23C-4483-9F70-289FBA0D3C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504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95E0-6CEE-196F-DF94-9B0211B6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7905B-D4E7-4888-E3DF-8ED0FBB8F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4D598-D564-19B6-D6B1-3B7CF3CA9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803E5-DD72-B4A6-30B3-C4E93683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569A-A18A-415B-9336-5D5CF96A6809}" type="datetimeFigureOut">
              <a:rPr lang="en-AU" smtClean="0"/>
              <a:t>2025-07-05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FE1C7-67B6-1492-9C41-E4118561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CFEE5-299B-A7F8-D316-5248CDCE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FC0B-B23C-4483-9F70-289FBA0D3C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371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03B1-0A21-21EE-D363-A4A8B1FF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89BDD-E520-593A-3EF4-7DFDB2FBB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83C4A-9C8B-E4BC-B107-3741571B4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3A9B13-1A15-7CE5-EE7E-2480DA6CC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5D0CD-1C61-1AAD-FD33-6EEAA9FB2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003947-9E17-67B2-B292-5EDC650C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569A-A18A-415B-9336-5D5CF96A6809}" type="datetimeFigureOut">
              <a:rPr lang="en-AU" smtClean="0"/>
              <a:t>2025-07-05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92B21-DA38-4030-49D5-3C9E15724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11C92-5CD8-DEE8-8D5E-578D5617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FC0B-B23C-4483-9F70-289FBA0D3C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143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77B3-721A-08AC-261D-8E85F4CB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91170-C8D8-D374-21DD-87F394C8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569A-A18A-415B-9336-5D5CF96A6809}" type="datetimeFigureOut">
              <a:rPr lang="en-AU" smtClean="0"/>
              <a:t>2025-07-05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22E79-808B-46AC-693F-40C018BD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0C1D4-BE6E-D523-E284-1E4D0FDF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FC0B-B23C-4483-9F70-289FBA0D3C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234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F7328-9AAB-941E-0195-0A4575D0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569A-A18A-415B-9336-5D5CF96A6809}" type="datetimeFigureOut">
              <a:rPr lang="en-AU" smtClean="0"/>
              <a:t>2025-07-05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21A026-CD0F-E8DE-7416-E6C94002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C262F-2D5B-D7BC-456C-73EC5BE8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FC0B-B23C-4483-9F70-289FBA0D3C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955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29F5B-88BB-94A9-F6F0-2FCA972D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956A4-8A38-FFE5-CF6F-C58647049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6EA7D-47E8-E58D-1A38-7FF09E9F4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F5A83-7A94-589D-31B7-1E800055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569A-A18A-415B-9336-5D5CF96A6809}" type="datetimeFigureOut">
              <a:rPr lang="en-AU" smtClean="0"/>
              <a:t>2025-07-05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2B97A-2BD6-86CA-F455-D1837D0B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B6C6E-2676-2485-A031-0758BD8CC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FC0B-B23C-4483-9F70-289FBA0D3C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430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4B1C6-02F1-4426-45D1-02AFF9150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361461-1C77-B695-F3FC-0E7C4C099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71953-85AB-CF11-1273-19E4F7EA8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6804A-7381-5A1E-83C8-D7BB89EB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569A-A18A-415B-9336-5D5CF96A6809}" type="datetimeFigureOut">
              <a:rPr lang="en-AU" smtClean="0"/>
              <a:t>2025-07-05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FF32E-1DF3-4A57-F2F6-50A694EC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036EB-84C1-7B8A-3717-E13E83D5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FC0B-B23C-4483-9F70-289FBA0D3C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678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403EE-CBC9-97BC-46B2-4C56CEBE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91FD1-7FDE-9DDA-C600-95BAECD0E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F4896-F38C-50D6-B517-594885137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65569A-A18A-415B-9336-5D5CF96A6809}" type="datetimeFigureOut">
              <a:rPr lang="en-AU" smtClean="0"/>
              <a:t>2025-07-05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2F212-BF33-4D0C-BF6E-2B6C82092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393FE-DE1E-DBD5-6B8A-AEBA99632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15FC0B-B23C-4483-9F70-289FBA0D3C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740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3.xml"/><Relationship Id="rId5" Type="http://schemas.openxmlformats.org/officeDocument/2006/relationships/image" Target="../media/image210.png"/><Relationship Id="rId15" Type="http://schemas.openxmlformats.org/officeDocument/2006/relationships/customXml" Target="../ink/ink5.xml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customXml" Target="../ink/ink2.xml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customXml" Target="../ink/ink9.xml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customXml" Target="../ink/ink8.xml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12" Type="http://schemas.openxmlformats.org/officeDocument/2006/relationships/customXml" Target="../ink/ink13.xml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0" Type="http://schemas.openxmlformats.org/officeDocument/2006/relationships/customXml" Target="../ink/ink12.xml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21.png"/><Relationship Id="rId18" Type="http://schemas.openxmlformats.org/officeDocument/2006/relationships/customXml" Target="../ink/ink20.xml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customXml" Target="../ink/ink17.xml"/><Relationship Id="rId17" Type="http://schemas.openxmlformats.org/officeDocument/2006/relationships/image" Target="../media/image23.png"/><Relationship Id="rId2" Type="http://schemas.openxmlformats.org/officeDocument/2006/relationships/image" Target="../media/image210.png"/><Relationship Id="rId16" Type="http://schemas.openxmlformats.org/officeDocument/2006/relationships/customXml" Target="../ink/ink19.xml"/><Relationship Id="rId20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20.png"/><Relationship Id="rId5" Type="http://schemas.openxmlformats.org/officeDocument/2006/relationships/image" Target="../media/image5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10" Type="http://schemas.openxmlformats.org/officeDocument/2006/relationships/customXml" Target="../ink/ink16.xml"/><Relationship Id="rId19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19.png"/><Relationship Id="rId14" Type="http://schemas.openxmlformats.org/officeDocument/2006/relationships/customXml" Target="../ink/ink18.xml"/><Relationship Id="rId22" Type="http://schemas.openxmlformats.org/officeDocument/2006/relationships/customXml" Target="../ink/ink2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12" Type="http://schemas.openxmlformats.org/officeDocument/2006/relationships/customXml" Target="../ink/ink26.xml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29.png"/><Relationship Id="rId5" Type="http://schemas.openxmlformats.org/officeDocument/2006/relationships/image" Target="../media/image5.png"/><Relationship Id="rId15" Type="http://schemas.openxmlformats.org/officeDocument/2006/relationships/image" Target="../media/image31.png"/><Relationship Id="rId10" Type="http://schemas.openxmlformats.org/officeDocument/2006/relationships/customXml" Target="../ink/ink25.xml"/><Relationship Id="rId4" Type="http://schemas.openxmlformats.org/officeDocument/2006/relationships/image" Target="../media/image4.png"/><Relationship Id="rId9" Type="http://schemas.openxmlformats.org/officeDocument/2006/relationships/image" Target="../media/image28.png"/><Relationship Id="rId14" Type="http://schemas.openxmlformats.org/officeDocument/2006/relationships/customXml" Target="../ink/ink2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39.png"/><Relationship Id="rId18" Type="http://schemas.openxmlformats.org/officeDocument/2006/relationships/customXml" Target="../ink/ink34.xml"/><Relationship Id="rId26" Type="http://schemas.openxmlformats.org/officeDocument/2006/relationships/customXml" Target="../ink/ink38.xml"/><Relationship Id="rId3" Type="http://schemas.openxmlformats.org/officeDocument/2006/relationships/image" Target="../media/image33.png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customXml" Target="../ink/ink31.xm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2" Type="http://schemas.openxmlformats.org/officeDocument/2006/relationships/image" Target="../media/image32.png"/><Relationship Id="rId16" Type="http://schemas.openxmlformats.org/officeDocument/2006/relationships/customXml" Target="../ink/ink33.xml"/><Relationship Id="rId20" Type="http://schemas.openxmlformats.org/officeDocument/2006/relationships/customXml" Target="../ink/ink35.xml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38.png"/><Relationship Id="rId24" Type="http://schemas.openxmlformats.org/officeDocument/2006/relationships/customXml" Target="../ink/ink37.xml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28" Type="http://schemas.openxmlformats.org/officeDocument/2006/relationships/customXml" Target="../ink/ink39.xml"/><Relationship Id="rId10" Type="http://schemas.openxmlformats.org/officeDocument/2006/relationships/customXml" Target="../ink/ink30.xml"/><Relationship Id="rId19" Type="http://schemas.openxmlformats.org/officeDocument/2006/relationships/image" Target="../media/image42.png"/><Relationship Id="rId31" Type="http://schemas.openxmlformats.org/officeDocument/2006/relationships/image" Target="../media/image48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Relationship Id="rId14" Type="http://schemas.openxmlformats.org/officeDocument/2006/relationships/customXml" Target="../ink/ink32.xml"/><Relationship Id="rId22" Type="http://schemas.openxmlformats.org/officeDocument/2006/relationships/customXml" Target="../ink/ink36.xml"/><Relationship Id="rId27" Type="http://schemas.openxmlformats.org/officeDocument/2006/relationships/image" Target="../media/image46.png"/><Relationship Id="rId30" Type="http://schemas.openxmlformats.org/officeDocument/2006/relationships/customXml" Target="../ink/ink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5" Type="http://schemas.openxmlformats.org/officeDocument/2006/relationships/image" Target="../media/image52.png"/><Relationship Id="rId4" Type="http://schemas.openxmlformats.org/officeDocument/2006/relationships/customXml" Target="../ink/ink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th equations on a chalkboard&#10;&#10;AI-generated content may be incorrect.">
            <a:extLst>
              <a:ext uri="{FF2B5EF4-FFF2-40B4-BE49-F238E27FC236}">
                <a16:creationId xmlns:a16="http://schemas.microsoft.com/office/drawing/2014/main" id="{25F16C4A-35AD-ED9F-2DD3-F923039D5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1" y="-1219200"/>
            <a:ext cx="12327467" cy="92456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73C900-D3AA-A143-E3E0-11B9DA3DD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3546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035273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76014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121936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630748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723325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69917609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56707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138536"/>
                  </a:ext>
                </a:extLst>
              </a:tr>
              <a:tr h="1371600">
                <a:tc rowSpan="2" gridSpan="3">
                  <a:txBody>
                    <a:bodyPr/>
                    <a:lstStyle/>
                    <a:p>
                      <a:r>
                        <a:rPr lang="en-AU" sz="7200" dirty="0">
                          <a:solidFill>
                            <a:schemeClr val="tx1"/>
                          </a:solidFill>
                        </a:rPr>
                        <a:t>Algebra 2 </a:t>
                      </a:r>
                    </a:p>
                    <a:p>
                      <a:r>
                        <a:rPr lang="en-AU" sz="7200" dirty="0">
                          <a:solidFill>
                            <a:schemeClr val="tx1"/>
                          </a:solidFill>
                        </a:rPr>
                        <a:t>with Mr. Kelly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660887"/>
                  </a:ext>
                </a:extLst>
              </a:tr>
              <a:tr h="1371600">
                <a:tc gridSpan="3" v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123134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86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378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50000"/>
                <a:lumOff val="50000"/>
              </a:schemeClr>
            </a:gs>
            <a:gs pos="0">
              <a:schemeClr val="accent1"/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AF68FA-0164-9EF9-11D6-8D5938463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ADD784-C985-979F-84AE-4F78AB3A58DE}"/>
              </a:ext>
            </a:extLst>
          </p:cNvPr>
          <p:cNvSpPr txBox="1"/>
          <p:nvPr/>
        </p:nvSpPr>
        <p:spPr>
          <a:xfrm>
            <a:off x="3506351" y="377588"/>
            <a:ext cx="5179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800" dirty="0">
                <a:solidFill>
                  <a:schemeClr val="bg1"/>
                </a:solidFill>
              </a:rPr>
              <a:t>Inverse Operations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D9501-C339-FE2D-BC01-0F988BABC991}"/>
              </a:ext>
            </a:extLst>
          </p:cNvPr>
          <p:cNvSpPr txBox="1"/>
          <p:nvPr/>
        </p:nvSpPr>
        <p:spPr>
          <a:xfrm>
            <a:off x="1937576" y="1715629"/>
            <a:ext cx="83168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If we change an expression with + − × or ÷,</a:t>
            </a:r>
            <a:br>
              <a:rPr lang="en-AU" sz="3200" dirty="0"/>
            </a:br>
            <a:r>
              <a:rPr lang="en-AU" sz="3200" dirty="0"/>
              <a:t>how can we get the original expression back?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226D1-FEE2-A40E-C875-A5231F002E32}"/>
              </a:ext>
            </a:extLst>
          </p:cNvPr>
          <p:cNvSpPr txBox="1"/>
          <p:nvPr/>
        </p:nvSpPr>
        <p:spPr>
          <a:xfrm>
            <a:off x="2693159" y="2906973"/>
            <a:ext cx="59503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0" dirty="0"/>
              <a:t>+</a:t>
            </a:r>
            <a:br>
              <a:rPr lang="en-AU" sz="6000" dirty="0"/>
            </a:br>
            <a:r>
              <a:rPr lang="en-AU" sz="6000" dirty="0"/>
              <a:t>−</a:t>
            </a:r>
            <a:br>
              <a:rPr lang="en-AU" sz="6000" dirty="0"/>
            </a:br>
            <a:r>
              <a:rPr lang="en-AU" sz="6000" dirty="0"/>
              <a:t>×</a:t>
            </a:r>
            <a:br>
              <a:rPr lang="en-AU" sz="6000" dirty="0"/>
            </a:br>
            <a:r>
              <a:rPr lang="en-AU" sz="6000" dirty="0"/>
              <a:t>÷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D9BC1E-361F-1D0A-3CC5-EDA3DA5A012C}"/>
              </a:ext>
            </a:extLst>
          </p:cNvPr>
          <p:cNvSpPr txBox="1"/>
          <p:nvPr/>
        </p:nvSpPr>
        <p:spPr>
          <a:xfrm>
            <a:off x="3557516" y="4198962"/>
            <a:ext cx="4818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Is the Inverse of →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706A90-74FE-5E3C-3280-E94FF81F459F}"/>
              </a:ext>
            </a:extLst>
          </p:cNvPr>
          <p:cNvSpPr txBox="1"/>
          <p:nvPr/>
        </p:nvSpPr>
        <p:spPr>
          <a:xfrm>
            <a:off x="8618046" y="2906973"/>
            <a:ext cx="595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0" dirty="0"/>
              <a:t>−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5E4ED-6477-9943-F64A-80EA2454130A}"/>
              </a:ext>
            </a:extLst>
          </p:cNvPr>
          <p:cNvSpPr txBox="1"/>
          <p:nvPr/>
        </p:nvSpPr>
        <p:spPr>
          <a:xfrm>
            <a:off x="8618046" y="3830303"/>
            <a:ext cx="595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0" dirty="0"/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6BF577-4C1F-8C52-B57E-88A41D2A1547}"/>
              </a:ext>
            </a:extLst>
          </p:cNvPr>
          <p:cNvSpPr txBox="1"/>
          <p:nvPr/>
        </p:nvSpPr>
        <p:spPr>
          <a:xfrm>
            <a:off x="8618046" y="5676962"/>
            <a:ext cx="595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0" dirty="0"/>
              <a:t>×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4F4A34-0310-ABCC-774B-BBB83912D24E}"/>
              </a:ext>
            </a:extLst>
          </p:cNvPr>
          <p:cNvSpPr txBox="1"/>
          <p:nvPr/>
        </p:nvSpPr>
        <p:spPr>
          <a:xfrm>
            <a:off x="8618046" y="4753633"/>
            <a:ext cx="595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0" dirty="0"/>
              <a:t>÷</a:t>
            </a:r>
          </a:p>
        </p:txBody>
      </p:sp>
    </p:spTree>
    <p:extLst>
      <p:ext uri="{BB962C8B-B14F-4D97-AF65-F5344CB8AC3E}">
        <p14:creationId xmlns:p14="http://schemas.microsoft.com/office/powerpoint/2010/main" val="788474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  <a:lumOff val="5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F28665-4611-752E-3EA3-E5FE1117C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C874F1-9B51-1F5F-4B96-9BD07ABBEE73}"/>
              </a:ext>
            </a:extLst>
          </p:cNvPr>
          <p:cNvSpPr txBox="1"/>
          <p:nvPr/>
        </p:nvSpPr>
        <p:spPr>
          <a:xfrm>
            <a:off x="2191128" y="377588"/>
            <a:ext cx="78097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800" dirty="0"/>
              <a:t>Inverse Operations can get a </a:t>
            </a:r>
            <a:br>
              <a:rPr lang="en-AU" sz="4800" dirty="0"/>
            </a:br>
            <a:r>
              <a:rPr lang="en-AU" sz="4800" dirty="0"/>
              <a:t>Pronumeral by itself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443EE7-6A64-C8CD-13BE-0AD1877F3C58}"/>
                  </a:ext>
                </a:extLst>
              </p:cNvPr>
              <p:cNvSpPr txBox="1"/>
              <p:nvPr/>
            </p:nvSpPr>
            <p:spPr>
              <a:xfrm>
                <a:off x="3253126" y="2358788"/>
                <a:ext cx="342029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+5        =12</m:t>
                      </m:r>
                    </m:oMath>
                  </m:oMathPara>
                </a14:m>
                <a:endParaRPr lang="en-AU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443EE7-6A64-C8CD-13BE-0AD1877F3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126" y="2358788"/>
                <a:ext cx="3420295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0A2668-F99C-82E9-67DF-62E630D90D72}"/>
                  </a:ext>
                </a:extLst>
              </p:cNvPr>
              <p:cNvSpPr txBox="1"/>
              <p:nvPr/>
            </p:nvSpPr>
            <p:spPr>
              <a:xfrm>
                <a:off x="2706806" y="4163634"/>
                <a:ext cx="4241112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=7</m:t>
                      </m:r>
                    </m:oMath>
                  </m:oMathPara>
                </a14:m>
                <a:endParaRPr lang="en-AU" sz="40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0A2668-F99C-82E9-67DF-62E630D90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06" y="4163634"/>
                <a:ext cx="4241112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25D095-FBBE-8E62-C3B2-2C56F69CE13E}"/>
                  </a:ext>
                </a:extLst>
              </p:cNvPr>
              <p:cNvSpPr txBox="1"/>
              <p:nvPr/>
            </p:nvSpPr>
            <p:spPr>
              <a:xfrm>
                <a:off x="3253126" y="3261211"/>
                <a:ext cx="431233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+5−5=12−5</m:t>
                      </m:r>
                    </m:oMath>
                  </m:oMathPara>
                </a14:m>
                <a:endParaRPr lang="en-AU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25D095-FBBE-8E62-C3B2-2C56F69CE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126" y="3261211"/>
                <a:ext cx="4312334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445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  <a:lumOff val="5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5DD885-5C4A-600B-1271-86D7F8C5E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451463-E4B7-9159-6A8F-19A16BF2659D}"/>
              </a:ext>
            </a:extLst>
          </p:cNvPr>
          <p:cNvSpPr txBox="1"/>
          <p:nvPr/>
        </p:nvSpPr>
        <p:spPr>
          <a:xfrm>
            <a:off x="2191128" y="377588"/>
            <a:ext cx="78097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800" dirty="0"/>
              <a:t>Inverse Operations can get a </a:t>
            </a:r>
            <a:br>
              <a:rPr lang="en-AU" sz="4800" dirty="0"/>
            </a:br>
            <a:r>
              <a:rPr lang="en-AU" sz="4800" dirty="0"/>
              <a:t>Pronumeral by itself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5B8F7E-F150-3BE8-FBDA-9DA154DF3C5A}"/>
                  </a:ext>
                </a:extLst>
              </p:cNvPr>
              <p:cNvSpPr txBox="1"/>
              <p:nvPr/>
            </p:nvSpPr>
            <p:spPr>
              <a:xfrm>
                <a:off x="3425589" y="2358788"/>
                <a:ext cx="464478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−3        =8</m:t>
                      </m:r>
                    </m:oMath>
                  </m:oMathPara>
                </a14:m>
                <a:endParaRPr lang="en-AU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5B8F7E-F150-3BE8-FBDA-9DA154DF3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589" y="2358788"/>
                <a:ext cx="464478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F2B27A-23A0-6B2B-5109-A94CA888F814}"/>
                  </a:ext>
                </a:extLst>
              </p:cNvPr>
              <p:cNvSpPr txBox="1"/>
              <p:nvPr/>
            </p:nvSpPr>
            <p:spPr>
              <a:xfrm>
                <a:off x="4205783" y="3261211"/>
                <a:ext cx="399865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4000" i="1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−3+3=8+3</m:t>
                      </m:r>
                    </m:oMath>
                  </m:oMathPara>
                </a14:m>
                <a:endParaRPr lang="en-AU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F2B27A-23A0-6B2B-5109-A94CA888F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783" y="3261211"/>
                <a:ext cx="3998659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0778E7-6EE5-ED26-3A61-49C7A59F5248}"/>
                  </a:ext>
                </a:extLst>
              </p:cNvPr>
              <p:cNvSpPr txBox="1"/>
              <p:nvPr/>
            </p:nvSpPr>
            <p:spPr>
              <a:xfrm>
                <a:off x="4044288" y="4205185"/>
                <a:ext cx="366915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4000" i="1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                =11</m:t>
                      </m:r>
                    </m:oMath>
                  </m:oMathPara>
                </a14:m>
                <a:endParaRPr lang="en-AU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0778E7-6EE5-ED26-3A61-49C7A59F5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288" y="4205185"/>
                <a:ext cx="3669156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07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  <a:lumOff val="5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0DF65A-FF3C-96A6-DAAA-3FDD51056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EF91D0-DEAA-42D8-5CD4-69EB788F1817}"/>
              </a:ext>
            </a:extLst>
          </p:cNvPr>
          <p:cNvSpPr txBox="1"/>
          <p:nvPr/>
        </p:nvSpPr>
        <p:spPr>
          <a:xfrm>
            <a:off x="2191128" y="377588"/>
            <a:ext cx="78097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800" dirty="0"/>
              <a:t>Inverse Operations can get a </a:t>
            </a:r>
            <a:br>
              <a:rPr lang="en-AU" sz="4800" dirty="0"/>
            </a:br>
            <a:r>
              <a:rPr lang="en-AU" sz="4800" dirty="0"/>
              <a:t>Pronumeral by itself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4B26E7-7F9B-B0E4-3618-849C96574F83}"/>
                  </a:ext>
                </a:extLst>
              </p:cNvPr>
              <p:cNvSpPr txBox="1"/>
              <p:nvPr/>
            </p:nvSpPr>
            <p:spPr>
              <a:xfrm>
                <a:off x="5042846" y="2358788"/>
                <a:ext cx="192129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AU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4B26E7-7F9B-B0E4-3618-849C96574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846" y="2358788"/>
                <a:ext cx="1921295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75CFA1-7902-F4C0-02D1-D70B8883A54F}"/>
                  </a:ext>
                </a:extLst>
              </p:cNvPr>
              <p:cNvSpPr txBox="1"/>
              <p:nvPr/>
            </p:nvSpPr>
            <p:spPr>
              <a:xfrm>
                <a:off x="5042846" y="3331725"/>
                <a:ext cx="1921295" cy="1152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4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AU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AU" sz="4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40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AU" sz="4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75CFA1-7902-F4C0-02D1-D70B8883A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846" y="3331725"/>
                <a:ext cx="1921295" cy="11524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8B98CD-9CE2-C333-3B43-A945D04510AE}"/>
                  </a:ext>
                </a:extLst>
              </p:cNvPr>
              <p:cNvSpPr txBox="1"/>
              <p:nvPr/>
            </p:nvSpPr>
            <p:spPr>
              <a:xfrm>
                <a:off x="5326577" y="4841603"/>
                <a:ext cx="135383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AU" sz="40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8B98CD-9CE2-C333-3B43-A945D0451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577" y="4841603"/>
                <a:ext cx="1353832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66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60000"/>
                <a:lumOff val="40000"/>
              </a:schemeClr>
            </a:gs>
            <a:gs pos="0">
              <a:schemeClr val="accent1">
                <a:lumMod val="60000"/>
                <a:lumOff val="4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A0D482-6F0E-21CE-E3E7-F8E981ACB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9E48A9-49AF-280A-6541-A4E8262A1CA4}"/>
              </a:ext>
            </a:extLst>
          </p:cNvPr>
          <p:cNvSpPr txBox="1"/>
          <p:nvPr/>
        </p:nvSpPr>
        <p:spPr>
          <a:xfrm>
            <a:off x="3962897" y="377588"/>
            <a:ext cx="42662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800" dirty="0"/>
              <a:t>Word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5380F-2479-3EE0-2C2F-1CF8C87E791E}"/>
                  </a:ext>
                </a:extLst>
              </p:cNvPr>
              <p:cNvSpPr txBox="1"/>
              <p:nvPr/>
            </p:nvSpPr>
            <p:spPr>
              <a:xfrm>
                <a:off x="907574" y="1640448"/>
                <a:ext cx="8802090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3200" smtClean="0"/>
                        <m:t>Jamie</m:t>
                      </m:r>
                      <m:r>
                        <m:rPr>
                          <m:nor/>
                        </m:rPr>
                        <a:rPr lang="en-AU" sz="3200" smtClean="0"/>
                        <m:t> </m:t>
                      </m:r>
                      <m:r>
                        <m:rPr>
                          <m:nor/>
                        </m:rPr>
                        <a:rPr lang="en-AU" sz="3200" smtClean="0"/>
                        <m:t>bought</m:t>
                      </m:r>
                      <m:r>
                        <m:rPr>
                          <m:nor/>
                        </m:rPr>
                        <a:rPr lang="en-AU" sz="3200" smtClean="0"/>
                        <m:t> </m:t>
                      </m:r>
                      <m:r>
                        <m:rPr>
                          <m:nor/>
                        </m:rPr>
                        <a:rPr lang="en-AU" sz="3200" smtClean="0"/>
                        <m:t>a</m:t>
                      </m:r>
                      <m:r>
                        <m:rPr>
                          <m:nor/>
                        </m:rPr>
                        <a:rPr lang="en-AU" sz="3200" smtClean="0"/>
                        <m:t> </m:t>
                      </m:r>
                      <m:r>
                        <m:rPr>
                          <m:nor/>
                        </m:rPr>
                        <a:rPr lang="en-AU" sz="3200" smtClean="0"/>
                        <m:t>book</m:t>
                      </m:r>
                      <m:r>
                        <m:rPr>
                          <m:nor/>
                        </m:rPr>
                        <a:rPr lang="en-AU" sz="3200" smtClean="0"/>
                        <m:t> </m:t>
                      </m:r>
                      <m:r>
                        <m:rPr>
                          <m:nor/>
                        </m:rPr>
                        <a:rPr lang="en-AU" sz="3200" smtClean="0"/>
                        <m:t>for</m:t>
                      </m:r>
                      <m:r>
                        <m:rPr>
                          <m:nor/>
                        </m:rPr>
                        <a:rPr lang="en-AU" sz="3200" smtClean="0"/>
                        <m:t> </m:t>
                      </m:r>
                      <m:r>
                        <m:rPr>
                          <m:nor/>
                        </m:rPr>
                        <a:rPr lang="en-AU" sz="3200" smtClean="0"/>
                        <m:t>an</m:t>
                      </m:r>
                      <m:r>
                        <m:rPr>
                          <m:nor/>
                        </m:rPr>
                        <a:rPr lang="en-AU" sz="3200" smtClean="0"/>
                        <m:t> </m:t>
                      </m:r>
                      <m:r>
                        <m:rPr>
                          <m:nor/>
                        </m:rPr>
                        <a:rPr lang="en-AU" sz="3200" smtClean="0"/>
                        <m:t>unknown</m:t>
                      </m:r>
                      <m:r>
                        <m:rPr>
                          <m:nor/>
                        </m:rPr>
                        <a:rPr lang="en-AU" sz="3200" smtClean="0"/>
                        <m:t> </m:t>
                      </m:r>
                      <m:r>
                        <m:rPr>
                          <m:nor/>
                        </m:rPr>
                        <a:rPr lang="en-AU" sz="3200" smtClean="0"/>
                        <m:t>amount</m:t>
                      </m:r>
                      <m:r>
                        <m:rPr>
                          <m:nor/>
                        </m:rPr>
                        <a:rPr lang="en-AU" sz="3200" smtClean="0"/>
                        <m:t> (</m:t>
                      </m:r>
                      <m:r>
                        <a:rPr lang="en-AU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AU" sz="3200" smtClean="0"/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AU" sz="3200" smtClean="0"/>
                        <m:t>and</m:t>
                      </m:r>
                      <m:r>
                        <m:rPr>
                          <m:nor/>
                        </m:rPr>
                        <a:rPr lang="en-AU" sz="3200" smtClean="0"/>
                        <m:t> </m:t>
                      </m:r>
                      <m:r>
                        <m:rPr>
                          <m:nor/>
                        </m:rPr>
                        <a:rPr lang="en-AU" sz="3200" smtClean="0"/>
                        <m:t>spent</m:t>
                      </m:r>
                      <m:r>
                        <m:rPr>
                          <m:nor/>
                        </m:rPr>
                        <a:rPr lang="en-AU" sz="3200" smtClean="0"/>
                        <m:t> $7 </m:t>
                      </m:r>
                      <m:r>
                        <m:rPr>
                          <m:nor/>
                        </m:rPr>
                        <a:rPr lang="en-AU" sz="3200" smtClean="0"/>
                        <m:t>on</m:t>
                      </m:r>
                      <m:r>
                        <m:rPr>
                          <m:nor/>
                        </m:rPr>
                        <a:rPr lang="en-AU" sz="3200" smtClean="0"/>
                        <m:t> </m:t>
                      </m:r>
                      <m:r>
                        <m:rPr>
                          <m:nor/>
                        </m:rPr>
                        <a:rPr lang="en-AU" sz="3200" smtClean="0"/>
                        <m:t>a</m:t>
                      </m:r>
                      <m:r>
                        <m:rPr>
                          <m:nor/>
                        </m:rPr>
                        <a:rPr lang="en-AU" sz="3200" smtClean="0"/>
                        <m:t> </m:t>
                      </m:r>
                      <m:r>
                        <m:rPr>
                          <m:nor/>
                        </m:rPr>
                        <a:rPr lang="en-AU" sz="3200" smtClean="0"/>
                        <m:t>drink</m:t>
                      </m:r>
                      <m:r>
                        <m:rPr>
                          <m:nor/>
                        </m:rPr>
                        <a:rPr lang="en-AU" sz="3200" smtClean="0"/>
                        <m:t>. </m:t>
                      </m:r>
                      <m:r>
                        <m:rPr>
                          <m:nor/>
                        </m:rPr>
                        <a:rPr lang="en-AU" sz="3200" smtClean="0"/>
                        <m:t>If</m:t>
                      </m:r>
                      <m:r>
                        <m:rPr>
                          <m:nor/>
                        </m:rPr>
                        <a:rPr lang="en-AU" sz="3200" smtClean="0"/>
                        <m:t> </m:t>
                      </m:r>
                      <m:r>
                        <m:rPr>
                          <m:nor/>
                        </m:rPr>
                        <a:rPr lang="en-AU" sz="3200" smtClean="0"/>
                        <m:t>he</m:t>
                      </m:r>
                      <m:r>
                        <m:rPr>
                          <m:nor/>
                        </m:rPr>
                        <a:rPr lang="en-AU" sz="3200" smtClean="0"/>
                        <m:t> </m:t>
                      </m:r>
                      <m:r>
                        <m:rPr>
                          <m:nor/>
                        </m:rPr>
                        <a:rPr lang="en-AU" sz="3200" smtClean="0"/>
                        <m:t>spent</m:t>
                      </m:r>
                      <m:r>
                        <m:rPr>
                          <m:nor/>
                        </m:rPr>
                        <a:rPr lang="en-AU" sz="3200" smtClean="0"/>
                        <m:t> </m:t>
                      </m:r>
                      <m:r>
                        <m:rPr>
                          <m:nor/>
                        </m:rPr>
                        <a:rPr lang="en-AU" sz="3200" smtClean="0"/>
                        <m:t>a</m:t>
                      </m:r>
                      <m:r>
                        <m:rPr>
                          <m:nor/>
                        </m:rPr>
                        <a:rPr lang="en-AU" sz="3200" smtClean="0"/>
                        <m:t> </m:t>
                      </m:r>
                      <m:r>
                        <m:rPr>
                          <m:nor/>
                        </m:rPr>
                        <a:rPr lang="en-AU" sz="3200" smtClean="0"/>
                        <m:t>total</m:t>
                      </m:r>
                      <m:r>
                        <m:rPr>
                          <m:nor/>
                        </m:rPr>
                        <a:rPr lang="en-AU" sz="3200" smtClean="0"/>
                        <m:t> </m:t>
                      </m:r>
                      <m:r>
                        <m:rPr>
                          <m:nor/>
                        </m:rPr>
                        <a:rPr lang="en-AU" sz="3200" smtClean="0"/>
                        <m:t>of</m:t>
                      </m:r>
                      <m:r>
                        <m:rPr>
                          <m:nor/>
                        </m:rPr>
                        <a:rPr lang="en-AU" sz="3200" smtClean="0"/>
                        <m:t> $15,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AU" sz="3200" smtClean="0"/>
                        <m:t>how</m:t>
                      </m:r>
                      <m:r>
                        <m:rPr>
                          <m:nor/>
                        </m:rPr>
                        <a:rPr lang="en-AU" sz="3200" smtClean="0"/>
                        <m:t> </m:t>
                      </m:r>
                      <m:r>
                        <m:rPr>
                          <m:nor/>
                        </m:rPr>
                        <a:rPr lang="en-AU" sz="3200" smtClean="0"/>
                        <m:t>much</m:t>
                      </m:r>
                      <m:r>
                        <m:rPr>
                          <m:nor/>
                        </m:rPr>
                        <a:rPr lang="en-AU" sz="3200" smtClean="0"/>
                        <m:t> </m:t>
                      </m:r>
                      <m:r>
                        <m:rPr>
                          <m:nor/>
                        </m:rPr>
                        <a:rPr lang="en-AU" sz="3200" smtClean="0"/>
                        <m:t>did</m:t>
                      </m:r>
                      <m:r>
                        <m:rPr>
                          <m:nor/>
                        </m:rPr>
                        <a:rPr lang="en-AU" sz="3200" smtClean="0"/>
                        <m:t> </m:t>
                      </m:r>
                      <m:r>
                        <m:rPr>
                          <m:nor/>
                        </m:rPr>
                        <a:rPr lang="en-AU" sz="3200" smtClean="0"/>
                        <m:t>the</m:t>
                      </m:r>
                      <m:r>
                        <m:rPr>
                          <m:nor/>
                        </m:rPr>
                        <a:rPr lang="en-AU" sz="3200" smtClean="0"/>
                        <m:t> </m:t>
                      </m:r>
                      <m:r>
                        <m:rPr>
                          <m:nor/>
                        </m:rPr>
                        <a:rPr lang="en-AU" sz="3200" smtClean="0"/>
                        <m:t>book</m:t>
                      </m:r>
                      <m:r>
                        <m:rPr>
                          <m:nor/>
                        </m:rPr>
                        <a:rPr lang="en-AU" sz="3200" smtClean="0"/>
                        <m:t> </m:t>
                      </m:r>
                      <m:r>
                        <m:rPr>
                          <m:nor/>
                        </m:rPr>
                        <a:rPr lang="en-AU" sz="3200" smtClean="0"/>
                        <m:t>cost</m:t>
                      </m:r>
                      <m:r>
                        <m:rPr>
                          <m:nor/>
                        </m:rPr>
                        <a:rPr lang="en-AU" sz="3200" smtClean="0"/>
                        <m:t>?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5380F-2479-3EE0-2C2F-1CF8C87E7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74" y="1640448"/>
                <a:ext cx="8802090" cy="14773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CEA1A7-D563-B954-42C1-289410698280}"/>
                  </a:ext>
                </a:extLst>
              </p:cNvPr>
              <p:cNvSpPr txBox="1"/>
              <p:nvPr/>
            </p:nvSpPr>
            <p:spPr>
              <a:xfrm>
                <a:off x="679787" y="4122066"/>
                <a:ext cx="9892132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3200" smtClean="0"/>
                        <m:t>A</m:t>
                      </m:r>
                      <m:r>
                        <m:rPr>
                          <m:nor/>
                        </m:rPr>
                        <a:rPr lang="en-AU" sz="3200" smtClean="0"/>
                        <m:t> </m:t>
                      </m:r>
                      <m:r>
                        <m:rPr>
                          <m:nor/>
                        </m:rPr>
                        <a:rPr lang="en-AU" sz="3200" smtClean="0"/>
                        <m:t>group</m:t>
                      </m:r>
                      <m:r>
                        <m:rPr>
                          <m:nor/>
                        </m:rPr>
                        <a:rPr lang="en-AU" sz="3200" smtClean="0"/>
                        <m:t> </m:t>
                      </m:r>
                      <m:r>
                        <m:rPr>
                          <m:nor/>
                        </m:rPr>
                        <a:rPr lang="en-AU" sz="3200" smtClean="0"/>
                        <m:t>of</m:t>
                      </m:r>
                      <m:r>
                        <m:rPr>
                          <m:nor/>
                        </m:rPr>
                        <a:rPr lang="en-AU" sz="3200" smtClean="0"/>
                        <m:t> </m:t>
                      </m:r>
                      <m:r>
                        <m:rPr>
                          <m:nor/>
                        </m:rPr>
                        <a:rPr lang="en-AU" sz="3200" smtClean="0"/>
                        <m:t>friends</m:t>
                      </m:r>
                      <m:r>
                        <m:rPr>
                          <m:nor/>
                        </m:rPr>
                        <a:rPr lang="en-AU" sz="3200" smtClean="0"/>
                        <m:t> </m:t>
                      </m:r>
                      <m:r>
                        <m:rPr>
                          <m:nor/>
                        </m:rPr>
                        <a:rPr lang="en-AU" sz="3200" smtClean="0"/>
                        <m:t>equally</m:t>
                      </m:r>
                      <m:r>
                        <m:rPr>
                          <m:nor/>
                        </m:rPr>
                        <a:rPr lang="en-AU" sz="3200" smtClean="0"/>
                        <m:t> </m:t>
                      </m:r>
                      <m:r>
                        <m:rPr>
                          <m:nor/>
                        </m:rPr>
                        <a:rPr lang="en-AU" sz="3200" smtClean="0"/>
                        <m:t>shared</m:t>
                      </m:r>
                      <m:r>
                        <m:rPr>
                          <m:nor/>
                        </m:rPr>
                        <a:rPr lang="en-AU" sz="3200" smtClean="0"/>
                        <m:t> 24 </m:t>
                      </m:r>
                      <m:r>
                        <m:rPr>
                          <m:nor/>
                        </m:rPr>
                        <a:rPr lang="en-AU" sz="3200" smtClean="0"/>
                        <m:t>lollies</m:t>
                      </m:r>
                      <m:r>
                        <m:rPr>
                          <m:nor/>
                        </m:rPr>
                        <a:rPr lang="en-AU" sz="3200" smtClean="0"/>
                        <m:t>.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AU" sz="3200" smtClean="0"/>
                        <m:t>If</m:t>
                      </m:r>
                      <m:r>
                        <m:rPr>
                          <m:nor/>
                        </m:rPr>
                        <a:rPr lang="en-AU" sz="3200" smtClean="0"/>
                        <m:t> </m:t>
                      </m:r>
                      <m:r>
                        <m:rPr>
                          <m:nor/>
                        </m:rPr>
                        <a:rPr lang="en-AU" sz="3200" smtClean="0"/>
                        <m:t>each</m:t>
                      </m:r>
                      <m:r>
                        <m:rPr>
                          <m:nor/>
                        </m:rPr>
                        <a:rPr lang="en-AU" sz="3200" smtClean="0"/>
                        <m:t> </m:t>
                      </m:r>
                      <m:r>
                        <m:rPr>
                          <m:nor/>
                        </m:rPr>
                        <a:rPr lang="en-AU" sz="3200" smtClean="0"/>
                        <m:t>friend</m:t>
                      </m:r>
                      <m:r>
                        <m:rPr>
                          <m:nor/>
                        </m:rPr>
                        <a:rPr lang="en-AU" sz="3200" smtClean="0"/>
                        <m:t> </m:t>
                      </m:r>
                      <m:r>
                        <m:rPr>
                          <m:nor/>
                        </m:rPr>
                        <a:rPr lang="en-AU" sz="3200" smtClean="0"/>
                        <m:t>got</m:t>
                      </m:r>
                      <m:r>
                        <m:rPr>
                          <m:nor/>
                        </m:rPr>
                        <a:rPr lang="en-AU" sz="3200" smtClean="0"/>
                        <m:t> 6 </m:t>
                      </m:r>
                      <m:r>
                        <m:rPr>
                          <m:nor/>
                        </m:rPr>
                        <a:rPr lang="en-AU" sz="3200" smtClean="0"/>
                        <m:t>lollies</m:t>
                      </m:r>
                      <m:r>
                        <m:rPr>
                          <m:nor/>
                        </m:rPr>
                        <a:rPr lang="en-AU" sz="3200" smtClean="0"/>
                        <m:t>, </m:t>
                      </m:r>
                      <m:r>
                        <m:rPr>
                          <m:nor/>
                        </m:rPr>
                        <a:rPr lang="en-AU" sz="3200" smtClean="0"/>
                        <m:t>how</m:t>
                      </m:r>
                      <m:r>
                        <m:rPr>
                          <m:nor/>
                        </m:rPr>
                        <a:rPr lang="en-AU" sz="3200" smtClean="0"/>
                        <m:t> </m:t>
                      </m:r>
                      <m:r>
                        <m:rPr>
                          <m:nor/>
                        </m:rPr>
                        <a:rPr lang="en-AU" sz="3200" smtClean="0"/>
                        <m:t>many</m:t>
                      </m:r>
                      <m:r>
                        <m:rPr>
                          <m:nor/>
                        </m:rPr>
                        <a:rPr lang="en-AU" sz="3200" smtClean="0"/>
                        <m:t> </m:t>
                      </m:r>
                      <m:r>
                        <m:rPr>
                          <m:nor/>
                        </m:rPr>
                        <a:rPr lang="en-AU" sz="3200" smtClean="0"/>
                        <m:t>friends</m:t>
                      </m:r>
                      <m:r>
                        <m:rPr>
                          <m:nor/>
                        </m:rPr>
                        <a:rPr lang="en-AU" sz="3200" smtClean="0"/>
                        <m:t> </m:t>
                      </m:r>
                      <m:r>
                        <m:rPr>
                          <m:nor/>
                        </m:rPr>
                        <a:rPr lang="en-AU" sz="3200" smtClean="0"/>
                        <m:t>were</m:t>
                      </m:r>
                      <m:r>
                        <m:rPr>
                          <m:nor/>
                        </m:rPr>
                        <a:rPr lang="en-AU" sz="3200" smtClean="0"/>
                        <m:t> </m:t>
                      </m:r>
                      <m:r>
                        <m:rPr>
                          <m:nor/>
                        </m:rPr>
                        <a:rPr lang="en-AU" sz="3200" smtClean="0"/>
                        <m:t>there</m:t>
                      </m:r>
                      <m:r>
                        <m:rPr>
                          <m:nor/>
                        </m:rPr>
                        <a:rPr lang="en-AU" sz="3200" smtClean="0"/>
                        <m:t>?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CEA1A7-D563-B954-42C1-289410698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87" y="4122066"/>
                <a:ext cx="9892132" cy="9848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B010AE-5EC1-41D3-B608-6DB25414FB75}"/>
                  </a:ext>
                </a:extLst>
              </p:cNvPr>
              <p:cNvSpPr txBox="1"/>
              <p:nvPr/>
            </p:nvSpPr>
            <p:spPr>
              <a:xfrm>
                <a:off x="7264559" y="2748946"/>
                <a:ext cx="25226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+7=15</m:t>
                      </m:r>
                    </m:oMath>
                  </m:oMathPara>
                </a14:m>
                <a:endParaRPr lang="en-AU" sz="40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B010AE-5EC1-41D3-B608-6DB25414F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559" y="2748946"/>
                <a:ext cx="2522614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AA9E0D-4650-9DA6-D8BA-C644024BB8D1}"/>
                  </a:ext>
                </a:extLst>
              </p:cNvPr>
              <p:cNvSpPr txBox="1"/>
              <p:nvPr/>
            </p:nvSpPr>
            <p:spPr>
              <a:xfrm>
                <a:off x="7958320" y="5175973"/>
                <a:ext cx="192059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en-AU" sz="40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AA9E0D-4650-9DA6-D8BA-C644024BB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320" y="5175973"/>
                <a:ext cx="1920590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15948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0000"/>
                <a:lumOff val="40000"/>
              </a:schemeClr>
            </a:gs>
            <a:gs pos="100000">
              <a:schemeClr val="accent3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43A356-92BA-C2D1-44A9-5B1925E4B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DED89D-E0B1-655E-C48E-1C7237DFE3C1}"/>
              </a:ext>
            </a:extLst>
          </p:cNvPr>
          <p:cNvSpPr txBox="1"/>
          <p:nvPr/>
        </p:nvSpPr>
        <p:spPr>
          <a:xfrm>
            <a:off x="2846489" y="377588"/>
            <a:ext cx="6499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800" dirty="0">
                <a:solidFill>
                  <a:schemeClr val="bg1"/>
                </a:solidFill>
              </a:rPr>
              <a:t>Things to Watch Out For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5B4F38-947A-5018-B899-11AF8E37D56A}"/>
              </a:ext>
            </a:extLst>
          </p:cNvPr>
          <p:cNvSpPr txBox="1"/>
          <p:nvPr/>
        </p:nvSpPr>
        <p:spPr>
          <a:xfrm>
            <a:off x="1633182" y="2559625"/>
            <a:ext cx="8654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7030A0"/>
                </a:solidFill>
              </a:rPr>
              <a:t>We need to </a:t>
            </a:r>
            <a:r>
              <a:rPr lang="en-AU" sz="2800" i="1" dirty="0">
                <a:solidFill>
                  <a:srgbClr val="7030A0"/>
                </a:solidFill>
              </a:rPr>
              <a:t>add</a:t>
            </a:r>
            <a:r>
              <a:rPr lang="en-AU" sz="2800" dirty="0">
                <a:solidFill>
                  <a:srgbClr val="7030A0"/>
                </a:solidFill>
              </a:rPr>
              <a:t> 5 to both sides to get rid of the minus 5!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F6170F-69A8-EF51-0B1B-810FC2C2C9BE}"/>
                  </a:ext>
                </a:extLst>
              </p:cNvPr>
              <p:cNvSpPr txBox="1"/>
              <p:nvPr/>
            </p:nvSpPr>
            <p:spPr>
              <a:xfrm>
                <a:off x="4546980" y="1703695"/>
                <a:ext cx="2676438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−5=</m:t>
                      </m:r>
                      <m:r>
                        <m:rPr>
                          <m:nor/>
                        </m:rPr>
                        <a:rPr lang="en-AU" sz="4800" b="0" i="0" dirty="0" smtClean="0">
                          <a:solidFill>
                            <a:schemeClr val="bg1"/>
                          </a:solidFill>
                        </a:rPr>
                        <m:t>6</m:t>
                      </m:r>
                    </m:oMath>
                  </m:oMathPara>
                </a14:m>
                <a:endParaRPr lang="en-AU" sz="4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F6170F-69A8-EF51-0B1B-810FC2C2C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980" y="1703695"/>
                <a:ext cx="2676438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!!TextBox 19">
                <a:extLst>
                  <a:ext uri="{FF2B5EF4-FFF2-40B4-BE49-F238E27FC236}">
                    <a16:creationId xmlns:a16="http://schemas.microsoft.com/office/drawing/2014/main" id="{E4A7AA5D-CC8A-52B9-4990-5C23473FFBAF}"/>
                  </a:ext>
                </a:extLst>
              </p:cNvPr>
              <p:cNvSpPr txBox="1"/>
              <p:nvPr/>
            </p:nvSpPr>
            <p:spPr>
              <a:xfrm>
                <a:off x="3860042" y="3775156"/>
                <a:ext cx="379039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AU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+ 5 =</m:t>
                      </m:r>
                      <m:r>
                        <a:rPr lang="en-AU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19</m:t>
                      </m:r>
                    </m:oMath>
                  </m:oMathPara>
                </a14:m>
                <a:endParaRPr lang="en-AU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!!TextBox 19">
                <a:extLst>
                  <a:ext uri="{FF2B5EF4-FFF2-40B4-BE49-F238E27FC236}">
                    <a16:creationId xmlns:a16="http://schemas.microsoft.com/office/drawing/2014/main" id="{E4A7AA5D-CC8A-52B9-4990-5C23473FF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042" y="3775156"/>
                <a:ext cx="3790397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E683472-49AA-CB51-E8D5-C9C948C0DD52}"/>
              </a:ext>
            </a:extLst>
          </p:cNvPr>
          <p:cNvSpPr txBox="1"/>
          <p:nvPr/>
        </p:nvSpPr>
        <p:spPr>
          <a:xfrm>
            <a:off x="1427837" y="4577219"/>
            <a:ext cx="91711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Easier to get a single term with the pronumeral on one side</a:t>
            </a:r>
            <a:br>
              <a:rPr lang="en-AU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AU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before you do you multiply or divide!</a:t>
            </a:r>
          </a:p>
        </p:txBody>
      </p:sp>
    </p:spTree>
    <p:extLst>
      <p:ext uri="{BB962C8B-B14F-4D97-AF65-F5344CB8AC3E}">
        <p14:creationId xmlns:p14="http://schemas.microsoft.com/office/powerpoint/2010/main" val="2419668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6">
                <a:lumMod val="75000"/>
              </a:schemeClr>
            </a:gs>
            <a:gs pos="0">
              <a:schemeClr val="accent3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871D94-F8F6-AD29-84D4-31CDDF292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E92F71-5561-75BA-7EA6-F8110F87ED88}"/>
              </a:ext>
            </a:extLst>
          </p:cNvPr>
          <p:cNvSpPr txBox="1"/>
          <p:nvPr/>
        </p:nvSpPr>
        <p:spPr>
          <a:xfrm>
            <a:off x="4138349" y="282054"/>
            <a:ext cx="4387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solidFill>
                  <a:srgbClr val="FFC000"/>
                </a:solidFill>
              </a:rPr>
              <a:t>“Solve” and Share</a:t>
            </a:r>
            <a:endParaRPr lang="en-AU" sz="4000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788455-EEA5-90CF-B287-79340095F99A}"/>
              </a:ext>
            </a:extLst>
          </p:cNvPr>
          <p:cNvSpPr txBox="1"/>
          <p:nvPr/>
        </p:nvSpPr>
        <p:spPr>
          <a:xfrm>
            <a:off x="818866" y="1219200"/>
            <a:ext cx="1047238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Sarah had some apples. She ate 3 apples, and now she has 5 apples left. </a:t>
            </a:r>
            <a:br>
              <a:rPr lang="en-AU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AU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How many apples did Sarah have to begin with? </a:t>
            </a:r>
          </a:p>
          <a:p>
            <a:pPr marL="514350" indent="-514350">
              <a:buFont typeface="+mj-lt"/>
              <a:buAutoNum type="arabicPeriod"/>
            </a:pPr>
            <a:endParaRPr lang="en-AU" sz="3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 baker made some cookies. He sold 12 cookies, and now he has 20 cookies remaining. </a:t>
            </a:r>
            <a:br>
              <a:rPr lang="en-AU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AU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How many cookies did the baker make initially? </a:t>
            </a:r>
          </a:p>
          <a:p>
            <a:pPr marL="514350" indent="-514350">
              <a:buFont typeface="+mj-lt"/>
              <a:buAutoNum type="arabicPeriod"/>
            </a:pPr>
            <a:endParaRPr lang="en-AU" sz="3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Tom bought a book for $8. He paid with a $20 bill. </a:t>
            </a:r>
            <a:br>
              <a:rPr lang="en-AU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AU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How much change did Tom receive?</a:t>
            </a:r>
          </a:p>
        </p:txBody>
      </p:sp>
    </p:spTree>
    <p:extLst>
      <p:ext uri="{BB962C8B-B14F-4D97-AF65-F5344CB8AC3E}">
        <p14:creationId xmlns:p14="http://schemas.microsoft.com/office/powerpoint/2010/main" val="94657513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75000"/>
              </a:schemeClr>
            </a:gs>
            <a:gs pos="100000">
              <a:srgbClr val="CEE61A"/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41D567-560A-6CF0-24A7-8DB7E80AB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E66999-4BAC-E669-4DAF-C88901BCCDE3}"/>
              </a:ext>
            </a:extLst>
          </p:cNvPr>
          <p:cNvSpPr txBox="1"/>
          <p:nvPr/>
        </p:nvSpPr>
        <p:spPr>
          <a:xfrm>
            <a:off x="4138349" y="282054"/>
            <a:ext cx="4280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solidFill>
                  <a:srgbClr val="FFC000"/>
                </a:solidFill>
              </a:rPr>
              <a:t>Solve individually</a:t>
            </a:r>
            <a:endParaRPr lang="en-AU" sz="4000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3EA303-7406-1909-8BAE-9F9F84138F00}"/>
              </a:ext>
            </a:extLst>
          </p:cNvPr>
          <p:cNvSpPr txBox="1"/>
          <p:nvPr/>
        </p:nvSpPr>
        <p:spPr>
          <a:xfrm>
            <a:off x="891654" y="2982285"/>
            <a:ext cx="104723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A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spending $8 on a movie ticket, Sarah has $12 left. How much money did she start with?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66357-F402-81BB-5C9B-DC87FA18E699}"/>
              </a:ext>
            </a:extLst>
          </p:cNvPr>
          <p:cNvSpPr txBox="1"/>
          <p:nvPr/>
        </p:nvSpPr>
        <p:spPr>
          <a:xfrm>
            <a:off x="891654" y="1095474"/>
            <a:ext cx="104723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perimeter of a square is 28 cm. </a:t>
            </a:r>
            <a:br>
              <a:rPr lang="en-A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A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the length of one side?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D4551-F99E-7B58-27F0-77366150AF37}"/>
              </a:ext>
            </a:extLst>
          </p:cNvPr>
          <p:cNvSpPr txBox="1"/>
          <p:nvPr/>
        </p:nvSpPr>
        <p:spPr>
          <a:xfrm>
            <a:off x="891654" y="4869095"/>
            <a:ext cx="10472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A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are 32 students in a class. If ‘g’ groups of 4 students are formed for a project, </a:t>
            </a:r>
            <a:br>
              <a:rPr lang="en-A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A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many groups are there?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1B0ACF-FFF3-B4AE-E787-60F4944C70B2}"/>
                  </a:ext>
                </a:extLst>
              </p:cNvPr>
              <p:cNvSpPr txBox="1"/>
              <p:nvPr/>
            </p:nvSpPr>
            <p:spPr>
              <a:xfrm>
                <a:off x="9048012" y="1305494"/>
                <a:ext cx="206101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AU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AU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=28</m:t>
                      </m:r>
                    </m:oMath>
                  </m:oMathPara>
                </a14:m>
                <a:endParaRPr lang="en-AU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1B0ACF-FFF3-B4AE-E787-60F4944C7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012" y="1305494"/>
                <a:ext cx="2061013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52D827-1792-56D7-1B11-CAD1B1D3235A}"/>
                  </a:ext>
                </a:extLst>
              </p:cNvPr>
              <p:cNvSpPr txBox="1"/>
              <p:nvPr/>
            </p:nvSpPr>
            <p:spPr>
              <a:xfrm>
                <a:off x="8220501" y="3590428"/>
                <a:ext cx="294311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−8=12</m:t>
                      </m:r>
                    </m:oMath>
                  </m:oMathPara>
                </a14:m>
                <a:endParaRPr lang="en-AU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52D827-1792-56D7-1B11-CAD1B1D32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501" y="3590428"/>
                <a:ext cx="2943113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6CFC7A-E616-56E0-AA36-4A34B2FA6DAC}"/>
                  </a:ext>
                </a:extLst>
              </p:cNvPr>
              <p:cNvSpPr txBox="1"/>
              <p:nvPr/>
            </p:nvSpPr>
            <p:spPr>
              <a:xfrm>
                <a:off x="8966579" y="5464720"/>
                <a:ext cx="214244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AU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AU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AU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6CFC7A-E616-56E0-AA36-4A34B2FA6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579" y="5464720"/>
                <a:ext cx="2142446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842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9000">
              <a:srgbClr val="BEA746"/>
            </a:gs>
            <a:gs pos="0">
              <a:srgbClr val="CEE61A"/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B71F93-FC2A-C2CC-251D-A2505654A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857EBCA-11CC-48B8-D9E2-3420DFFC23F8}"/>
              </a:ext>
            </a:extLst>
          </p:cNvPr>
          <p:cNvSpPr txBox="1"/>
          <p:nvPr/>
        </p:nvSpPr>
        <p:spPr>
          <a:xfrm>
            <a:off x="4113919" y="1071537"/>
            <a:ext cx="39641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7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Key Ideas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572611-7AF9-E8BA-FEA7-941DA2A01E72}"/>
              </a:ext>
            </a:extLst>
          </p:cNvPr>
          <p:cNvSpPr txBox="1"/>
          <p:nvPr/>
        </p:nvSpPr>
        <p:spPr>
          <a:xfrm>
            <a:off x="3219315" y="2405208"/>
            <a:ext cx="6021520" cy="3423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fontAlgn="base">
              <a:lnSpc>
                <a:spcPct val="200000"/>
              </a:lnSpc>
              <a:buFont typeface="+mj-lt"/>
              <a:buAutoNum type="arabicPeriod"/>
            </a:pPr>
            <a:r>
              <a:rPr lang="en-AU" sz="2800" dirty="0"/>
              <a:t>Equation </a:t>
            </a:r>
          </a:p>
          <a:p>
            <a:pPr marL="514350" indent="-514350" fontAlgn="base">
              <a:lnSpc>
                <a:spcPct val="200000"/>
              </a:lnSpc>
              <a:buFont typeface="+mj-lt"/>
              <a:buAutoNum type="arabicPeriod"/>
            </a:pPr>
            <a:r>
              <a:rPr lang="en-AU" sz="2800" dirty="0"/>
              <a:t>Balance</a:t>
            </a:r>
          </a:p>
          <a:p>
            <a:pPr marL="514350" indent="-514350" fontAlgn="base">
              <a:lnSpc>
                <a:spcPct val="200000"/>
              </a:lnSpc>
              <a:buFont typeface="+mj-lt"/>
              <a:buAutoNum type="arabicPeriod"/>
            </a:pPr>
            <a:r>
              <a:rPr lang="en-AU" sz="2800" dirty="0"/>
              <a:t>Inverse Operations</a:t>
            </a:r>
          </a:p>
          <a:p>
            <a:pPr marL="514350" indent="-514350" fontAlgn="base">
              <a:lnSpc>
                <a:spcPct val="200000"/>
              </a:lnSpc>
              <a:buFont typeface="+mj-lt"/>
              <a:buAutoNum type="arabicPeriod"/>
            </a:pPr>
            <a:r>
              <a:rPr lang="en-AU" sz="2800" dirty="0"/>
              <a:t>Isolate the pronumeral </a:t>
            </a:r>
            <a:r>
              <a:rPr lang="en-AU" sz="2800"/>
              <a:t>to “solve” </a:t>
            </a:r>
            <a:r>
              <a:rPr lang="en-AU" sz="2800" dirty="0"/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223386656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EA746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71B6E8-D749-271A-0DB5-0F7D4AAEB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5C5A27-FE96-8952-D91C-F62899D37D2A}"/>
              </a:ext>
            </a:extLst>
          </p:cNvPr>
          <p:cNvSpPr txBox="1"/>
          <p:nvPr/>
        </p:nvSpPr>
        <p:spPr>
          <a:xfrm>
            <a:off x="4010173" y="562021"/>
            <a:ext cx="4171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7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Exit Ticket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9A5EB3-5411-8D5D-E05B-1A6D6B3A1A3D}"/>
              </a:ext>
            </a:extLst>
          </p:cNvPr>
          <p:cNvSpPr txBox="1"/>
          <p:nvPr/>
        </p:nvSpPr>
        <p:spPr>
          <a:xfrm>
            <a:off x="1677597" y="1895692"/>
            <a:ext cx="873867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AU" sz="2800" dirty="0"/>
              <a:t>Take one slip of paper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AU" sz="2800" dirty="0"/>
              <a:t>Write your name clearly at the top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AU" sz="2800" dirty="0"/>
              <a:t>Answer the questions: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AU" sz="2800" b="1" dirty="0"/>
              <a:t>A number minus 7 equals 15</a:t>
            </a:r>
            <a:r>
              <a:rPr lang="en-AU" sz="2800" dirty="0"/>
              <a:t>, </a:t>
            </a:r>
            <a:br>
              <a:rPr lang="en-AU" sz="2800" dirty="0"/>
            </a:br>
            <a:r>
              <a:rPr lang="en-AU" sz="2800" dirty="0"/>
              <a:t>write the equation; what is the number? 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AU" sz="2800" dirty="0"/>
              <a:t>Solve for 'y': </a:t>
            </a:r>
            <a:r>
              <a:rPr lang="en-AU" sz="2800" b="1" dirty="0"/>
              <a:t>6y=30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AU" sz="2800" dirty="0"/>
              <a:t>When you're done, please hand it to me as you leave</a:t>
            </a:r>
          </a:p>
        </p:txBody>
      </p:sp>
    </p:spTree>
    <p:extLst>
      <p:ext uri="{BB962C8B-B14F-4D97-AF65-F5344CB8AC3E}">
        <p14:creationId xmlns:p14="http://schemas.microsoft.com/office/powerpoint/2010/main" val="150319186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92000">
              <a:schemeClr val="tx1">
                <a:lumMod val="85000"/>
                <a:lumOff val="15000"/>
              </a:schemeClr>
            </a:gs>
            <a:gs pos="0">
              <a:schemeClr val="tx2">
                <a:lumMod val="10000"/>
                <a:lumOff val="9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271DA3E-9131-42D6-38BC-AE2407494F28}"/>
                  </a:ext>
                </a:extLst>
              </p14:cNvPr>
              <p14:cNvContentPartPr/>
              <p14:nvPr/>
            </p14:nvContentPartPr>
            <p14:xfrm rot="21124822">
              <a:off x="4726387" y="1309962"/>
              <a:ext cx="2559240" cy="1264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271DA3E-9131-42D6-38BC-AE2407494F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rot="21124822">
                <a:off x="4675627" y="1259202"/>
                <a:ext cx="2660760" cy="13658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9CF9FCB-33A9-419C-3194-CD1188C64BC1}"/>
              </a:ext>
            </a:extLst>
          </p:cNvPr>
          <p:cNvSpPr txBox="1"/>
          <p:nvPr/>
        </p:nvSpPr>
        <p:spPr>
          <a:xfrm>
            <a:off x="4947930" y="473122"/>
            <a:ext cx="22961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6000" dirty="0"/>
              <a:t>Recap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350B3-62E9-76F3-3C7B-88667995D164}"/>
              </a:ext>
            </a:extLst>
          </p:cNvPr>
          <p:cNvSpPr txBox="1"/>
          <p:nvPr/>
        </p:nvSpPr>
        <p:spPr>
          <a:xfrm>
            <a:off x="4000362" y="5736606"/>
            <a:ext cx="4191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0" dirty="0">
                <a:solidFill>
                  <a:schemeClr val="bg2"/>
                </a:solidFill>
              </a:rPr>
              <a:t>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863C65-FE60-8DAB-5CF9-68288700EFA6}"/>
                  </a:ext>
                </a:extLst>
              </p:cNvPr>
              <p:cNvSpPr txBox="1"/>
              <p:nvPr/>
            </p:nvSpPr>
            <p:spPr>
              <a:xfrm>
                <a:off x="5286741" y="1737187"/>
                <a:ext cx="152753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863C65-FE60-8DAB-5CF9-68288700E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741" y="1737187"/>
                <a:ext cx="152753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407C49-5B9D-A3E8-707C-14A23D93F0C1}"/>
                  </a:ext>
                </a:extLst>
              </p:cNvPr>
              <p:cNvSpPr txBox="1"/>
              <p:nvPr/>
            </p:nvSpPr>
            <p:spPr>
              <a:xfrm>
                <a:off x="4726523" y="2698806"/>
                <a:ext cx="27389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35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407C49-5B9D-A3E8-707C-14A23D93F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523" y="2698806"/>
                <a:ext cx="273895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A16ADF-CCDB-BA46-A0BE-2A196CD26CCA}"/>
                  </a:ext>
                </a:extLst>
              </p:cNvPr>
              <p:cNvSpPr txBox="1"/>
              <p:nvPr/>
            </p:nvSpPr>
            <p:spPr>
              <a:xfrm>
                <a:off x="4827287" y="3660425"/>
                <a:ext cx="253742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+7=27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A16ADF-CCDB-BA46-A0BE-2A196CD26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287" y="3660425"/>
                <a:ext cx="2537426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B3ADE3-8418-0515-47CF-1F3297B240B2}"/>
                  </a:ext>
                </a:extLst>
              </p:cNvPr>
              <p:cNvSpPr txBox="1"/>
              <p:nvPr/>
            </p:nvSpPr>
            <p:spPr>
              <a:xfrm>
                <a:off x="5793834" y="4622044"/>
                <a:ext cx="60433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B3ADE3-8418-0515-47CF-1F3297B24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834" y="4622044"/>
                <a:ext cx="60433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EF710D6-0E29-A4D0-0C9A-98A3EABFCE5E}"/>
                  </a:ext>
                </a:extLst>
              </p14:cNvPr>
              <p14:cNvContentPartPr/>
              <p14:nvPr/>
            </p14:nvContentPartPr>
            <p14:xfrm>
              <a:off x="4425787" y="2375482"/>
              <a:ext cx="3543840" cy="1089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EF710D6-0E29-A4D0-0C9A-98A3EABFCE5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75387" y="2325082"/>
                <a:ext cx="3645000" cy="11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60CB2E3-A011-A2D0-F126-F160F3A58E75}"/>
                  </a:ext>
                </a:extLst>
              </p14:cNvPr>
              <p14:cNvContentPartPr/>
              <p14:nvPr/>
            </p14:nvContentPartPr>
            <p14:xfrm>
              <a:off x="5484187" y="4479322"/>
              <a:ext cx="1293120" cy="988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60CB2E3-A011-A2D0-F126-F160F3A58E7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33787" y="4428562"/>
                <a:ext cx="1394280" cy="10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1E77AAC-BAF0-9DBF-1999-0CC2EE4A3457}"/>
                  </a:ext>
                </a:extLst>
              </p14:cNvPr>
              <p14:cNvContentPartPr/>
              <p14:nvPr/>
            </p14:nvContentPartPr>
            <p14:xfrm>
              <a:off x="4667094" y="3444071"/>
              <a:ext cx="1680120" cy="935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1E77AAC-BAF0-9DBF-1999-0CC2EE4A345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16334" y="3393311"/>
                <a:ext cx="1781280" cy="10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FA5FD0A-5AB5-9E47-8F56-B8B529F17FCE}"/>
                  </a:ext>
                </a:extLst>
              </p14:cNvPr>
              <p14:cNvContentPartPr/>
              <p14:nvPr/>
            </p14:nvContentPartPr>
            <p14:xfrm>
              <a:off x="6581511" y="3487631"/>
              <a:ext cx="1052280" cy="891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FA5FD0A-5AB5-9E47-8F56-B8B529F17FC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31111" y="3436871"/>
                <a:ext cx="1153440" cy="99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94928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92000">
              <a:schemeClr val="tx1">
                <a:lumMod val="85000"/>
                <a:lumOff val="15000"/>
              </a:schemeClr>
            </a:gs>
            <a:gs pos="0">
              <a:schemeClr val="tx2">
                <a:lumMod val="10000"/>
                <a:lumOff val="9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B9D565-D114-49E5-76D0-870C4ADAE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E23A88-37FD-7E7A-61F7-9091F816FE76}"/>
              </a:ext>
            </a:extLst>
          </p:cNvPr>
          <p:cNvSpPr txBox="1"/>
          <p:nvPr/>
        </p:nvSpPr>
        <p:spPr>
          <a:xfrm>
            <a:off x="4947930" y="473122"/>
            <a:ext cx="22961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6000" dirty="0"/>
              <a:t>Recap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B0D093-90C8-DEFF-A93D-3488DEEE5B07}"/>
              </a:ext>
            </a:extLst>
          </p:cNvPr>
          <p:cNvSpPr txBox="1"/>
          <p:nvPr/>
        </p:nvSpPr>
        <p:spPr>
          <a:xfrm>
            <a:off x="4000362" y="5736606"/>
            <a:ext cx="44269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0" dirty="0">
                <a:solidFill>
                  <a:schemeClr val="bg2"/>
                </a:solidFill>
              </a:rPr>
              <a:t>Pronumerals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EA17F3-125E-E8E1-6405-2D32111C111F}"/>
                  </a:ext>
                </a:extLst>
              </p:cNvPr>
              <p:cNvSpPr txBox="1"/>
              <p:nvPr/>
            </p:nvSpPr>
            <p:spPr>
              <a:xfrm>
                <a:off x="5286741" y="1737187"/>
                <a:ext cx="152753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EA17F3-125E-E8E1-6405-2D32111C1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741" y="1737187"/>
                <a:ext cx="1527534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FC4403-18EB-E073-DD5F-2B21770FA451}"/>
                  </a:ext>
                </a:extLst>
              </p:cNvPr>
              <p:cNvSpPr txBox="1"/>
              <p:nvPr/>
            </p:nvSpPr>
            <p:spPr>
              <a:xfrm>
                <a:off x="4726523" y="2698806"/>
                <a:ext cx="27389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35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FC4403-18EB-E073-DD5F-2B21770FA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523" y="2698806"/>
                <a:ext cx="273895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2FF71D-0E92-2B68-05B6-019ED5B62D19}"/>
                  </a:ext>
                </a:extLst>
              </p:cNvPr>
              <p:cNvSpPr txBox="1"/>
              <p:nvPr/>
            </p:nvSpPr>
            <p:spPr>
              <a:xfrm>
                <a:off x="4827287" y="3660425"/>
                <a:ext cx="253742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+7=27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2FF71D-0E92-2B68-05B6-019ED5B62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287" y="3660425"/>
                <a:ext cx="253742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F34FF9-99E3-7A24-120C-3DD9A3B768C2}"/>
                  </a:ext>
                </a:extLst>
              </p:cNvPr>
              <p:cNvSpPr txBox="1"/>
              <p:nvPr/>
            </p:nvSpPr>
            <p:spPr>
              <a:xfrm>
                <a:off x="5793834" y="4622044"/>
                <a:ext cx="60433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F34FF9-99E3-7A24-120C-3DD9A3B76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834" y="4622044"/>
                <a:ext cx="60433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B00A7F6-581D-8585-014A-68BD2BB2F182}"/>
                  </a:ext>
                </a:extLst>
              </p14:cNvPr>
              <p14:cNvContentPartPr/>
              <p14:nvPr/>
            </p14:nvContentPartPr>
            <p14:xfrm>
              <a:off x="5605867" y="1761322"/>
              <a:ext cx="431280" cy="551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B00A7F6-581D-8585-014A-68BD2BB2F1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55107" y="1710562"/>
                <a:ext cx="53244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5BFA447-8ECF-94E0-3D1C-AC3A7282DFB6}"/>
                  </a:ext>
                </a:extLst>
              </p14:cNvPr>
              <p14:cNvContentPartPr/>
              <p14:nvPr/>
            </p14:nvContentPartPr>
            <p14:xfrm>
              <a:off x="5022307" y="2702722"/>
              <a:ext cx="669960" cy="675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5BFA447-8ECF-94E0-3D1C-AC3A7282DFB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71547" y="2651962"/>
                <a:ext cx="771120" cy="7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04A1EEE-0714-E7CA-57DE-39B495E55390}"/>
                  </a:ext>
                </a:extLst>
              </p14:cNvPr>
              <p14:cNvContentPartPr/>
              <p14:nvPr/>
            </p14:nvContentPartPr>
            <p14:xfrm>
              <a:off x="4963627" y="3719722"/>
              <a:ext cx="653040" cy="527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04A1EEE-0714-E7CA-57DE-39B495E5539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27987" y="3683722"/>
                <a:ext cx="72468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916566F-CAAB-9DD2-5644-3A5F6E3C304B}"/>
                  </a:ext>
                </a:extLst>
              </p14:cNvPr>
              <p14:cNvContentPartPr/>
              <p14:nvPr/>
            </p14:nvContentPartPr>
            <p14:xfrm>
              <a:off x="6273207" y="2759880"/>
              <a:ext cx="416160" cy="534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916566F-CAAB-9DD2-5644-3A5F6E3C304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22447" y="2709480"/>
                <a:ext cx="517320" cy="63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963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92000">
              <a:schemeClr val="tx1">
                <a:lumMod val="85000"/>
                <a:lumOff val="15000"/>
              </a:schemeClr>
            </a:gs>
            <a:gs pos="0">
              <a:schemeClr val="tx2">
                <a:lumMod val="10000"/>
                <a:lumOff val="9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A86743-9574-5906-1F35-5BAFB6254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354EA3-C772-921C-0200-BB3652449338}"/>
              </a:ext>
            </a:extLst>
          </p:cNvPr>
          <p:cNvSpPr txBox="1"/>
          <p:nvPr/>
        </p:nvSpPr>
        <p:spPr>
          <a:xfrm>
            <a:off x="4947930" y="473122"/>
            <a:ext cx="22961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6000" dirty="0"/>
              <a:t>Recap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77DC3-FB4D-DE02-55C7-384343999AAE}"/>
              </a:ext>
            </a:extLst>
          </p:cNvPr>
          <p:cNvSpPr txBox="1"/>
          <p:nvPr/>
        </p:nvSpPr>
        <p:spPr>
          <a:xfrm>
            <a:off x="4000362" y="5736606"/>
            <a:ext cx="44953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0" dirty="0">
                <a:solidFill>
                  <a:schemeClr val="bg2"/>
                </a:solidFill>
              </a:rPr>
              <a:t>Co-</a:t>
            </a:r>
            <a:r>
              <a:rPr lang="en-AU" sz="6000" dirty="0" err="1">
                <a:solidFill>
                  <a:schemeClr val="bg2"/>
                </a:solidFill>
              </a:rPr>
              <a:t>efficients</a:t>
            </a:r>
            <a:endParaRPr lang="en-AU" sz="6000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E08620-1D19-C8C1-970E-323355599BEA}"/>
                  </a:ext>
                </a:extLst>
              </p:cNvPr>
              <p:cNvSpPr txBox="1"/>
              <p:nvPr/>
            </p:nvSpPr>
            <p:spPr>
              <a:xfrm>
                <a:off x="5286741" y="1737187"/>
                <a:ext cx="152753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E08620-1D19-C8C1-970E-323355599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741" y="1737187"/>
                <a:ext cx="1527534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E81E6A-1DD2-2CB3-50C6-02CAC2186345}"/>
                  </a:ext>
                </a:extLst>
              </p:cNvPr>
              <p:cNvSpPr txBox="1"/>
              <p:nvPr/>
            </p:nvSpPr>
            <p:spPr>
              <a:xfrm>
                <a:off x="4726523" y="2698806"/>
                <a:ext cx="27389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35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E81E6A-1DD2-2CB3-50C6-02CAC2186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523" y="2698806"/>
                <a:ext cx="273895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756916-1FF1-8E26-4D80-F98C529056B4}"/>
                  </a:ext>
                </a:extLst>
              </p:cNvPr>
              <p:cNvSpPr txBox="1"/>
              <p:nvPr/>
            </p:nvSpPr>
            <p:spPr>
              <a:xfrm>
                <a:off x="4827287" y="3660425"/>
                <a:ext cx="253742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+7=27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756916-1FF1-8E26-4D80-F98C52905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287" y="3660425"/>
                <a:ext cx="253742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5737F6-CD8D-F61E-46C6-D2AC4D781332}"/>
                  </a:ext>
                </a:extLst>
              </p:cNvPr>
              <p:cNvSpPr txBox="1"/>
              <p:nvPr/>
            </p:nvSpPr>
            <p:spPr>
              <a:xfrm>
                <a:off x="5793834" y="4622044"/>
                <a:ext cx="60433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5737F6-CD8D-F61E-46C6-D2AC4D781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834" y="4622044"/>
                <a:ext cx="60433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74B3D8E-D2CE-737A-02BC-9D511D2C5E6E}"/>
                  </a:ext>
                </a:extLst>
              </p14:cNvPr>
              <p14:cNvContentPartPr/>
              <p14:nvPr/>
            </p14:nvContentPartPr>
            <p14:xfrm>
              <a:off x="5224385" y="2209025"/>
              <a:ext cx="423720" cy="86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74B3D8E-D2CE-737A-02BC-9D511D2C5E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88385" y="2173385"/>
                <a:ext cx="4953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F67055F-58A6-5261-41D8-7775D0FFA02F}"/>
                  </a:ext>
                </a:extLst>
              </p14:cNvPr>
              <p14:cNvContentPartPr/>
              <p14:nvPr/>
            </p14:nvContentPartPr>
            <p14:xfrm>
              <a:off x="4812905" y="3183545"/>
              <a:ext cx="469800" cy="42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F67055F-58A6-5261-41D8-7775D0FFA02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76905" y="3147545"/>
                <a:ext cx="5414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AD3F7FE-FD64-9865-3798-AE6F246F1238}"/>
                  </a:ext>
                </a:extLst>
              </p14:cNvPr>
              <p14:cNvContentPartPr/>
              <p14:nvPr/>
            </p14:nvContentPartPr>
            <p14:xfrm>
              <a:off x="5993345" y="3127025"/>
              <a:ext cx="325080" cy="107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AD3F7FE-FD64-9865-3798-AE6F246F123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57345" y="3091025"/>
                <a:ext cx="39672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D173AE7-266E-7813-D778-45FE47698451}"/>
                  </a:ext>
                </a:extLst>
              </p14:cNvPr>
              <p14:cNvContentPartPr/>
              <p14:nvPr/>
            </p14:nvContentPartPr>
            <p14:xfrm>
              <a:off x="4883465" y="4193705"/>
              <a:ext cx="297360" cy="47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D173AE7-266E-7813-D778-45FE4769845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47825" y="4157705"/>
                <a:ext cx="369000" cy="11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9742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92000">
              <a:schemeClr val="tx1">
                <a:lumMod val="85000"/>
                <a:lumOff val="15000"/>
              </a:schemeClr>
            </a:gs>
            <a:gs pos="0">
              <a:schemeClr val="tx2">
                <a:lumMod val="10000"/>
                <a:lumOff val="9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88F245-73A2-18B5-2099-2A6D17B2E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E31502-54D4-76C7-A35F-D46350E34DCA}"/>
              </a:ext>
            </a:extLst>
          </p:cNvPr>
          <p:cNvSpPr txBox="1"/>
          <p:nvPr/>
        </p:nvSpPr>
        <p:spPr>
          <a:xfrm>
            <a:off x="4947930" y="473122"/>
            <a:ext cx="22961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6000" dirty="0"/>
              <a:t>Recap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B4A07-BCBF-FD02-813C-533478E24ED3}"/>
              </a:ext>
            </a:extLst>
          </p:cNvPr>
          <p:cNvSpPr txBox="1"/>
          <p:nvPr/>
        </p:nvSpPr>
        <p:spPr>
          <a:xfrm>
            <a:off x="5003746" y="5736606"/>
            <a:ext cx="21845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0" dirty="0">
                <a:solidFill>
                  <a:schemeClr val="bg2"/>
                </a:solidFill>
              </a:rPr>
              <a:t>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1F07FD-41B8-9EC6-3C39-AF3CB191E040}"/>
                  </a:ext>
                </a:extLst>
              </p:cNvPr>
              <p:cNvSpPr txBox="1"/>
              <p:nvPr/>
            </p:nvSpPr>
            <p:spPr>
              <a:xfrm>
                <a:off x="5286741" y="1737187"/>
                <a:ext cx="152753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1F07FD-41B8-9EC6-3C39-AF3CB191E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741" y="1737187"/>
                <a:ext cx="1527534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784389-F963-BA2A-E0ED-CE427E259189}"/>
                  </a:ext>
                </a:extLst>
              </p:cNvPr>
              <p:cNvSpPr txBox="1"/>
              <p:nvPr/>
            </p:nvSpPr>
            <p:spPr>
              <a:xfrm>
                <a:off x="4726523" y="2698806"/>
                <a:ext cx="27389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35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784389-F963-BA2A-E0ED-CE427E259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523" y="2698806"/>
                <a:ext cx="273895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450E86-1AC8-3B6C-3BCB-E1E8DB24E04A}"/>
                  </a:ext>
                </a:extLst>
              </p:cNvPr>
              <p:cNvSpPr txBox="1"/>
              <p:nvPr/>
            </p:nvSpPr>
            <p:spPr>
              <a:xfrm>
                <a:off x="4827287" y="3660425"/>
                <a:ext cx="253742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+7=27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450E86-1AC8-3B6C-3BCB-E1E8DB24E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287" y="3660425"/>
                <a:ext cx="253742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31BB6F-FD45-3AD0-BA4F-DD6553942041}"/>
                  </a:ext>
                </a:extLst>
              </p:cNvPr>
              <p:cNvSpPr txBox="1"/>
              <p:nvPr/>
            </p:nvSpPr>
            <p:spPr>
              <a:xfrm>
                <a:off x="5793834" y="4622044"/>
                <a:ext cx="60433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31BB6F-FD45-3AD0-BA4F-DD6553942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834" y="4622044"/>
                <a:ext cx="60433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34EA12-8D10-2795-3861-B022D55FCF2C}"/>
                  </a:ext>
                </a:extLst>
              </p14:cNvPr>
              <p14:cNvContentPartPr/>
              <p14:nvPr/>
            </p14:nvContentPartPr>
            <p14:xfrm>
              <a:off x="4874031" y="1493591"/>
              <a:ext cx="1163520" cy="950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34EA12-8D10-2795-3861-B022D55FCF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38391" y="1457951"/>
                <a:ext cx="1235160" cy="10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383D5B6-C64A-77D2-E5D5-B7199AB9216C}"/>
                  </a:ext>
                </a:extLst>
              </p14:cNvPr>
              <p14:cNvContentPartPr/>
              <p14:nvPr/>
            </p14:nvContentPartPr>
            <p14:xfrm>
              <a:off x="5843871" y="1641551"/>
              <a:ext cx="1328760" cy="8204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383D5B6-C64A-77D2-E5D5-B7199AB9216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07871" y="1605551"/>
                <a:ext cx="1400400" cy="89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D80DACE-6C69-F7B5-75D1-5D85BCD97489}"/>
                  </a:ext>
                </a:extLst>
              </p14:cNvPr>
              <p14:cNvContentPartPr/>
              <p14:nvPr/>
            </p14:nvContentPartPr>
            <p14:xfrm>
              <a:off x="4479831" y="2590511"/>
              <a:ext cx="1156680" cy="833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D80DACE-6C69-F7B5-75D1-5D85BCD9748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43831" y="2554871"/>
                <a:ext cx="1228320" cy="90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6D2E2DB-C5BB-F86A-A123-F282DA8CE045}"/>
                  </a:ext>
                </a:extLst>
              </p14:cNvPr>
              <p14:cNvContentPartPr/>
              <p14:nvPr/>
            </p14:nvContentPartPr>
            <p14:xfrm>
              <a:off x="5871231" y="2582591"/>
              <a:ext cx="963720" cy="833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6D2E2DB-C5BB-F86A-A123-F282DA8CE0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35591" y="2546591"/>
                <a:ext cx="1035360" cy="90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2CAC55D-8050-8023-6697-B80B387868AF}"/>
                  </a:ext>
                </a:extLst>
              </p14:cNvPr>
              <p14:cNvContentPartPr/>
              <p14:nvPr/>
            </p14:nvContentPartPr>
            <p14:xfrm>
              <a:off x="7066791" y="2682311"/>
              <a:ext cx="678240" cy="747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2CAC55D-8050-8023-6697-B80B387868A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30791" y="2646311"/>
                <a:ext cx="749880" cy="81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C173799-F181-706A-D916-41F2D136E5C2}"/>
                  </a:ext>
                </a:extLst>
              </p14:cNvPr>
              <p14:cNvContentPartPr/>
              <p14:nvPr/>
            </p14:nvContentPartPr>
            <p14:xfrm>
              <a:off x="4526631" y="3365951"/>
              <a:ext cx="1116360" cy="856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C173799-F181-706A-D916-41F2D136E5C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90991" y="3330311"/>
                <a:ext cx="1188000" cy="9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272E380-AA73-4210-FB6B-D3D296CE57C8}"/>
                  </a:ext>
                </a:extLst>
              </p14:cNvPr>
              <p14:cNvContentPartPr/>
              <p14:nvPr/>
            </p14:nvContentPartPr>
            <p14:xfrm>
              <a:off x="5550471" y="3563951"/>
              <a:ext cx="816480" cy="8215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272E380-AA73-4210-FB6B-D3D296CE57C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14831" y="3528311"/>
                <a:ext cx="888120" cy="89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0879ABC-5AE3-7816-2E32-64C5751B9597}"/>
                  </a:ext>
                </a:extLst>
              </p14:cNvPr>
              <p14:cNvContentPartPr/>
              <p14:nvPr/>
            </p14:nvContentPartPr>
            <p14:xfrm>
              <a:off x="6524991" y="3570791"/>
              <a:ext cx="856440" cy="6994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0879ABC-5AE3-7816-2E32-64C5751B959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88991" y="3534791"/>
                <a:ext cx="928080" cy="77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2494A94-3446-3B6D-7423-20739A593AE7}"/>
                  </a:ext>
                </a:extLst>
              </p14:cNvPr>
              <p14:cNvContentPartPr/>
              <p14:nvPr/>
            </p14:nvContentPartPr>
            <p14:xfrm>
              <a:off x="5179671" y="4428671"/>
              <a:ext cx="1566000" cy="11372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2494A94-3446-3B6D-7423-20739A593AE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44031" y="4393031"/>
                <a:ext cx="1637640" cy="120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8832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8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8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8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92000">
              <a:schemeClr val="tx1">
                <a:lumMod val="85000"/>
                <a:lumOff val="15000"/>
              </a:schemeClr>
            </a:gs>
            <a:gs pos="0">
              <a:schemeClr val="tx2">
                <a:lumMod val="10000"/>
                <a:lumOff val="9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16556A-CC67-3BAF-656C-141C63EF2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C361C8-F934-D3B2-EC61-FCF1ED0F4812}"/>
              </a:ext>
            </a:extLst>
          </p:cNvPr>
          <p:cNvSpPr txBox="1"/>
          <p:nvPr/>
        </p:nvSpPr>
        <p:spPr>
          <a:xfrm>
            <a:off x="4947930" y="473122"/>
            <a:ext cx="22961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6000" dirty="0"/>
              <a:t>Recap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ACFA0E-C9A6-62FF-BEEE-8E0548EB38A9}"/>
              </a:ext>
            </a:extLst>
          </p:cNvPr>
          <p:cNvSpPr txBox="1"/>
          <p:nvPr/>
        </p:nvSpPr>
        <p:spPr>
          <a:xfrm>
            <a:off x="4279285" y="5736606"/>
            <a:ext cx="36334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0" dirty="0">
                <a:solidFill>
                  <a:schemeClr val="bg2"/>
                </a:solidFill>
              </a:rPr>
              <a:t>Constants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3462F2-1E43-7695-7E38-63FB5CCD627B}"/>
                  </a:ext>
                </a:extLst>
              </p:cNvPr>
              <p:cNvSpPr txBox="1"/>
              <p:nvPr/>
            </p:nvSpPr>
            <p:spPr>
              <a:xfrm>
                <a:off x="5286741" y="1737187"/>
                <a:ext cx="152753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3462F2-1E43-7695-7E38-63FB5CCD6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741" y="1737187"/>
                <a:ext cx="1527534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C9CBD2-2C12-0ACB-4354-F46A599B3695}"/>
                  </a:ext>
                </a:extLst>
              </p:cNvPr>
              <p:cNvSpPr txBox="1"/>
              <p:nvPr/>
            </p:nvSpPr>
            <p:spPr>
              <a:xfrm>
                <a:off x="4726523" y="2698806"/>
                <a:ext cx="27389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35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C9CBD2-2C12-0ACB-4354-F46A599B3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523" y="2698806"/>
                <a:ext cx="273895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0393CE-38B3-6A6F-39D3-965DFF9077D5}"/>
                  </a:ext>
                </a:extLst>
              </p:cNvPr>
              <p:cNvSpPr txBox="1"/>
              <p:nvPr/>
            </p:nvSpPr>
            <p:spPr>
              <a:xfrm>
                <a:off x="4827287" y="3660425"/>
                <a:ext cx="253742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+7=27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0393CE-38B3-6A6F-39D3-965DFF907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287" y="3660425"/>
                <a:ext cx="253742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7F7427B-6179-05CA-2380-28E8DC127F1B}"/>
                  </a:ext>
                </a:extLst>
              </p:cNvPr>
              <p:cNvSpPr txBox="1"/>
              <p:nvPr/>
            </p:nvSpPr>
            <p:spPr>
              <a:xfrm>
                <a:off x="5793834" y="4622044"/>
                <a:ext cx="60433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7F7427B-6179-05CA-2380-28E8DC127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834" y="4622044"/>
                <a:ext cx="60433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21FF00-962D-3837-3341-587FDD0E24CF}"/>
                  </a:ext>
                </a:extLst>
              </p14:cNvPr>
              <p14:cNvContentPartPr/>
              <p14:nvPr/>
            </p14:nvContentPartPr>
            <p14:xfrm>
              <a:off x="5979591" y="1671791"/>
              <a:ext cx="1020600" cy="838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21FF00-962D-3837-3341-587FDD0E24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43591" y="1635791"/>
                <a:ext cx="1092240" cy="9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D18E97E-5CB4-0342-32BC-2995B7696E81}"/>
                  </a:ext>
                </a:extLst>
              </p14:cNvPr>
              <p14:cNvContentPartPr/>
              <p14:nvPr/>
            </p14:nvContentPartPr>
            <p14:xfrm>
              <a:off x="6753591" y="2556671"/>
              <a:ext cx="965880" cy="828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D18E97E-5CB4-0342-32BC-2995B7696E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17591" y="2520671"/>
                <a:ext cx="1037520" cy="9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6249397-1C8A-E212-E6CC-B9196D6B681A}"/>
                  </a:ext>
                </a:extLst>
              </p14:cNvPr>
              <p14:cNvContentPartPr/>
              <p14:nvPr/>
            </p14:nvContentPartPr>
            <p14:xfrm>
              <a:off x="5797071" y="3544511"/>
              <a:ext cx="821880" cy="750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6249397-1C8A-E212-E6CC-B9196D6B681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61431" y="3508511"/>
                <a:ext cx="893520" cy="82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9B76F7B-DBE8-BF46-714C-AAF891A384CE}"/>
                  </a:ext>
                </a:extLst>
              </p14:cNvPr>
              <p14:cNvContentPartPr/>
              <p14:nvPr/>
            </p14:nvContentPartPr>
            <p14:xfrm>
              <a:off x="6742431" y="3592391"/>
              <a:ext cx="899640" cy="825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9B76F7B-DBE8-BF46-714C-AAF891A384C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06431" y="3556391"/>
                <a:ext cx="971280" cy="89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5AF0FE9-008B-1240-C1E9-78E1A5A2F9C3}"/>
                  </a:ext>
                </a:extLst>
              </p14:cNvPr>
              <p14:cNvContentPartPr/>
              <p14:nvPr/>
            </p14:nvContentPartPr>
            <p14:xfrm>
              <a:off x="5614551" y="4561151"/>
              <a:ext cx="870480" cy="675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5AF0FE9-008B-1240-C1E9-78E1A5A2F9C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78911" y="4525151"/>
                <a:ext cx="942120" cy="74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2626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92000">
              <a:schemeClr val="tx1">
                <a:lumMod val="85000"/>
                <a:lumOff val="15000"/>
              </a:schemeClr>
            </a:gs>
            <a:gs pos="0">
              <a:schemeClr val="tx2">
                <a:lumMod val="10000"/>
                <a:lumOff val="9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E71CFD-D751-9E41-F91C-618656250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AE179A-D984-25F8-3B61-F6C430FDC7B8}"/>
              </a:ext>
            </a:extLst>
          </p:cNvPr>
          <p:cNvSpPr txBox="1"/>
          <p:nvPr/>
        </p:nvSpPr>
        <p:spPr>
          <a:xfrm>
            <a:off x="4947930" y="473122"/>
            <a:ext cx="22961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6000" dirty="0"/>
              <a:t>Recap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4119A8-E4AC-366B-583B-AF5ABC605276}"/>
              </a:ext>
            </a:extLst>
          </p:cNvPr>
          <p:cNvSpPr txBox="1"/>
          <p:nvPr/>
        </p:nvSpPr>
        <p:spPr>
          <a:xfrm>
            <a:off x="1752375" y="5736606"/>
            <a:ext cx="8687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0" dirty="0">
                <a:solidFill>
                  <a:schemeClr val="bg2"/>
                </a:solidFill>
              </a:rPr>
              <a:t>Simplification – like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8EA6BF-268C-A36F-D199-FAF1A8F22A01}"/>
                  </a:ext>
                </a:extLst>
              </p:cNvPr>
              <p:cNvSpPr txBox="1"/>
              <p:nvPr/>
            </p:nvSpPr>
            <p:spPr>
              <a:xfrm>
                <a:off x="4164491" y="1719852"/>
                <a:ext cx="377148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+ 2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 −1+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8EA6BF-268C-A36F-D199-FAF1A8F22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491" y="1719852"/>
                <a:ext cx="377148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C46850-5505-B103-BC67-624707937B80}"/>
                  </a:ext>
                </a:extLst>
              </p:cNvPr>
              <p:cNvSpPr txBox="1"/>
              <p:nvPr/>
            </p:nvSpPr>
            <p:spPr>
              <a:xfrm>
                <a:off x="4811560" y="2681471"/>
                <a:ext cx="247734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C46850-5505-B103-BC67-624707937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560" y="2681471"/>
                <a:ext cx="247734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EE94DE-2EAD-1A3A-105B-7D67B4942469}"/>
                  </a:ext>
                </a:extLst>
              </p:cNvPr>
              <p:cNvSpPr txBox="1"/>
              <p:nvPr/>
            </p:nvSpPr>
            <p:spPr>
              <a:xfrm>
                <a:off x="5007607" y="4671231"/>
                <a:ext cx="208525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𝑛𝑚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EE94DE-2EAD-1A3A-105B-7D67B4942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607" y="4671231"/>
                <a:ext cx="208525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8159AF-0286-C2A0-E5D3-7B34C7645E39}"/>
                  </a:ext>
                </a:extLst>
              </p:cNvPr>
              <p:cNvSpPr txBox="1"/>
              <p:nvPr/>
            </p:nvSpPr>
            <p:spPr>
              <a:xfrm>
                <a:off x="4078795" y="3640267"/>
                <a:ext cx="394287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 −7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8159AF-0286-C2A0-E5D3-7B34C7645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795" y="3640267"/>
                <a:ext cx="394287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7CF3D3A-9381-F7E3-ECF5-96C1BC8FA37A}"/>
                  </a:ext>
                </a:extLst>
              </p14:cNvPr>
              <p14:cNvContentPartPr/>
              <p14:nvPr/>
            </p14:nvContentPartPr>
            <p14:xfrm>
              <a:off x="4203351" y="2235551"/>
              <a:ext cx="647640" cy="18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7CF3D3A-9381-F7E3-ECF5-96C1BC8FA3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67711" y="2199911"/>
                <a:ext cx="71928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F6B688-E72A-FABA-F237-D92E7422EBC0}"/>
                  </a:ext>
                </a:extLst>
              </p14:cNvPr>
              <p14:cNvContentPartPr/>
              <p14:nvPr/>
            </p14:nvContentPartPr>
            <p14:xfrm>
              <a:off x="7223751" y="2257511"/>
              <a:ext cx="771840" cy="30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F6B688-E72A-FABA-F237-D92E7422EB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87751" y="2221511"/>
                <a:ext cx="843480" cy="10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B507D2E-8EA7-7DAF-ADD4-C52B3A1BA54A}"/>
              </a:ext>
            </a:extLst>
          </p:cNvPr>
          <p:cNvGrpSpPr/>
          <p:nvPr/>
        </p:nvGrpSpPr>
        <p:grpSpPr>
          <a:xfrm>
            <a:off x="4853511" y="3183791"/>
            <a:ext cx="1566720" cy="23040"/>
            <a:chOff x="4853511" y="3183791"/>
            <a:chExt cx="1566720" cy="2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EA25326-1587-38F9-4B98-8736DC9BF790}"/>
                    </a:ext>
                  </a:extLst>
                </p14:cNvPr>
                <p14:cNvContentPartPr/>
                <p14:nvPr/>
              </p14:nvContentPartPr>
              <p14:xfrm>
                <a:off x="4853511" y="3183791"/>
                <a:ext cx="585000" cy="18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EA25326-1587-38F9-4B98-8736DC9BF79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17511" y="3148151"/>
                  <a:ext cx="6566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5BA7A67-29A5-D200-94B2-A678308A06A3}"/>
                    </a:ext>
                  </a:extLst>
                </p14:cNvPr>
                <p14:cNvContentPartPr/>
                <p14:nvPr/>
              </p14:nvContentPartPr>
              <p14:xfrm>
                <a:off x="5876271" y="3205751"/>
                <a:ext cx="543960" cy="1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5BA7A67-29A5-D200-94B2-A678308A06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40631" y="3170111"/>
                  <a:ext cx="615600" cy="7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A1787E3-BF40-9E6A-3909-2ADCBB978DA6}"/>
                  </a:ext>
                </a:extLst>
              </p14:cNvPr>
              <p14:cNvContentPartPr/>
              <p14:nvPr/>
            </p14:nvContentPartPr>
            <p14:xfrm>
              <a:off x="4151151" y="4138151"/>
              <a:ext cx="531720" cy="48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A1787E3-BF40-9E6A-3909-2ADCBB978DA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15511" y="4102511"/>
                <a:ext cx="60336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0DFAD4D-B112-2069-B27B-8F47EF084B5A}"/>
                  </a:ext>
                </a:extLst>
              </p14:cNvPr>
              <p14:cNvContentPartPr/>
              <p14:nvPr/>
            </p14:nvContentPartPr>
            <p14:xfrm>
              <a:off x="7349391" y="4177391"/>
              <a:ext cx="698400" cy="21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0DFAD4D-B112-2069-B27B-8F47EF084B5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13751" y="4141391"/>
                <a:ext cx="770040" cy="9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00D87B2A-6D1B-5EF7-1BEF-EE8FBD31DF08}"/>
              </a:ext>
            </a:extLst>
          </p:cNvPr>
          <p:cNvGrpSpPr/>
          <p:nvPr/>
        </p:nvGrpSpPr>
        <p:grpSpPr>
          <a:xfrm>
            <a:off x="4935951" y="4197191"/>
            <a:ext cx="1992960" cy="42120"/>
            <a:chOff x="4935951" y="4197191"/>
            <a:chExt cx="1992960" cy="4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E1D0B13-59BD-1B40-D21C-EEC165ED5851}"/>
                    </a:ext>
                  </a:extLst>
                </p14:cNvPr>
                <p14:cNvContentPartPr/>
                <p14:nvPr/>
              </p14:nvContentPartPr>
              <p14:xfrm>
                <a:off x="4935951" y="4197191"/>
                <a:ext cx="1039680" cy="42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E1D0B13-59BD-1B40-D21C-EEC165ED58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99951" y="4161551"/>
                  <a:ext cx="11113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0517463-A0B9-E47F-9849-EFAE0C3C9B07}"/>
                    </a:ext>
                  </a:extLst>
                </p14:cNvPr>
                <p14:cNvContentPartPr/>
                <p14:nvPr/>
              </p14:nvContentPartPr>
              <p14:xfrm>
                <a:off x="6235911" y="4203311"/>
                <a:ext cx="693000" cy="27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0517463-A0B9-E47F-9849-EFAE0C3C9B0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00271" y="4167311"/>
                  <a:ext cx="764640" cy="9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AE510A7-3FD0-58E4-7922-B7172B7F4C0E}"/>
                  </a:ext>
                </a:extLst>
              </p14:cNvPr>
              <p14:cNvContentPartPr/>
              <p14:nvPr/>
            </p14:nvContentPartPr>
            <p14:xfrm>
              <a:off x="5455791" y="2309351"/>
              <a:ext cx="581040" cy="4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AE510A7-3FD0-58E4-7922-B7172B7F4C0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20151" y="2273711"/>
                <a:ext cx="6526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C20FF91-AEDD-34D1-3DEE-16CE94FCD585}"/>
                  </a:ext>
                </a:extLst>
              </p14:cNvPr>
              <p14:cNvContentPartPr/>
              <p14:nvPr/>
            </p14:nvContentPartPr>
            <p14:xfrm>
              <a:off x="6201351" y="5208431"/>
              <a:ext cx="778680" cy="435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C20FF91-AEDD-34D1-3DEE-16CE94FCD58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65351" y="5172791"/>
                <a:ext cx="85032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E6A8551-187A-B389-6E5F-51F582F67E0B}"/>
                  </a:ext>
                </a:extLst>
              </p14:cNvPr>
              <p14:cNvContentPartPr/>
              <p14:nvPr/>
            </p14:nvContentPartPr>
            <p14:xfrm>
              <a:off x="5030991" y="5308151"/>
              <a:ext cx="594000" cy="39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E6A8551-187A-B389-6E5F-51F582F67E0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95351" y="5272511"/>
                <a:ext cx="6656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E990CD1-990F-799A-A782-74BAC351D2F8}"/>
                  </a:ext>
                </a:extLst>
              </p14:cNvPr>
              <p14:cNvContentPartPr/>
              <p14:nvPr/>
            </p14:nvContentPartPr>
            <p14:xfrm>
              <a:off x="6266151" y="2257511"/>
              <a:ext cx="617040" cy="57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E990CD1-990F-799A-A782-74BAC351D2F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30511" y="2221871"/>
                <a:ext cx="6886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5DB16A-FAAD-E703-927D-95D0D852B752}"/>
                  </a:ext>
                </a:extLst>
              </p14:cNvPr>
              <p14:cNvContentPartPr/>
              <p14:nvPr/>
            </p14:nvContentPartPr>
            <p14:xfrm>
              <a:off x="6681951" y="3253991"/>
              <a:ext cx="694080" cy="9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5DB16A-FAAD-E703-927D-95D0D852B75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646311" y="3218351"/>
                <a:ext cx="765720" cy="8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5620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8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accent1"/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ABF9D2-4B2D-3914-759B-4D9782F98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741DE-CDAB-03B2-3FC0-AA4CCF1AD53B}"/>
              </a:ext>
            </a:extLst>
          </p:cNvPr>
          <p:cNvSpPr txBox="1"/>
          <p:nvPr/>
        </p:nvSpPr>
        <p:spPr>
          <a:xfrm>
            <a:off x="2846489" y="377588"/>
            <a:ext cx="6499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800" dirty="0">
                <a:solidFill>
                  <a:schemeClr val="bg1"/>
                </a:solidFill>
              </a:rPr>
              <a:t>Things to Watch Out For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FA4B59-27BB-710C-99D9-CEF422A77BC9}"/>
              </a:ext>
            </a:extLst>
          </p:cNvPr>
          <p:cNvSpPr txBox="1"/>
          <p:nvPr/>
        </p:nvSpPr>
        <p:spPr>
          <a:xfrm>
            <a:off x="3516573" y="2773440"/>
            <a:ext cx="68598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>
                <a:solidFill>
                  <a:srgbClr val="FFFF00"/>
                </a:solidFill>
              </a:rPr>
              <a:t>=</a:t>
            </a:r>
            <a:r>
              <a:rPr lang="en-AU" sz="4800" dirty="0">
                <a:solidFill>
                  <a:schemeClr val="bg1"/>
                </a:solidFill>
              </a:rPr>
              <a:t> means two expressions</a:t>
            </a:r>
            <a:br>
              <a:rPr lang="en-AU" sz="4800" dirty="0">
                <a:solidFill>
                  <a:schemeClr val="bg1"/>
                </a:solidFill>
              </a:rPr>
            </a:br>
            <a:r>
              <a:rPr lang="en-AU" sz="4800" dirty="0">
                <a:solidFill>
                  <a:schemeClr val="bg1"/>
                </a:solidFill>
              </a:rPr>
              <a:t>    have the same value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26F78D-19FC-2F14-28C6-6E582A274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39" y="2670028"/>
            <a:ext cx="2331934" cy="17764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F3F20D-D978-A610-4320-61431430207E}"/>
                  </a:ext>
                </a:extLst>
              </p:cNvPr>
              <p:cNvSpPr txBox="1"/>
              <p:nvPr/>
            </p:nvSpPr>
            <p:spPr>
              <a:xfrm>
                <a:off x="4546980" y="1703695"/>
                <a:ext cx="280525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7+5=</m:t>
                      </m:r>
                      <m:r>
                        <m:rPr>
                          <m:nor/>
                        </m:rPr>
                        <a:rPr lang="en-AU" sz="4800" dirty="0">
                          <a:solidFill>
                            <a:schemeClr val="bg1"/>
                          </a:solidFill>
                        </a:rPr>
                        <m:t>☐</m:t>
                      </m:r>
                    </m:oMath>
                  </m:oMathPara>
                </a14:m>
                <a:endParaRPr lang="en-AU" sz="4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F3F20D-D978-A610-4320-61431430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980" y="1703695"/>
                <a:ext cx="2805255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!!TextBox 19">
                <a:extLst>
                  <a:ext uri="{FF2B5EF4-FFF2-40B4-BE49-F238E27FC236}">
                    <a16:creationId xmlns:a16="http://schemas.microsoft.com/office/drawing/2014/main" id="{FED6466C-797A-CF59-5BB6-F233C109186E}"/>
                  </a:ext>
                </a:extLst>
              </p:cNvPr>
              <p:cNvSpPr txBox="1"/>
              <p:nvPr/>
            </p:nvSpPr>
            <p:spPr>
              <a:xfrm>
                <a:off x="3805451" y="4784973"/>
                <a:ext cx="390010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 + 5 = 2</m:t>
                      </m:r>
                      <m:r>
                        <m:rPr>
                          <m:nor/>
                        </m:rPr>
                        <a:rPr lang="en-AU" sz="4800">
                          <a:solidFill>
                            <a:schemeClr val="bg1"/>
                          </a:solidFill>
                        </a:rPr>
                        <m:t>×</m:t>
                      </m:r>
                      <m:r>
                        <a:rPr lang="en-AU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AU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!!TextBox 19">
                <a:extLst>
                  <a:ext uri="{FF2B5EF4-FFF2-40B4-BE49-F238E27FC236}">
                    <a16:creationId xmlns:a16="http://schemas.microsoft.com/office/drawing/2014/main" id="{FED6466C-797A-CF59-5BB6-F233C1091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451" y="4784973"/>
                <a:ext cx="3900107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745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accent1"/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754566-EBF6-A616-CAC8-84A7794BB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43A47-5780-838C-BBBE-A022CBF8DA74}"/>
              </a:ext>
            </a:extLst>
          </p:cNvPr>
          <p:cNvSpPr txBox="1"/>
          <p:nvPr/>
        </p:nvSpPr>
        <p:spPr>
          <a:xfrm>
            <a:off x="2846489" y="377588"/>
            <a:ext cx="6499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800" dirty="0">
                <a:solidFill>
                  <a:srgbClr val="FFFF00"/>
                </a:solidFill>
              </a:rPr>
              <a:t>Things to Watch Out For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230D49-299C-60EC-B579-E5AB84A61270}"/>
                  </a:ext>
                </a:extLst>
              </p:cNvPr>
              <p:cNvSpPr txBox="1"/>
              <p:nvPr/>
            </p:nvSpPr>
            <p:spPr>
              <a:xfrm>
                <a:off x="3077634" y="2353161"/>
                <a:ext cx="188718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AU" sz="4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4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AU" sz="4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230D49-299C-60EC-B579-E5AB84A61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634" y="2353161"/>
                <a:ext cx="1887183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7B8DD8-55CF-E434-708C-F07EAE16FDE0}"/>
                  </a:ext>
                </a:extLst>
              </p:cNvPr>
              <p:cNvSpPr txBox="1"/>
              <p:nvPr/>
            </p:nvSpPr>
            <p:spPr>
              <a:xfrm>
                <a:off x="7099301" y="2353161"/>
                <a:ext cx="186852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8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4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5+2</m:t>
                      </m:r>
                    </m:oMath>
                  </m:oMathPara>
                </a14:m>
                <a:endParaRPr lang="en-AU" sz="4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7B8DD8-55CF-E434-708C-F07EAE16F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301" y="2353161"/>
                <a:ext cx="1868525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170735C-3C8F-AFD1-D6D8-518341A4336A}"/>
              </a:ext>
            </a:extLst>
          </p:cNvPr>
          <p:cNvSpPr txBox="1"/>
          <p:nvPr/>
        </p:nvSpPr>
        <p:spPr>
          <a:xfrm>
            <a:off x="5219336" y="2368550"/>
            <a:ext cx="1625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>
                <a:solidFill>
                  <a:srgbClr val="FFFF00"/>
                </a:solidFill>
              </a:rPr>
              <a:t>and/or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79AE4-2309-E184-56A7-5CF4BFEAD2FA}"/>
              </a:ext>
            </a:extLst>
          </p:cNvPr>
          <p:cNvSpPr txBox="1"/>
          <p:nvPr/>
        </p:nvSpPr>
        <p:spPr>
          <a:xfrm>
            <a:off x="5769674" y="3244848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>
                <a:solidFill>
                  <a:srgbClr val="FFFF00"/>
                </a:solidFill>
              </a:rPr>
              <a:t>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4B983E2-B697-0848-CADC-B766D3C32622}"/>
              </a:ext>
            </a:extLst>
          </p:cNvPr>
          <p:cNvGrpSpPr/>
          <p:nvPr/>
        </p:nvGrpSpPr>
        <p:grpSpPr>
          <a:xfrm>
            <a:off x="7595127" y="2019107"/>
            <a:ext cx="1239840" cy="1425240"/>
            <a:chOff x="7595127" y="2019107"/>
            <a:chExt cx="1239840" cy="142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B1B61AE-15FA-CB53-E4FA-6018F916F8B8}"/>
                    </a:ext>
                  </a:extLst>
                </p14:cNvPr>
                <p14:cNvContentPartPr/>
                <p14:nvPr/>
              </p14:nvContentPartPr>
              <p14:xfrm>
                <a:off x="7649487" y="2099387"/>
                <a:ext cx="1146240" cy="1344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B1B61AE-15FA-CB53-E4FA-6018F916F8B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86487" y="2036747"/>
                  <a:ext cx="1271880" cy="14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10058C8-1AE0-66A9-C080-CF4D67116E9A}"/>
                    </a:ext>
                  </a:extLst>
                </p14:cNvPr>
                <p14:cNvContentPartPr/>
                <p14:nvPr/>
              </p14:nvContentPartPr>
              <p14:xfrm>
                <a:off x="7595127" y="2019107"/>
                <a:ext cx="1239840" cy="1239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10058C8-1AE0-66A9-C080-CF4D67116E9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32487" y="1956107"/>
                  <a:ext cx="1365480" cy="136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D0CEF9-DF50-27BA-745A-957E1B7A9A05}"/>
                  </a:ext>
                </a:extLst>
              </p:cNvPr>
              <p:cNvSpPr txBox="1"/>
              <p:nvPr/>
            </p:nvSpPr>
            <p:spPr>
              <a:xfrm>
                <a:off x="2154041" y="4371279"/>
                <a:ext cx="8369086" cy="1330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4000" dirty="0">
                    <a:solidFill>
                      <a:srgbClr val="FFFF00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AU" sz="4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4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AU" sz="4000" dirty="0">
                    <a:solidFill>
                      <a:srgbClr val="FFFF00"/>
                    </a:solidFill>
                  </a:rPr>
                  <a:t> could look a bit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40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4000" b="0" i="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4000" b="0" i="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AU" sz="4000" dirty="0">
                  <a:solidFill>
                    <a:srgbClr val="FFFF00"/>
                  </a:solidFill>
                </a:endParaRPr>
              </a:p>
              <a:p>
                <a:r>
                  <a:rPr lang="en-AU" sz="4000" dirty="0">
                    <a:solidFill>
                      <a:srgbClr val="FFFF00"/>
                    </a:solidFill>
                  </a:rPr>
                  <a:t>which has a special meaning (</a:t>
                </a:r>
                <a14:m>
                  <m:oMath xmlns:m="http://schemas.openxmlformats.org/officeDocument/2006/math">
                    <m:r>
                      <a:rPr lang="en-AU" sz="4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4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𝑥𝑥𝑥𝑥</m:t>
                    </m:r>
                  </m:oMath>
                </a14:m>
                <a:r>
                  <a:rPr lang="en-AU" sz="4000" dirty="0">
                    <a:solidFill>
                      <a:srgbClr val="FFFF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D0CEF9-DF50-27BA-745A-957E1B7A9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041" y="4371279"/>
                <a:ext cx="8369086" cy="1330429"/>
              </a:xfrm>
              <a:prstGeom prst="rect">
                <a:avLst/>
              </a:prstGeom>
              <a:blipFill>
                <a:blip r:embed="rId8"/>
                <a:stretch>
                  <a:fillRect l="-2549" t="-7339" r="-874" b="-1926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084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648</Words>
  <Application>Microsoft Office PowerPoint</Application>
  <PresentationFormat>Widescreen</PresentationFormat>
  <Paragraphs>105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Darren Kelly</dc:creator>
  <cp:lastModifiedBy>Darren Kelly</cp:lastModifiedBy>
  <cp:revision>2</cp:revision>
  <dcterms:created xsi:type="dcterms:W3CDTF">2025-07-02T02:15:20Z</dcterms:created>
  <dcterms:modified xsi:type="dcterms:W3CDTF">2025-07-05T06:39:14Z</dcterms:modified>
</cp:coreProperties>
</file>