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000000"/>
    <a:srgbClr val="027C89"/>
    <a:srgbClr val="A54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40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9T08:16:53.056"/>
    </inkml:context>
    <inkml:brush xml:id="br0">
      <inkml:brushProperty name="width" value="0.35" units="cm"/>
      <inkml:brushProperty name="height" value="0.35" units="cm"/>
      <inkml:brushProperty name="color" value="#C00000"/>
      <inkml:brushProperty name="transparency" value="127"/>
    </inkml:brush>
  </inkml:definitions>
  <inkml:trace contextRef="#ctx0" brushRef="#br0">2381 1 24575,'13'1'0,"0"0"0,0 1 0,0 1 0,0 0 0,0 1 0,0 0 0,-1 1 0,1 0 0,-2 1 0,1 1 0,0 0 0,-1 0 0,17 16 0,4 5 0,-1 2 0,51 66 0,-50-55 0,45 76 0,-62-90 0,-2 1 0,-1 0 0,-1 0 0,10 40 0,-15-40 0,54 190 0,-52-191 0,-2 1 0,0 0 0,-2 0 0,1 33 0,-7 117 0,-1-65 0,3-93 0,1 31 0,-2 0 0,-2 0 0,-15 73 0,0-43 0,12-48 0,-1 0 0,-1-1 0,-2 0 0,-2 0 0,-22 44 0,-8 12 0,35-71 0,0 0 0,-1-1 0,0 0 0,-2 0 0,0-1 0,0 0 0,-2-1 0,-13 14 0,-87 84 0,21-21 0,-10-8 0,-40 69 0,98-109 0,-2-1 0,-95 67 0,24-20 0,108-83 0,-17 17 0,-1-2 0,-1-2 0,-1 0 0,-1-2 0,-31 15 0,-35 17 0,72-36 0,0-1 0,0 0 0,-47 14 0,4-3 0,49-17 0,0 0 0,-1 0 0,1-2 0,-1 0 0,-21 1 0,-243-6 0,262-1 0,-1-1 0,0 0 0,1-2 0,-1 0 0,1-1 0,0-1 0,-24-13 0,-128-79 0,146 82 0,-207-121 0,198 119 0,2-2 0,0-1 0,2-1 0,0-2 0,2-1 0,0-2 0,2-1 0,2 0 0,0-2 0,-28-48 0,43 60 0,1 0 0,1 0 0,1-1 0,1 0 0,1 0 0,-6-38 0,6 5 0,4-79 0,1-140 0,5-147 0,0 383 0,1 1 0,2 0 0,1 0 0,1 1 0,17-34 0,4-19 0,-11 32 0,2 0 0,2 1 0,3 1 0,36-54 0,15-23 0,-47 77 0,60-82 0,-47 79 0,-17 19 0,2 2 0,38-36 0,-56 61 0,-1 1 0,1 0 0,1 1 0,0 1 0,0 0 0,0 0 0,1 1 0,0 1 0,0 0 0,0 1 0,19-4 0,1 1 0,46-16 0,-54 14 0,0 1 0,0 2 0,1 1 0,27-3 0,38 6 0,53-4 0,-127 4 0,-1-1 0,1-1 0,-1 0 0,0-1 0,0-1 0,22-11 0,21-15-1365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9T08:25:08.588"/>
    </inkml:context>
    <inkml:brush xml:id="br0">
      <inkml:brushProperty name="width" value="0.35" units="cm"/>
      <inkml:brushProperty name="height" value="0.35" units="cm"/>
      <inkml:brushProperty name="color" value="#C00000"/>
      <inkml:brushProperty name="transparency" value="114"/>
    </inkml:brush>
  </inkml:definitions>
  <inkml:trace contextRef="#ctx0" brushRef="#br0">3542 27 24575,'28'-7'0,"0"1"0,0 2 0,0 1 0,1 1 0,33 2 0,-10-1 0,727-2 0,-442 4 0,91 25 0,-321-16 0,-11-2 0,119 26 0,-72 13 0,-28-7 0,345 95 0,-248-73 0,69 17 0,-235-64 0,0 1 0,81 43 0,-77-34 0,160 91 0,-139-74 0,-7-6 0,-2 2 0,-2 4 0,69 59 0,-103-73 0,-1 1 0,39 60 0,-20-27 0,-16-21 0,-2 0 0,21 48 0,35 93 0,-51-108 0,7 24 0,-23-56 0,38 73 0,-18-46 0,-2 0 0,-4 2 0,25 91 0,-45-127 0,-2 1 0,-2 0 0,-1 0 0,-1 0 0,-3 0 0,0 0 0,-3 0 0,-1 0 0,-1 0 0,-2 0 0,-2-1 0,-17 46 0,13-51 0,-1 1 0,-1-2 0,-2 0 0,-30 39 0,-93 98 0,105-126 0,-63 73 0,-67 74 0,-12 18 0,149-166 0,-2-3 0,-41 41 0,54-61 0,-1-1 0,-1-1 0,0 0 0,-1-1 0,0-2 0,-33 15 0,-315 100 0,-349 87 0,602-180 0,-185 30 0,185-45 0,-260 31 0,-297-39 0,419-12 0,-545 4 0,-603-5 0,1299-1 0,0-4 0,-156-34 0,-190-83 0,351 89 0,-102-55 0,97 43 0,31 14 0,-114-49 0,106 54 0,20 8 0,1-3 0,-57-32 0,96 45 0,0-1 0,1 0 0,0-2 0,1 0 0,1-1 0,0 0 0,1-1 0,1-1 0,-21-32 0,-116-195 0,140 228 0,2-1 0,0 0 0,1-1 0,0 0 0,2 0 0,0 0 0,1-1 0,1 0 0,-2-29 0,-3-18 0,-6-92 0,15 141 0,6-287 0,-2 282 0,0 0 0,2 0 0,1 0 0,0 1 0,20-38 0,9-26 0,-17 40 0,44-80 0,-34 71 0,-15 31 0,24-32 0,3-5 0,45-57 0,-60 85 0,-5 8 0,0 0 0,2 2 0,0 1 0,2 1 0,0 0 0,31-16 0,375-266 0,-424 297 0,107-80 0,147-104 0,-248 180 0,0 1 0,1 1 0,0 0 0,1 1 0,20-5 0,76-13 0,-2 1 0,-93 18 0,0 0 0,-1-2 0,0 1 0,28-18 0,58-52 0,-64 46 0,49-30 0,47-11 0,33-20 0,-41 23 0,-40 24 0,-44 23-455,2 2 0,61-19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26B04-FCC4-45EE-B5E5-1594A5EA0029}" type="datetimeFigureOut">
              <a:rPr lang="en-AU" smtClean="0"/>
              <a:t>2025-07-01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C5786-F75E-4E41-B8AE-FB48D47A5E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507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C5786-F75E-4E41-B8AE-FB48D47A5E2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673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4A58-18E9-6A5C-82E7-36B8DFCB5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F8B9C-4277-6ED4-2049-436548E9B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BA723-A2ED-554C-9972-68413BB8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95CA-148E-416D-9434-7DB3CEE55F4A}" type="datetimeFigureOut">
              <a:rPr lang="en-AU" smtClean="0"/>
              <a:t>2025-07-01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558E1-EE87-9FA3-CA9B-067BA078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C48B7-2857-583F-DB73-B64B1D0D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1692-7AB9-4B31-A179-2D59E7B495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22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0342-2532-91AD-F590-1468CF696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4C642-590E-E79A-A37B-902FE42CA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7826B-264F-EC5F-4083-2F40196CF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95CA-148E-416D-9434-7DB3CEE55F4A}" type="datetimeFigureOut">
              <a:rPr lang="en-AU" smtClean="0"/>
              <a:t>2025-07-01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2005A-FFC4-D343-EE97-92D61724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EF616-B703-1D16-1E1A-45A9F622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1692-7AB9-4B31-A179-2D59E7B495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930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AE7542-0932-AF7F-96FC-DE2521511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E19C3-C99E-7219-7A79-0425D14D8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B46C2-43C3-CF20-AA17-24C22E11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95CA-148E-416D-9434-7DB3CEE55F4A}" type="datetimeFigureOut">
              <a:rPr lang="en-AU" smtClean="0"/>
              <a:t>2025-07-01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2700-6C39-8476-645B-3EEAD17E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7E4D0-5BC8-2123-E56F-F7153DF8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1692-7AB9-4B31-A179-2D59E7B495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933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131C8-25AE-E42E-85E2-5E87DDE0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DD1C5-61C5-DB1D-60E7-01A963C2A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93B97-E53E-E352-8456-5C17FEEA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95CA-148E-416D-9434-7DB3CEE55F4A}" type="datetimeFigureOut">
              <a:rPr lang="en-AU" smtClean="0"/>
              <a:t>2025-07-01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A9AFD-2988-4B87-A5CB-8975890BF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E263E-B72A-E555-5B5E-10FE18D7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1692-7AB9-4B31-A179-2D59E7B495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463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294C-AABB-C2E2-0FCA-1F1C0F03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6151B-0A3D-2173-F383-EA454B378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DBE65-8A31-C756-7D42-D1F8DAE2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95CA-148E-416D-9434-7DB3CEE55F4A}" type="datetimeFigureOut">
              <a:rPr lang="en-AU" smtClean="0"/>
              <a:t>2025-07-01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CC2FB-A8FA-1C74-AE65-091D0A6F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97B0C-FAFE-93F5-67EA-0069BD8D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1692-7AB9-4B31-A179-2D59E7B495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704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F4A49-0316-DC09-03BE-F7D2A8B3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A60BB-0FA1-680C-43F9-335F34A30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C503-B2A2-46E9-9844-A19859D86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1BCE7-DB73-0EB6-D7AB-3130FCCB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95CA-148E-416D-9434-7DB3CEE55F4A}" type="datetimeFigureOut">
              <a:rPr lang="en-AU" smtClean="0"/>
              <a:t>2025-07-01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49F74-F041-7F53-F0E1-0E138E13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7CB32-5DA1-8FFE-637C-B00491F1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1692-7AB9-4B31-A179-2D59E7B495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2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3CB8-87A7-D6AD-21FF-B08C6170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0AEA7-6573-1708-5A01-44987E0A0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7E6B6-BDA8-5C86-D751-F190D34FA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23958-F0A1-FE80-4C3E-A41A18BCF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32C68-4D3F-2BAE-4311-54E15F8C0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B08E7-6190-68A4-1B4C-A8B06D6A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95CA-148E-416D-9434-7DB3CEE55F4A}" type="datetimeFigureOut">
              <a:rPr lang="en-AU" smtClean="0"/>
              <a:t>2025-07-01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E87B4-FDB4-48BE-B3E6-53426647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781BC-C552-9DE6-2F7F-422EDCC3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1692-7AB9-4B31-A179-2D59E7B495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159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D7E6-6523-626F-F16A-0065A70E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BE61D-434D-4188-4BD0-9D941B79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95CA-148E-416D-9434-7DB3CEE55F4A}" type="datetimeFigureOut">
              <a:rPr lang="en-AU" smtClean="0"/>
              <a:t>2025-07-01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31CB8-22EC-75FF-8208-CD3258A97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4211B-1FBE-F4E4-6135-840AF5F1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1692-7AB9-4B31-A179-2D59E7B495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4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258F6-4D69-3796-2A92-F7D23837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95CA-148E-416D-9434-7DB3CEE55F4A}" type="datetimeFigureOut">
              <a:rPr lang="en-AU" smtClean="0"/>
              <a:t>2025-07-01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5F330-F1C5-59D0-04A8-CD40863B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E853C-F46A-D060-9A0E-28929499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1692-7AB9-4B31-A179-2D59E7B495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189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A7DE-BF22-4BBD-230E-1F9CBF9C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56CD6-1CE2-1BDC-3454-0456132E9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DE59F-D4AD-30E6-2534-DE100F4D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B6358-331D-8B28-B914-7C362D1B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95CA-148E-416D-9434-7DB3CEE55F4A}" type="datetimeFigureOut">
              <a:rPr lang="en-AU" smtClean="0"/>
              <a:t>2025-07-01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17B60-8666-7DDC-EF1D-E09BA129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B000C-330A-36E4-3A30-69A3E224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1692-7AB9-4B31-A179-2D59E7B495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78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EB63-8520-10BD-5036-BDECB98E9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0F421-8609-12C7-02F1-38550D3F4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0BBF0-D360-2402-55C2-4738C6AA4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3886B-9D4C-FF15-E413-DE128651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95CA-148E-416D-9434-7DB3CEE55F4A}" type="datetimeFigureOut">
              <a:rPr lang="en-AU" smtClean="0"/>
              <a:t>2025-07-01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0DBC-6A10-B80C-0973-16B7F17C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D605B-B52A-CE8C-37CE-FAF7C4C9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1692-7AB9-4B31-A179-2D59E7B495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304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71A93-C012-BAB3-7FE3-9B3EDBC5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9B550-8B8F-4046-E911-290174F58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96643-A876-7BD3-FA70-E573E4755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3795CA-148E-416D-9434-7DB3CEE55F4A}" type="datetimeFigureOut">
              <a:rPr lang="en-AU" smtClean="0"/>
              <a:t>2025-07-01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8AA49-4A8C-4C59-941A-A9AF11C2A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1DEF5-49F7-E3BA-9FD9-B2059333F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41692-7AB9-4B31-A179-2D59E7B495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63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C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background with math symbols and formulas&#10;&#10;AI-generated content may be incorrect.">
            <a:extLst>
              <a:ext uri="{FF2B5EF4-FFF2-40B4-BE49-F238E27FC236}">
                <a16:creationId xmlns:a16="http://schemas.microsoft.com/office/drawing/2014/main" id="{37D6AA69-77BB-A54A-0A8E-0857EA1BA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94675"/>
            <a:ext cx="12301615" cy="1223537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C523BA-0117-C1DB-F032-3A18DF9C2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5569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93882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879383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782893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561003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112884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29645014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95801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10528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26544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14965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2300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4E1A3E0-AFE4-0EE8-5014-014BDDFA945F}"/>
              </a:ext>
            </a:extLst>
          </p:cNvPr>
          <p:cNvSpPr txBox="1"/>
          <p:nvPr/>
        </p:nvSpPr>
        <p:spPr>
          <a:xfrm>
            <a:off x="838200" y="2959100"/>
            <a:ext cx="6692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/>
              <a:t>Algebra</a:t>
            </a:r>
          </a:p>
          <a:p>
            <a:r>
              <a:rPr lang="en-AU" sz="6000" dirty="0"/>
              <a:t>With Mr. Kelly</a:t>
            </a:r>
          </a:p>
        </p:txBody>
      </p:sp>
    </p:spTree>
    <p:extLst>
      <p:ext uri="{BB962C8B-B14F-4D97-AF65-F5344CB8AC3E}">
        <p14:creationId xmlns:p14="http://schemas.microsoft.com/office/powerpoint/2010/main" val="278812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C000"/>
            </a:gs>
            <a:gs pos="0">
              <a:srgbClr val="996633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C00C04-6201-E9A5-B59F-A55DC1FFE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CD62B77-F99F-9DDA-EF6A-FA5F27DAB025}"/>
              </a:ext>
            </a:extLst>
          </p:cNvPr>
          <p:cNvSpPr txBox="1"/>
          <p:nvPr/>
        </p:nvSpPr>
        <p:spPr>
          <a:xfrm>
            <a:off x="1485900" y="254001"/>
            <a:ext cx="9077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AU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Translate into Expressions and Simplify Like Terms.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06AC8F-9EE8-F88B-A682-64CAD694E490}"/>
              </a:ext>
            </a:extLst>
          </p:cNvPr>
          <p:cNvSpPr txBox="1"/>
          <p:nvPr/>
        </p:nvSpPr>
        <p:spPr>
          <a:xfrm>
            <a:off x="1096434" y="1553634"/>
            <a:ext cx="64600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AU" sz="2400" i="1" dirty="0"/>
              <a:t>1:</a:t>
            </a:r>
            <a:r>
              <a:rPr lang="en-AU" sz="2400" dirty="0"/>
              <a:t> A baker makes ‘c’ cakes on Monday and twice that number on Tuesday. Write a simplified expression for the total number of cakes made over the two days.</a:t>
            </a:r>
          </a:p>
          <a:p>
            <a:pPr fontAlgn="base"/>
            <a:endParaRPr lang="en-AU" sz="2400" dirty="0"/>
          </a:p>
          <a:p>
            <a:r>
              <a:rPr lang="en-AU" sz="2400" i="1" dirty="0"/>
              <a:t>2:</a:t>
            </a:r>
            <a:r>
              <a:rPr lang="en-AU" sz="2400" dirty="0"/>
              <a:t> A t-shirt costs $15. You buy ‘t’ t-shirts and then use a $5 discount coupon,</a:t>
            </a:r>
          </a:p>
          <a:p>
            <a:r>
              <a:rPr lang="en-AU" sz="2400" dirty="0"/>
              <a:t>Write an algebraic expression for the total cost.</a:t>
            </a:r>
          </a:p>
          <a:p>
            <a:endParaRPr lang="en-AU" sz="2400" dirty="0"/>
          </a:p>
          <a:p>
            <a:r>
              <a:rPr lang="en-AU" sz="2400" dirty="0"/>
              <a:t>3: Sarah shared ‘d’ doughnuts equally among her 4 friends.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7883AB0-085E-A48E-F89C-B148DF5A0921}"/>
                  </a:ext>
                </a:extLst>
              </p:cNvPr>
              <p:cNvSpPr txBox="1"/>
              <p:nvPr/>
            </p:nvSpPr>
            <p:spPr>
              <a:xfrm>
                <a:off x="8911166" y="1993900"/>
                <a:ext cx="1824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AU" sz="2400" b="1" i="1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AU" sz="24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7883AB0-085E-A48E-F89C-B148DF5A0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166" y="1993900"/>
                <a:ext cx="182479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D1AC61-2F20-9EA7-7018-559964900EDD}"/>
                  </a:ext>
                </a:extLst>
              </p:cNvPr>
              <p:cNvSpPr txBox="1"/>
              <p:nvPr/>
            </p:nvSpPr>
            <p:spPr>
              <a:xfrm>
                <a:off x="9440334" y="3822700"/>
                <a:ext cx="10676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AU" sz="24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D1AC61-2F20-9EA7-7018-559964900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334" y="3822700"/>
                <a:ext cx="1067665" cy="369332"/>
              </a:xfrm>
              <a:prstGeom prst="rect">
                <a:avLst/>
              </a:prstGeom>
              <a:blipFill>
                <a:blip r:embed="rId3"/>
                <a:stretch>
                  <a:fillRect l="-7429" r="-7429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E467D2-EEAA-3C7F-1545-BE654634F90D}"/>
                  </a:ext>
                </a:extLst>
              </p:cNvPr>
              <p:cNvSpPr txBox="1"/>
              <p:nvPr/>
            </p:nvSpPr>
            <p:spPr>
              <a:xfrm>
                <a:off x="9823563" y="4817533"/>
                <a:ext cx="323871" cy="975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2400" b="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E467D2-EEAA-3C7F-1545-BE654634F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563" y="4817533"/>
                <a:ext cx="323871" cy="9758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071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000"/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9ED64A-D06E-4272-04A1-A384A8B20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437E18-3AA6-E2A3-2739-79EEB56CF927}"/>
              </a:ext>
            </a:extLst>
          </p:cNvPr>
          <p:cNvSpPr txBox="1"/>
          <p:nvPr/>
        </p:nvSpPr>
        <p:spPr>
          <a:xfrm>
            <a:off x="4010173" y="562021"/>
            <a:ext cx="4171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7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Exit Ticket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BBFC5-889F-ECF9-66AD-2F78FFFE5FA7}"/>
              </a:ext>
            </a:extLst>
          </p:cNvPr>
          <p:cNvSpPr txBox="1"/>
          <p:nvPr/>
        </p:nvSpPr>
        <p:spPr>
          <a:xfrm>
            <a:off x="1677597" y="1895692"/>
            <a:ext cx="8738674" cy="3423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fontAlgn="base">
              <a:lnSpc>
                <a:spcPct val="200000"/>
              </a:lnSpc>
              <a:buFont typeface="+mj-lt"/>
              <a:buAutoNum type="arabicPeriod"/>
            </a:pPr>
            <a:r>
              <a:rPr lang="en-AU" sz="2800" dirty="0"/>
              <a:t>Take one slip of paper</a:t>
            </a:r>
          </a:p>
          <a:p>
            <a:pPr marL="514350" indent="-514350" fontAlgn="base">
              <a:lnSpc>
                <a:spcPct val="200000"/>
              </a:lnSpc>
              <a:buFont typeface="+mj-lt"/>
              <a:buAutoNum type="arabicPeriod"/>
            </a:pPr>
            <a:r>
              <a:rPr lang="en-AU" sz="2800" dirty="0"/>
              <a:t>Write your name clearly at the top</a:t>
            </a:r>
          </a:p>
          <a:p>
            <a:pPr marL="514350" indent="-514350" fontAlgn="base">
              <a:lnSpc>
                <a:spcPct val="200000"/>
              </a:lnSpc>
              <a:buFont typeface="+mj-lt"/>
              <a:buAutoNum type="arabicPeriod"/>
            </a:pPr>
            <a:r>
              <a:rPr lang="en-AU" sz="2800" dirty="0"/>
              <a:t>Answer the two questions </a:t>
            </a:r>
          </a:p>
          <a:p>
            <a:pPr marL="514350" indent="-514350" fontAlgn="base">
              <a:lnSpc>
                <a:spcPct val="200000"/>
              </a:lnSpc>
              <a:buFont typeface="+mj-lt"/>
              <a:buAutoNum type="arabicPeriod"/>
            </a:pPr>
            <a:r>
              <a:rPr lang="en-AU" sz="2800" dirty="0"/>
              <a:t>When you're done, please hand it to me as you leave</a:t>
            </a:r>
          </a:p>
        </p:txBody>
      </p:sp>
    </p:spTree>
    <p:extLst>
      <p:ext uri="{BB962C8B-B14F-4D97-AF65-F5344CB8AC3E}">
        <p14:creationId xmlns:p14="http://schemas.microsoft.com/office/powerpoint/2010/main" val="360221185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rgbClr val="027C8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6B6397-34B1-C2C1-7089-F0C7FA2494D1}"/>
              </a:ext>
            </a:extLst>
          </p:cNvPr>
          <p:cNvCxnSpPr/>
          <p:nvPr/>
        </p:nvCxnSpPr>
        <p:spPr>
          <a:xfrm>
            <a:off x="26003" y="4701778"/>
            <a:ext cx="1701312" cy="0"/>
          </a:xfrm>
          <a:prstGeom prst="line">
            <a:avLst/>
          </a:prstGeom>
          <a:ln w="38100">
            <a:solidFill>
              <a:srgbClr val="A542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7AAEA2C-D147-0068-AF92-B32BA3BCF7B7}"/>
              </a:ext>
            </a:extLst>
          </p:cNvPr>
          <p:cNvSpPr/>
          <p:nvPr/>
        </p:nvSpPr>
        <p:spPr>
          <a:xfrm>
            <a:off x="1850407" y="4640232"/>
            <a:ext cx="123092" cy="123092"/>
          </a:xfrm>
          <a:prstGeom prst="ellipse">
            <a:avLst/>
          </a:prstGeom>
          <a:solidFill>
            <a:srgbClr val="A542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DCF3C6-9C8D-1227-1B4C-6B8C61CDB4F3}"/>
              </a:ext>
            </a:extLst>
          </p:cNvPr>
          <p:cNvSpPr/>
          <p:nvPr/>
        </p:nvSpPr>
        <p:spPr>
          <a:xfrm>
            <a:off x="1727315" y="4517139"/>
            <a:ext cx="369277" cy="369277"/>
          </a:xfrm>
          <a:prstGeom prst="ellipse">
            <a:avLst/>
          </a:prstGeom>
          <a:noFill/>
          <a:ln w="38100">
            <a:solidFill>
              <a:srgbClr val="A542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FA1124-5537-BBA1-339A-53FACFBE2254}"/>
              </a:ext>
            </a:extLst>
          </p:cNvPr>
          <p:cNvCxnSpPr>
            <a:cxnSpLocks/>
          </p:cNvCxnSpPr>
          <p:nvPr/>
        </p:nvCxnSpPr>
        <p:spPr>
          <a:xfrm>
            <a:off x="1911953" y="3256908"/>
            <a:ext cx="0" cy="1260231"/>
          </a:xfrm>
          <a:prstGeom prst="line">
            <a:avLst/>
          </a:prstGeom>
          <a:ln w="38100">
            <a:solidFill>
              <a:srgbClr val="A542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E1C81C6F-F76A-AD5E-AEC1-9E51CDD2197A}"/>
              </a:ext>
            </a:extLst>
          </p:cNvPr>
          <p:cNvSpPr/>
          <p:nvPr/>
        </p:nvSpPr>
        <p:spPr>
          <a:xfrm>
            <a:off x="1804518" y="2831775"/>
            <a:ext cx="214870" cy="182014"/>
          </a:xfrm>
          <a:prstGeom prst="star5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1D0F1C-B6C6-C565-CAFB-6BB1F1274EFF}"/>
              </a:ext>
            </a:extLst>
          </p:cNvPr>
          <p:cNvCxnSpPr>
            <a:cxnSpLocks/>
          </p:cNvCxnSpPr>
          <p:nvPr/>
        </p:nvCxnSpPr>
        <p:spPr>
          <a:xfrm>
            <a:off x="1911952" y="4886416"/>
            <a:ext cx="0" cy="365967"/>
          </a:xfrm>
          <a:prstGeom prst="line">
            <a:avLst/>
          </a:prstGeom>
          <a:ln w="38100">
            <a:solidFill>
              <a:srgbClr val="A542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440776-A47F-8D8D-15DD-7C7FBBF616DF}"/>
              </a:ext>
            </a:extLst>
          </p:cNvPr>
          <p:cNvSpPr txBox="1"/>
          <p:nvPr/>
        </p:nvSpPr>
        <p:spPr>
          <a:xfrm>
            <a:off x="1262768" y="5304386"/>
            <a:ext cx="1298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rgbClr val="FFFF00"/>
                </a:solidFill>
              </a:rPr>
              <a:t>Step 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9497D6-1646-5202-89B3-76B2B4F7B35D}"/>
              </a:ext>
            </a:extLst>
          </p:cNvPr>
          <p:cNvCxnSpPr/>
          <p:nvPr/>
        </p:nvCxnSpPr>
        <p:spPr>
          <a:xfrm>
            <a:off x="2080875" y="4701778"/>
            <a:ext cx="1701312" cy="0"/>
          </a:xfrm>
          <a:prstGeom prst="line">
            <a:avLst/>
          </a:prstGeom>
          <a:ln w="38100">
            <a:solidFill>
              <a:srgbClr val="A542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8B03FE4-D911-E352-7760-59D7B379BE97}"/>
              </a:ext>
            </a:extLst>
          </p:cNvPr>
          <p:cNvSpPr/>
          <p:nvPr/>
        </p:nvSpPr>
        <p:spPr>
          <a:xfrm>
            <a:off x="3905279" y="4640232"/>
            <a:ext cx="123092" cy="123092"/>
          </a:xfrm>
          <a:prstGeom prst="ellipse">
            <a:avLst/>
          </a:prstGeom>
          <a:solidFill>
            <a:srgbClr val="A542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36BBD59-8568-23F6-B83E-3DBFCCF70716}"/>
              </a:ext>
            </a:extLst>
          </p:cNvPr>
          <p:cNvSpPr/>
          <p:nvPr/>
        </p:nvSpPr>
        <p:spPr>
          <a:xfrm>
            <a:off x="3782187" y="4517139"/>
            <a:ext cx="369277" cy="369277"/>
          </a:xfrm>
          <a:prstGeom prst="ellipse">
            <a:avLst/>
          </a:prstGeom>
          <a:noFill/>
          <a:ln w="38100">
            <a:solidFill>
              <a:srgbClr val="A542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BB3A85-9A2C-D757-F7CE-DC24D997275A}"/>
              </a:ext>
            </a:extLst>
          </p:cNvPr>
          <p:cNvCxnSpPr>
            <a:cxnSpLocks/>
          </p:cNvCxnSpPr>
          <p:nvPr/>
        </p:nvCxnSpPr>
        <p:spPr>
          <a:xfrm>
            <a:off x="3966825" y="3256908"/>
            <a:ext cx="0" cy="1260231"/>
          </a:xfrm>
          <a:prstGeom prst="line">
            <a:avLst/>
          </a:prstGeom>
          <a:ln w="38100">
            <a:solidFill>
              <a:srgbClr val="A542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11ADC602-2D40-655B-A2A8-C2801C2C9C2D}"/>
              </a:ext>
            </a:extLst>
          </p:cNvPr>
          <p:cNvSpPr/>
          <p:nvPr/>
        </p:nvSpPr>
        <p:spPr>
          <a:xfrm>
            <a:off x="3859390" y="2831775"/>
            <a:ext cx="214870" cy="182014"/>
          </a:xfrm>
          <a:prstGeom prst="star5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1C89BF-5575-2671-66EF-CD9AFC2F97EF}"/>
              </a:ext>
            </a:extLst>
          </p:cNvPr>
          <p:cNvCxnSpPr>
            <a:cxnSpLocks/>
          </p:cNvCxnSpPr>
          <p:nvPr/>
        </p:nvCxnSpPr>
        <p:spPr>
          <a:xfrm>
            <a:off x="3966824" y="4886416"/>
            <a:ext cx="0" cy="365967"/>
          </a:xfrm>
          <a:prstGeom prst="line">
            <a:avLst/>
          </a:prstGeom>
          <a:ln w="38100">
            <a:solidFill>
              <a:srgbClr val="A542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B60C579-7FDA-9E2A-5A23-09393F6D0AE9}"/>
              </a:ext>
            </a:extLst>
          </p:cNvPr>
          <p:cNvSpPr txBox="1"/>
          <p:nvPr/>
        </p:nvSpPr>
        <p:spPr>
          <a:xfrm>
            <a:off x="3317640" y="5304386"/>
            <a:ext cx="1298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rgbClr val="FFFF00"/>
                </a:solidFill>
              </a:rPr>
              <a:t>Step 2</a:t>
            </a:r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46FF6F9E-36BC-CDDB-3347-7F3A4534B9FA}"/>
              </a:ext>
            </a:extLst>
          </p:cNvPr>
          <p:cNvSpPr/>
          <p:nvPr/>
        </p:nvSpPr>
        <p:spPr>
          <a:xfrm>
            <a:off x="3605918" y="2612195"/>
            <a:ext cx="214870" cy="182014"/>
          </a:xfrm>
          <a:prstGeom prst="star5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524D17D9-83FD-3E7D-D439-8C2BB644CB50}"/>
              </a:ext>
            </a:extLst>
          </p:cNvPr>
          <p:cNvSpPr/>
          <p:nvPr/>
        </p:nvSpPr>
        <p:spPr>
          <a:xfrm>
            <a:off x="4151464" y="2612195"/>
            <a:ext cx="214870" cy="182014"/>
          </a:xfrm>
          <a:prstGeom prst="star5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209FB6A-740B-D3E3-28C6-60587B23258F}"/>
              </a:ext>
            </a:extLst>
          </p:cNvPr>
          <p:cNvCxnSpPr/>
          <p:nvPr/>
        </p:nvCxnSpPr>
        <p:spPr>
          <a:xfrm>
            <a:off x="4167062" y="4701778"/>
            <a:ext cx="1701312" cy="0"/>
          </a:xfrm>
          <a:prstGeom prst="line">
            <a:avLst/>
          </a:prstGeom>
          <a:ln w="38100">
            <a:solidFill>
              <a:srgbClr val="A542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3CBFC07-9597-4D46-8287-F2F463271347}"/>
              </a:ext>
            </a:extLst>
          </p:cNvPr>
          <p:cNvSpPr/>
          <p:nvPr/>
        </p:nvSpPr>
        <p:spPr>
          <a:xfrm>
            <a:off x="5991466" y="4640232"/>
            <a:ext cx="123092" cy="123092"/>
          </a:xfrm>
          <a:prstGeom prst="ellipse">
            <a:avLst/>
          </a:prstGeom>
          <a:solidFill>
            <a:srgbClr val="A542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2C3780-8C67-ABD7-095D-2633EF30CA5B}"/>
              </a:ext>
            </a:extLst>
          </p:cNvPr>
          <p:cNvSpPr/>
          <p:nvPr/>
        </p:nvSpPr>
        <p:spPr>
          <a:xfrm>
            <a:off x="5868374" y="4517139"/>
            <a:ext cx="369277" cy="369277"/>
          </a:xfrm>
          <a:prstGeom prst="ellipse">
            <a:avLst/>
          </a:prstGeom>
          <a:noFill/>
          <a:ln w="38100">
            <a:solidFill>
              <a:srgbClr val="A542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78A20E-00DF-89DC-4DE3-26E87F7431B9}"/>
              </a:ext>
            </a:extLst>
          </p:cNvPr>
          <p:cNvCxnSpPr>
            <a:cxnSpLocks/>
          </p:cNvCxnSpPr>
          <p:nvPr/>
        </p:nvCxnSpPr>
        <p:spPr>
          <a:xfrm>
            <a:off x="6047525" y="3256908"/>
            <a:ext cx="0" cy="1260231"/>
          </a:xfrm>
          <a:prstGeom prst="line">
            <a:avLst/>
          </a:prstGeom>
          <a:ln w="38100">
            <a:solidFill>
              <a:srgbClr val="A542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38C40344-CB89-ACB3-2FBD-23031F0500CE}"/>
              </a:ext>
            </a:extLst>
          </p:cNvPr>
          <p:cNvSpPr/>
          <p:nvPr/>
        </p:nvSpPr>
        <p:spPr>
          <a:xfrm>
            <a:off x="5940090" y="2831775"/>
            <a:ext cx="214870" cy="182014"/>
          </a:xfrm>
          <a:prstGeom prst="star5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9BEB922-2433-4AAC-9067-953B8A3A0802}"/>
              </a:ext>
            </a:extLst>
          </p:cNvPr>
          <p:cNvCxnSpPr>
            <a:cxnSpLocks/>
          </p:cNvCxnSpPr>
          <p:nvPr/>
        </p:nvCxnSpPr>
        <p:spPr>
          <a:xfrm>
            <a:off x="6053669" y="4886416"/>
            <a:ext cx="0" cy="365967"/>
          </a:xfrm>
          <a:prstGeom prst="line">
            <a:avLst/>
          </a:prstGeom>
          <a:ln w="38100">
            <a:solidFill>
              <a:srgbClr val="A542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71A636DC-431E-25B0-64E5-E6C8DD63EEAB}"/>
              </a:ext>
            </a:extLst>
          </p:cNvPr>
          <p:cNvSpPr/>
          <p:nvPr/>
        </p:nvSpPr>
        <p:spPr>
          <a:xfrm>
            <a:off x="5692105" y="2612195"/>
            <a:ext cx="214870" cy="182014"/>
          </a:xfrm>
          <a:prstGeom prst="star5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B0ACFDA8-9279-C9EA-6850-78C30B31D2C6}"/>
              </a:ext>
            </a:extLst>
          </p:cNvPr>
          <p:cNvSpPr/>
          <p:nvPr/>
        </p:nvSpPr>
        <p:spPr>
          <a:xfrm>
            <a:off x="6237651" y="2612195"/>
            <a:ext cx="214870" cy="182014"/>
          </a:xfrm>
          <a:prstGeom prst="star5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486734DA-591D-84D0-6534-08DE00F611F6}"/>
              </a:ext>
            </a:extLst>
          </p:cNvPr>
          <p:cNvSpPr/>
          <p:nvPr/>
        </p:nvSpPr>
        <p:spPr>
          <a:xfrm>
            <a:off x="5940090" y="2392084"/>
            <a:ext cx="214870" cy="182014"/>
          </a:xfrm>
          <a:prstGeom prst="star5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C986F58E-C350-C74F-4C46-D3E014E6CA38}"/>
              </a:ext>
            </a:extLst>
          </p:cNvPr>
          <p:cNvSpPr/>
          <p:nvPr/>
        </p:nvSpPr>
        <p:spPr>
          <a:xfrm>
            <a:off x="6537012" y="2392084"/>
            <a:ext cx="214870" cy="182014"/>
          </a:xfrm>
          <a:prstGeom prst="star5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8EF875-1C6A-74C4-8261-9286FA54FB06}"/>
              </a:ext>
            </a:extLst>
          </p:cNvPr>
          <p:cNvSpPr txBox="1"/>
          <p:nvPr/>
        </p:nvSpPr>
        <p:spPr>
          <a:xfrm>
            <a:off x="5404485" y="5304385"/>
            <a:ext cx="1298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rgbClr val="FFFF00"/>
                </a:solidFill>
              </a:rPr>
              <a:t>Step 3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6FDBE8E-A859-FA2B-7D63-2187FC0D1610}"/>
              </a:ext>
            </a:extLst>
          </p:cNvPr>
          <p:cNvCxnSpPr/>
          <p:nvPr/>
        </p:nvCxnSpPr>
        <p:spPr>
          <a:xfrm>
            <a:off x="6237591" y="4701778"/>
            <a:ext cx="1701312" cy="0"/>
          </a:xfrm>
          <a:prstGeom prst="line">
            <a:avLst/>
          </a:prstGeom>
          <a:ln w="38100">
            <a:solidFill>
              <a:srgbClr val="A542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5F09055-E55C-632A-0AC2-1DF1DD1B5889}"/>
              </a:ext>
            </a:extLst>
          </p:cNvPr>
          <p:cNvSpPr/>
          <p:nvPr/>
        </p:nvSpPr>
        <p:spPr>
          <a:xfrm>
            <a:off x="8061995" y="4640232"/>
            <a:ext cx="123092" cy="123092"/>
          </a:xfrm>
          <a:prstGeom prst="ellipse">
            <a:avLst/>
          </a:prstGeom>
          <a:solidFill>
            <a:srgbClr val="A542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BDE4EE4-DBA5-24CC-0864-96233A43653B}"/>
              </a:ext>
            </a:extLst>
          </p:cNvPr>
          <p:cNvSpPr/>
          <p:nvPr/>
        </p:nvSpPr>
        <p:spPr>
          <a:xfrm>
            <a:off x="7938903" y="4517139"/>
            <a:ext cx="369277" cy="369277"/>
          </a:xfrm>
          <a:prstGeom prst="ellipse">
            <a:avLst/>
          </a:prstGeom>
          <a:noFill/>
          <a:ln w="38100">
            <a:solidFill>
              <a:srgbClr val="A542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089DC46-3587-3C2B-2BAC-CEFE01EDD528}"/>
              </a:ext>
            </a:extLst>
          </p:cNvPr>
          <p:cNvCxnSpPr>
            <a:cxnSpLocks/>
          </p:cNvCxnSpPr>
          <p:nvPr/>
        </p:nvCxnSpPr>
        <p:spPr>
          <a:xfrm>
            <a:off x="8124198" y="3256908"/>
            <a:ext cx="0" cy="1260231"/>
          </a:xfrm>
          <a:prstGeom prst="line">
            <a:avLst/>
          </a:prstGeom>
          <a:ln w="38100">
            <a:solidFill>
              <a:srgbClr val="A542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Star: 5 Points 65">
            <a:extLst>
              <a:ext uri="{FF2B5EF4-FFF2-40B4-BE49-F238E27FC236}">
                <a16:creationId xmlns:a16="http://schemas.microsoft.com/office/drawing/2014/main" id="{2A57E6E1-520A-765F-89B6-145482488597}"/>
              </a:ext>
            </a:extLst>
          </p:cNvPr>
          <p:cNvSpPr/>
          <p:nvPr/>
        </p:nvSpPr>
        <p:spPr>
          <a:xfrm>
            <a:off x="8008819" y="2831775"/>
            <a:ext cx="214870" cy="182014"/>
          </a:xfrm>
          <a:prstGeom prst="star5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696A222-19C8-5728-06B6-7FDF15542D6C}"/>
              </a:ext>
            </a:extLst>
          </p:cNvPr>
          <p:cNvCxnSpPr>
            <a:cxnSpLocks/>
          </p:cNvCxnSpPr>
          <p:nvPr/>
        </p:nvCxnSpPr>
        <p:spPr>
          <a:xfrm>
            <a:off x="8124198" y="4886416"/>
            <a:ext cx="0" cy="365967"/>
          </a:xfrm>
          <a:prstGeom prst="line">
            <a:avLst/>
          </a:prstGeom>
          <a:ln w="38100">
            <a:solidFill>
              <a:srgbClr val="A542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Star: 5 Points 67">
            <a:extLst>
              <a:ext uri="{FF2B5EF4-FFF2-40B4-BE49-F238E27FC236}">
                <a16:creationId xmlns:a16="http://schemas.microsoft.com/office/drawing/2014/main" id="{6C2CE71C-F893-2B6D-913A-1107DB691E5F}"/>
              </a:ext>
            </a:extLst>
          </p:cNvPr>
          <p:cNvSpPr/>
          <p:nvPr/>
        </p:nvSpPr>
        <p:spPr>
          <a:xfrm>
            <a:off x="7762634" y="2612195"/>
            <a:ext cx="214870" cy="182014"/>
          </a:xfrm>
          <a:prstGeom prst="star5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Star: 5 Points 68">
            <a:extLst>
              <a:ext uri="{FF2B5EF4-FFF2-40B4-BE49-F238E27FC236}">
                <a16:creationId xmlns:a16="http://schemas.microsoft.com/office/drawing/2014/main" id="{FF786C83-8F2D-EC39-0986-9CFF66B046BE}"/>
              </a:ext>
            </a:extLst>
          </p:cNvPr>
          <p:cNvSpPr/>
          <p:nvPr/>
        </p:nvSpPr>
        <p:spPr>
          <a:xfrm>
            <a:off x="8308180" y="2612195"/>
            <a:ext cx="214870" cy="182014"/>
          </a:xfrm>
          <a:prstGeom prst="star5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Star: 5 Points 69">
            <a:extLst>
              <a:ext uri="{FF2B5EF4-FFF2-40B4-BE49-F238E27FC236}">
                <a16:creationId xmlns:a16="http://schemas.microsoft.com/office/drawing/2014/main" id="{AC6D934C-9AAB-188C-DAB1-5C62B568263D}"/>
              </a:ext>
            </a:extLst>
          </p:cNvPr>
          <p:cNvSpPr/>
          <p:nvPr/>
        </p:nvSpPr>
        <p:spPr>
          <a:xfrm>
            <a:off x="8008819" y="2392084"/>
            <a:ext cx="214870" cy="182014"/>
          </a:xfrm>
          <a:prstGeom prst="star5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Star: 5 Points 70">
            <a:extLst>
              <a:ext uri="{FF2B5EF4-FFF2-40B4-BE49-F238E27FC236}">
                <a16:creationId xmlns:a16="http://schemas.microsoft.com/office/drawing/2014/main" id="{C16C8353-9966-8DF3-7137-045AA814B1E7}"/>
              </a:ext>
            </a:extLst>
          </p:cNvPr>
          <p:cNvSpPr/>
          <p:nvPr/>
        </p:nvSpPr>
        <p:spPr>
          <a:xfrm>
            <a:off x="8607541" y="2392084"/>
            <a:ext cx="214870" cy="182014"/>
          </a:xfrm>
          <a:prstGeom prst="star5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FDC0D3-2CD7-4D70-156E-CC6C2E48F957}"/>
              </a:ext>
            </a:extLst>
          </p:cNvPr>
          <p:cNvSpPr txBox="1"/>
          <p:nvPr/>
        </p:nvSpPr>
        <p:spPr>
          <a:xfrm>
            <a:off x="7475014" y="5304385"/>
            <a:ext cx="1298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rgbClr val="FFFF00"/>
                </a:solidFill>
              </a:rPr>
              <a:t>Step 4</a:t>
            </a:r>
          </a:p>
        </p:txBody>
      </p:sp>
      <p:sp>
        <p:nvSpPr>
          <p:cNvPr id="73" name="Star: 5 Points 72">
            <a:extLst>
              <a:ext uri="{FF2B5EF4-FFF2-40B4-BE49-F238E27FC236}">
                <a16:creationId xmlns:a16="http://schemas.microsoft.com/office/drawing/2014/main" id="{423C0BF2-0E3A-F91E-04C7-C5B43DC6007E}"/>
              </a:ext>
            </a:extLst>
          </p:cNvPr>
          <p:cNvSpPr/>
          <p:nvPr/>
        </p:nvSpPr>
        <p:spPr>
          <a:xfrm>
            <a:off x="7767513" y="2065277"/>
            <a:ext cx="214870" cy="182014"/>
          </a:xfrm>
          <a:prstGeom prst="star5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Star: 5 Points 73">
            <a:extLst>
              <a:ext uri="{FF2B5EF4-FFF2-40B4-BE49-F238E27FC236}">
                <a16:creationId xmlns:a16="http://schemas.microsoft.com/office/drawing/2014/main" id="{BC9E3C15-B1FC-9A63-15D3-B605CAA084E9}"/>
              </a:ext>
            </a:extLst>
          </p:cNvPr>
          <p:cNvSpPr/>
          <p:nvPr/>
        </p:nvSpPr>
        <p:spPr>
          <a:xfrm>
            <a:off x="7547764" y="2366083"/>
            <a:ext cx="214870" cy="182014"/>
          </a:xfrm>
          <a:prstGeom prst="star5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92563B-4A32-4C93-B6C5-05C4C7A903EC}"/>
              </a:ext>
            </a:extLst>
          </p:cNvPr>
          <p:cNvSpPr txBox="1"/>
          <p:nvPr/>
        </p:nvSpPr>
        <p:spPr>
          <a:xfrm>
            <a:off x="1634472" y="577735"/>
            <a:ext cx="55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4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17294-9936-BEA1-DE8D-E4BCEBE0D84D}"/>
              </a:ext>
            </a:extLst>
          </p:cNvPr>
          <p:cNvSpPr txBox="1"/>
          <p:nvPr/>
        </p:nvSpPr>
        <p:spPr>
          <a:xfrm>
            <a:off x="5776189" y="577735"/>
            <a:ext cx="55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400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03B9D-F814-5E38-5C29-E7FFC89EBE7D}"/>
              </a:ext>
            </a:extLst>
          </p:cNvPr>
          <p:cNvSpPr txBox="1"/>
          <p:nvPr/>
        </p:nvSpPr>
        <p:spPr>
          <a:xfrm>
            <a:off x="3689344" y="577735"/>
            <a:ext cx="55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400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F0FB8F-6035-71BA-49ED-6F44BAA18295}"/>
              </a:ext>
            </a:extLst>
          </p:cNvPr>
          <p:cNvSpPr txBox="1"/>
          <p:nvPr/>
        </p:nvSpPr>
        <p:spPr>
          <a:xfrm>
            <a:off x="7846718" y="577735"/>
            <a:ext cx="55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400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F3D6F2-4EB8-D4D2-B24D-D4C30EF555A0}"/>
              </a:ext>
            </a:extLst>
          </p:cNvPr>
          <p:cNvSpPr txBox="1"/>
          <p:nvPr/>
        </p:nvSpPr>
        <p:spPr>
          <a:xfrm>
            <a:off x="10572876" y="577735"/>
            <a:ext cx="925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400" dirty="0">
                <a:solidFill>
                  <a:srgbClr val="FFFF00"/>
                </a:solidFill>
              </a:rPr>
              <a:t>19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FB8442D-8DEC-D481-628C-FF4ABE3C1BC6}"/>
              </a:ext>
            </a:extLst>
          </p:cNvPr>
          <p:cNvCxnSpPr>
            <a:cxnSpLocks/>
          </p:cNvCxnSpPr>
          <p:nvPr/>
        </p:nvCxnSpPr>
        <p:spPr>
          <a:xfrm>
            <a:off x="8296783" y="4701778"/>
            <a:ext cx="2627558" cy="0"/>
          </a:xfrm>
          <a:prstGeom prst="line">
            <a:avLst/>
          </a:prstGeom>
          <a:ln w="19050" cap="flat" cmpd="sng" algn="ctr">
            <a:solidFill>
              <a:srgbClr val="A5420A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5A1B438-3943-CA0A-1EBF-0132EC384F2A}"/>
              </a:ext>
            </a:extLst>
          </p:cNvPr>
          <p:cNvSpPr/>
          <p:nvPr/>
        </p:nvSpPr>
        <p:spPr>
          <a:xfrm>
            <a:off x="11047433" y="4640232"/>
            <a:ext cx="123092" cy="123092"/>
          </a:xfrm>
          <a:prstGeom prst="ellipse">
            <a:avLst/>
          </a:prstGeom>
          <a:solidFill>
            <a:srgbClr val="A542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853E2F0-78DA-7200-0EA8-336C2D097F1B}"/>
              </a:ext>
            </a:extLst>
          </p:cNvPr>
          <p:cNvSpPr/>
          <p:nvPr/>
        </p:nvSpPr>
        <p:spPr>
          <a:xfrm>
            <a:off x="10924341" y="4517139"/>
            <a:ext cx="369277" cy="369277"/>
          </a:xfrm>
          <a:prstGeom prst="ellipse">
            <a:avLst/>
          </a:prstGeom>
          <a:noFill/>
          <a:ln w="38100">
            <a:solidFill>
              <a:srgbClr val="A542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750B13-257C-BB39-24EA-3AA5A5C6DEB7}"/>
              </a:ext>
            </a:extLst>
          </p:cNvPr>
          <p:cNvCxnSpPr>
            <a:cxnSpLocks/>
          </p:cNvCxnSpPr>
          <p:nvPr/>
        </p:nvCxnSpPr>
        <p:spPr>
          <a:xfrm>
            <a:off x="11101692" y="3256908"/>
            <a:ext cx="0" cy="1260231"/>
          </a:xfrm>
          <a:prstGeom prst="line">
            <a:avLst/>
          </a:prstGeom>
          <a:ln w="38100">
            <a:solidFill>
              <a:srgbClr val="A542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CACE2AE3-882C-888B-9EA6-C86D64E73919}"/>
              </a:ext>
            </a:extLst>
          </p:cNvPr>
          <p:cNvSpPr/>
          <p:nvPr/>
        </p:nvSpPr>
        <p:spPr>
          <a:xfrm>
            <a:off x="10994257" y="2831775"/>
            <a:ext cx="214870" cy="182014"/>
          </a:xfrm>
          <a:prstGeom prst="star5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A40A9E0-B009-B69C-9D48-1F715D092D2B}"/>
              </a:ext>
            </a:extLst>
          </p:cNvPr>
          <p:cNvCxnSpPr>
            <a:cxnSpLocks/>
          </p:cNvCxnSpPr>
          <p:nvPr/>
        </p:nvCxnSpPr>
        <p:spPr>
          <a:xfrm>
            <a:off x="11113869" y="4886416"/>
            <a:ext cx="0" cy="365967"/>
          </a:xfrm>
          <a:prstGeom prst="line">
            <a:avLst/>
          </a:prstGeom>
          <a:ln w="38100">
            <a:solidFill>
              <a:srgbClr val="A542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B0C3022A-453E-93FC-6309-CD27279A05DE}"/>
              </a:ext>
            </a:extLst>
          </p:cNvPr>
          <p:cNvSpPr/>
          <p:nvPr/>
        </p:nvSpPr>
        <p:spPr>
          <a:xfrm>
            <a:off x="10748072" y="2612195"/>
            <a:ext cx="214870" cy="182014"/>
          </a:xfrm>
          <a:prstGeom prst="star5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67369424-0996-0F96-FD7C-1C3AD84E96F0}"/>
              </a:ext>
            </a:extLst>
          </p:cNvPr>
          <p:cNvSpPr/>
          <p:nvPr/>
        </p:nvSpPr>
        <p:spPr>
          <a:xfrm>
            <a:off x="11293618" y="2612195"/>
            <a:ext cx="214870" cy="182014"/>
          </a:xfrm>
          <a:prstGeom prst="star5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6E27CBC8-82E9-88C0-F020-9E66DB4B5227}"/>
              </a:ext>
            </a:extLst>
          </p:cNvPr>
          <p:cNvSpPr/>
          <p:nvPr/>
        </p:nvSpPr>
        <p:spPr>
          <a:xfrm>
            <a:off x="10994257" y="2392084"/>
            <a:ext cx="214870" cy="182014"/>
          </a:xfrm>
          <a:prstGeom prst="star5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BB56063A-6499-7042-03E0-B8B811C79783}"/>
              </a:ext>
            </a:extLst>
          </p:cNvPr>
          <p:cNvSpPr/>
          <p:nvPr/>
        </p:nvSpPr>
        <p:spPr>
          <a:xfrm>
            <a:off x="11592979" y="2392084"/>
            <a:ext cx="214870" cy="182014"/>
          </a:xfrm>
          <a:prstGeom prst="star5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7072C0-2EDC-24C0-8DFA-326F51839034}"/>
              </a:ext>
            </a:extLst>
          </p:cNvPr>
          <p:cNvSpPr txBox="1"/>
          <p:nvPr/>
        </p:nvSpPr>
        <p:spPr>
          <a:xfrm>
            <a:off x="10349989" y="5268200"/>
            <a:ext cx="1517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rgbClr val="FFFF00"/>
                </a:solidFill>
              </a:rPr>
              <a:t>Step 10</a:t>
            </a:r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6C526409-7607-482D-5F69-9C2783C0FE8C}"/>
              </a:ext>
            </a:extLst>
          </p:cNvPr>
          <p:cNvSpPr/>
          <p:nvPr/>
        </p:nvSpPr>
        <p:spPr>
          <a:xfrm>
            <a:off x="10464685" y="2367541"/>
            <a:ext cx="214870" cy="182014"/>
          </a:xfrm>
          <a:prstGeom prst="star5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21623EBB-A35B-8986-7FCF-3E0F9479C0CF}"/>
              </a:ext>
            </a:extLst>
          </p:cNvPr>
          <p:cNvSpPr/>
          <p:nvPr/>
        </p:nvSpPr>
        <p:spPr>
          <a:xfrm>
            <a:off x="10710870" y="2147430"/>
            <a:ext cx="214870" cy="182014"/>
          </a:xfrm>
          <a:prstGeom prst="star5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Star: 5 Points 58">
            <a:extLst>
              <a:ext uri="{FF2B5EF4-FFF2-40B4-BE49-F238E27FC236}">
                <a16:creationId xmlns:a16="http://schemas.microsoft.com/office/drawing/2014/main" id="{1CC13682-3776-C023-F42D-3E59C2B62B4D}"/>
              </a:ext>
            </a:extLst>
          </p:cNvPr>
          <p:cNvSpPr/>
          <p:nvPr/>
        </p:nvSpPr>
        <p:spPr>
          <a:xfrm>
            <a:off x="11293823" y="2181844"/>
            <a:ext cx="214870" cy="182014"/>
          </a:xfrm>
          <a:prstGeom prst="star5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Star: 5 Points 59">
            <a:extLst>
              <a:ext uri="{FF2B5EF4-FFF2-40B4-BE49-F238E27FC236}">
                <a16:creationId xmlns:a16="http://schemas.microsoft.com/office/drawing/2014/main" id="{0B612115-210A-A9CB-D8F6-520CAE5977A6}"/>
              </a:ext>
            </a:extLst>
          </p:cNvPr>
          <p:cNvSpPr/>
          <p:nvPr/>
        </p:nvSpPr>
        <p:spPr>
          <a:xfrm>
            <a:off x="11540008" y="1961733"/>
            <a:ext cx="214870" cy="182014"/>
          </a:xfrm>
          <a:prstGeom prst="star5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Star: 5 Points 60">
            <a:extLst>
              <a:ext uri="{FF2B5EF4-FFF2-40B4-BE49-F238E27FC236}">
                <a16:creationId xmlns:a16="http://schemas.microsoft.com/office/drawing/2014/main" id="{DCD2FF5C-D1EA-64C5-EA98-FDF66D7D3E33}"/>
              </a:ext>
            </a:extLst>
          </p:cNvPr>
          <p:cNvSpPr/>
          <p:nvPr/>
        </p:nvSpPr>
        <p:spPr>
          <a:xfrm>
            <a:off x="11010436" y="1937190"/>
            <a:ext cx="214870" cy="182014"/>
          </a:xfrm>
          <a:prstGeom prst="star5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1120F1C1-5340-96D7-6965-EDC99B843C32}"/>
              </a:ext>
            </a:extLst>
          </p:cNvPr>
          <p:cNvSpPr/>
          <p:nvPr/>
        </p:nvSpPr>
        <p:spPr>
          <a:xfrm>
            <a:off x="11256621" y="1717079"/>
            <a:ext cx="214870" cy="182014"/>
          </a:xfrm>
          <a:prstGeom prst="star5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242A0016-5082-A543-6742-07BC23922E5B}"/>
              </a:ext>
            </a:extLst>
          </p:cNvPr>
          <p:cNvSpPr/>
          <p:nvPr/>
        </p:nvSpPr>
        <p:spPr>
          <a:xfrm>
            <a:off x="11876776" y="2181844"/>
            <a:ext cx="214870" cy="182014"/>
          </a:xfrm>
          <a:prstGeom prst="star5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6285A4F5-F965-A241-8A90-F135F37DDDA9}"/>
              </a:ext>
            </a:extLst>
          </p:cNvPr>
          <p:cNvSpPr/>
          <p:nvPr/>
        </p:nvSpPr>
        <p:spPr>
          <a:xfrm>
            <a:off x="10212613" y="2131460"/>
            <a:ext cx="214870" cy="182014"/>
          </a:xfrm>
          <a:prstGeom prst="star5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Star: 5 Points 77">
            <a:extLst>
              <a:ext uri="{FF2B5EF4-FFF2-40B4-BE49-F238E27FC236}">
                <a16:creationId xmlns:a16="http://schemas.microsoft.com/office/drawing/2014/main" id="{5FB4C530-9D59-418E-DC2E-DCEB22EDF858}"/>
              </a:ext>
            </a:extLst>
          </p:cNvPr>
          <p:cNvSpPr/>
          <p:nvPr/>
        </p:nvSpPr>
        <p:spPr>
          <a:xfrm>
            <a:off x="10458798" y="1911349"/>
            <a:ext cx="214870" cy="182014"/>
          </a:xfrm>
          <a:prstGeom prst="star5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Star: 5 Points 78">
            <a:extLst>
              <a:ext uri="{FF2B5EF4-FFF2-40B4-BE49-F238E27FC236}">
                <a16:creationId xmlns:a16="http://schemas.microsoft.com/office/drawing/2014/main" id="{9FF19828-8FCC-7A63-8960-89113D1E72B4}"/>
              </a:ext>
            </a:extLst>
          </p:cNvPr>
          <p:cNvSpPr/>
          <p:nvPr/>
        </p:nvSpPr>
        <p:spPr>
          <a:xfrm>
            <a:off x="9968109" y="1883123"/>
            <a:ext cx="214870" cy="182014"/>
          </a:xfrm>
          <a:prstGeom prst="star5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Star: 5 Points 79">
            <a:extLst>
              <a:ext uri="{FF2B5EF4-FFF2-40B4-BE49-F238E27FC236}">
                <a16:creationId xmlns:a16="http://schemas.microsoft.com/office/drawing/2014/main" id="{5620213D-B491-CD5F-3BB9-4168ECB35B1B}"/>
              </a:ext>
            </a:extLst>
          </p:cNvPr>
          <p:cNvSpPr/>
          <p:nvPr/>
        </p:nvSpPr>
        <p:spPr>
          <a:xfrm>
            <a:off x="10212613" y="1670928"/>
            <a:ext cx="214870" cy="182014"/>
          </a:xfrm>
          <a:prstGeom prst="star5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Star: 5 Points 80">
            <a:extLst>
              <a:ext uri="{FF2B5EF4-FFF2-40B4-BE49-F238E27FC236}">
                <a16:creationId xmlns:a16="http://schemas.microsoft.com/office/drawing/2014/main" id="{32C2445E-8870-649A-BC86-C3CE665C3971}"/>
              </a:ext>
            </a:extLst>
          </p:cNvPr>
          <p:cNvSpPr/>
          <p:nvPr/>
        </p:nvSpPr>
        <p:spPr>
          <a:xfrm>
            <a:off x="10758364" y="1701109"/>
            <a:ext cx="214870" cy="182014"/>
          </a:xfrm>
          <a:prstGeom prst="star5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Star: 5 Points 81">
            <a:extLst>
              <a:ext uri="{FF2B5EF4-FFF2-40B4-BE49-F238E27FC236}">
                <a16:creationId xmlns:a16="http://schemas.microsoft.com/office/drawing/2014/main" id="{3FD3E1D1-EE02-7AD1-29AE-D6819B4A75C1}"/>
              </a:ext>
            </a:extLst>
          </p:cNvPr>
          <p:cNvSpPr/>
          <p:nvPr/>
        </p:nvSpPr>
        <p:spPr>
          <a:xfrm>
            <a:off x="11832006" y="1729335"/>
            <a:ext cx="214870" cy="182014"/>
          </a:xfrm>
          <a:prstGeom prst="star5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Star: 5 Points 82">
            <a:extLst>
              <a:ext uri="{FF2B5EF4-FFF2-40B4-BE49-F238E27FC236}">
                <a16:creationId xmlns:a16="http://schemas.microsoft.com/office/drawing/2014/main" id="{4AE71033-639C-516D-EFD6-BA51DB112344}"/>
              </a:ext>
            </a:extLst>
          </p:cNvPr>
          <p:cNvSpPr/>
          <p:nvPr/>
        </p:nvSpPr>
        <p:spPr>
          <a:xfrm>
            <a:off x="9742436" y="1670928"/>
            <a:ext cx="214870" cy="182014"/>
          </a:xfrm>
          <a:prstGeom prst="star5">
            <a:avLst/>
          </a:prstGeom>
          <a:gradFill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395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000"/>
                            </p:stCondLst>
                            <p:childTnLst>
                              <p:par>
                                <p:cTn id="20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3000"/>
                            </p:stCondLst>
                            <p:childTnLst>
                              <p:par>
                                <p:cTn id="2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1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4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6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1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6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8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33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9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8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34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3000"/>
                            </p:stCondLst>
                            <p:childTnLst>
                              <p:par>
                                <p:cTn id="3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4" grpId="1" animBg="1"/>
      <p:bldP spid="17" grpId="0"/>
      <p:bldP spid="33" grpId="0" animBg="1"/>
      <p:bldP spid="34" grpId="0" animBg="1"/>
      <p:bldP spid="36" grpId="0" animBg="1"/>
      <p:bldP spid="38" grpId="0"/>
      <p:bldP spid="39" grpId="0" animBg="1"/>
      <p:bldP spid="39" grpId="1" animBg="1"/>
      <p:bldP spid="40" grpId="0" animBg="1"/>
      <p:bldP spid="40" grpId="1" animBg="1"/>
      <p:bldP spid="42" grpId="0" animBg="1"/>
      <p:bldP spid="43" grpId="0" animBg="1"/>
      <p:bldP spid="45" grpId="0" animBg="1"/>
      <p:bldP spid="47" grpId="0" animBg="1"/>
      <p:bldP spid="48" grpId="0" animBg="1"/>
      <p:bldP spid="49" grpId="0" animBg="1"/>
      <p:bldP spid="49" grpId="1" animBg="1"/>
      <p:bldP spid="50" grpId="0" animBg="1"/>
      <p:bldP spid="50" grpId="1" animBg="1"/>
      <p:bldP spid="51" grpId="0"/>
      <p:bldP spid="63" grpId="0" animBg="1"/>
      <p:bldP spid="64" grpId="0" animBg="1"/>
      <p:bldP spid="66" grpId="0" animBg="1"/>
      <p:bldP spid="68" grpId="0" animBg="1"/>
      <p:bldP spid="69" grpId="0" animBg="1"/>
      <p:bldP spid="70" grpId="0" animBg="1"/>
      <p:bldP spid="71" grpId="0" animBg="1"/>
      <p:bldP spid="72" grpId="0"/>
      <p:bldP spid="73" grpId="0" animBg="1"/>
      <p:bldP spid="73" grpId="1" animBg="1"/>
      <p:bldP spid="74" grpId="0" animBg="1"/>
      <p:bldP spid="74" grpId="1" animBg="1"/>
      <p:bldP spid="2" grpId="0"/>
      <p:bldP spid="5" grpId="0"/>
      <p:bldP spid="8" grpId="0"/>
      <p:bldP spid="18" grpId="0"/>
      <p:bldP spid="21" grpId="0"/>
      <p:bldP spid="23" grpId="0" animBg="1"/>
      <p:bldP spid="24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52" grpId="0"/>
      <p:bldP spid="57" grpId="0" animBg="1"/>
      <p:bldP spid="58" grpId="0" animBg="1"/>
      <p:bldP spid="59" grpId="0" animBg="1"/>
      <p:bldP spid="60" grpId="0" animBg="1"/>
      <p:bldP spid="61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2" grpId="1" animBg="1"/>
      <p:bldP spid="83" grpId="0" animBg="1"/>
      <p:bldP spid="8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rgbClr val="027C8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21BE6C-CCFE-9320-1AFB-CDE7F72D3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DA14FE7-1947-7DCA-EB54-852AEF435327}"/>
              </a:ext>
            </a:extLst>
          </p:cNvPr>
          <p:cNvSpPr txBox="1"/>
          <p:nvPr/>
        </p:nvSpPr>
        <p:spPr>
          <a:xfrm>
            <a:off x="830969" y="2012792"/>
            <a:ext cx="1298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rgbClr val="FFFF00"/>
                </a:solidFill>
              </a:rPr>
              <a:t>Step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DF17FD-6B52-DCAD-D08A-4A20CDFDD135}"/>
              </a:ext>
            </a:extLst>
          </p:cNvPr>
          <p:cNvSpPr txBox="1"/>
          <p:nvPr/>
        </p:nvSpPr>
        <p:spPr>
          <a:xfrm>
            <a:off x="2885841" y="2012792"/>
            <a:ext cx="1298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rgbClr val="FFFF00"/>
                </a:solidFill>
              </a:rPr>
              <a:t>Step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D5C2C3-9840-6AFC-17FB-04E5CCBE327A}"/>
              </a:ext>
            </a:extLst>
          </p:cNvPr>
          <p:cNvSpPr txBox="1"/>
          <p:nvPr/>
        </p:nvSpPr>
        <p:spPr>
          <a:xfrm>
            <a:off x="4972686" y="2012792"/>
            <a:ext cx="1298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rgbClr val="FFFF00"/>
                </a:solidFill>
              </a:rPr>
              <a:t>Step 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CCA581B-51BE-E7FE-AAC7-E1D75782BDC2}"/>
              </a:ext>
            </a:extLst>
          </p:cNvPr>
          <p:cNvSpPr txBox="1"/>
          <p:nvPr/>
        </p:nvSpPr>
        <p:spPr>
          <a:xfrm>
            <a:off x="7043215" y="2012792"/>
            <a:ext cx="12983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rgbClr val="FFFF00"/>
                </a:solidFill>
              </a:rPr>
              <a:t>Step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F64323-F0A7-4566-F072-671D0538238E}"/>
              </a:ext>
            </a:extLst>
          </p:cNvPr>
          <p:cNvSpPr txBox="1"/>
          <p:nvPr/>
        </p:nvSpPr>
        <p:spPr>
          <a:xfrm>
            <a:off x="1202673" y="543871"/>
            <a:ext cx="55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4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ED9F2-29E2-6B08-770C-5A3029814038}"/>
              </a:ext>
            </a:extLst>
          </p:cNvPr>
          <p:cNvSpPr txBox="1"/>
          <p:nvPr/>
        </p:nvSpPr>
        <p:spPr>
          <a:xfrm>
            <a:off x="5344390" y="543871"/>
            <a:ext cx="55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400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FBB7E-2707-B245-DF7F-49E38EA456A0}"/>
              </a:ext>
            </a:extLst>
          </p:cNvPr>
          <p:cNvSpPr txBox="1"/>
          <p:nvPr/>
        </p:nvSpPr>
        <p:spPr>
          <a:xfrm>
            <a:off x="3257545" y="543871"/>
            <a:ext cx="55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400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5BE09F-3695-BC8D-AEF4-8A12F37057EA}"/>
              </a:ext>
            </a:extLst>
          </p:cNvPr>
          <p:cNvSpPr txBox="1"/>
          <p:nvPr/>
        </p:nvSpPr>
        <p:spPr>
          <a:xfrm>
            <a:off x="7414919" y="543871"/>
            <a:ext cx="55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400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F513DA-2E46-1421-7237-23A2342A69A6}"/>
              </a:ext>
            </a:extLst>
          </p:cNvPr>
          <p:cNvSpPr txBox="1"/>
          <p:nvPr/>
        </p:nvSpPr>
        <p:spPr>
          <a:xfrm>
            <a:off x="10007120" y="543871"/>
            <a:ext cx="925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400" dirty="0">
                <a:solidFill>
                  <a:srgbClr val="FFFF00"/>
                </a:solidFill>
              </a:rPr>
              <a:t>19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28A936-7B26-4BEB-52F5-52E0DF50B1B7}"/>
              </a:ext>
            </a:extLst>
          </p:cNvPr>
          <p:cNvSpPr txBox="1"/>
          <p:nvPr/>
        </p:nvSpPr>
        <p:spPr>
          <a:xfrm>
            <a:off x="9710756" y="2012792"/>
            <a:ext cx="1517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solidFill>
                  <a:srgbClr val="FFFF00"/>
                </a:solidFill>
              </a:rPr>
              <a:t>Step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7BF5C-7ECB-BF95-3C3C-B6556DA187EA}"/>
              </a:ext>
            </a:extLst>
          </p:cNvPr>
          <p:cNvSpPr txBox="1"/>
          <p:nvPr/>
        </p:nvSpPr>
        <p:spPr>
          <a:xfrm>
            <a:off x="1493907" y="2870207"/>
            <a:ext cx="92041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400" dirty="0">
                <a:solidFill>
                  <a:schemeClr val="accent2"/>
                </a:solidFill>
              </a:rPr>
              <a:t>“Twice the step number, take away 1”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CB700-EE86-E0A9-5441-EF59D85B5E7B}"/>
              </a:ext>
            </a:extLst>
          </p:cNvPr>
          <p:cNvSpPr txBox="1"/>
          <p:nvPr/>
        </p:nvSpPr>
        <p:spPr>
          <a:xfrm>
            <a:off x="8788400" y="1193804"/>
            <a:ext cx="56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>
                <a:solidFill>
                  <a:srgbClr val="FFFF00"/>
                </a:solidFill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79B0A-ECDC-159D-24C3-4DE8453B07BD}"/>
              </a:ext>
            </a:extLst>
          </p:cNvPr>
          <p:cNvSpPr txBox="1"/>
          <p:nvPr/>
        </p:nvSpPr>
        <p:spPr>
          <a:xfrm>
            <a:off x="2352219" y="3787696"/>
            <a:ext cx="7487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800" dirty="0">
                <a:solidFill>
                  <a:schemeClr val="accent2"/>
                </a:solidFill>
              </a:rPr>
              <a:t>For Step n there are 2 × n - 1</a:t>
            </a:r>
          </a:p>
        </p:txBody>
      </p:sp>
      <p:sp>
        <p:nvSpPr>
          <p:cNvPr id="13" name="!!TextBox2n-1">
            <a:extLst>
              <a:ext uri="{FF2B5EF4-FFF2-40B4-BE49-F238E27FC236}">
                <a16:creationId xmlns:a16="http://schemas.microsoft.com/office/drawing/2014/main" id="{E77C2003-56AD-3789-D300-25101971C1EB}"/>
              </a:ext>
            </a:extLst>
          </p:cNvPr>
          <p:cNvSpPr txBox="1"/>
          <p:nvPr/>
        </p:nvSpPr>
        <p:spPr>
          <a:xfrm>
            <a:off x="4468086" y="4779436"/>
            <a:ext cx="325582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8000" dirty="0">
                <a:solidFill>
                  <a:schemeClr val="bg1"/>
                </a:solidFill>
              </a:rPr>
              <a:t>“2n -1”</a:t>
            </a:r>
          </a:p>
        </p:txBody>
      </p:sp>
    </p:spTree>
    <p:extLst>
      <p:ext uri="{BB962C8B-B14F-4D97-AF65-F5344CB8AC3E}">
        <p14:creationId xmlns:p14="http://schemas.microsoft.com/office/powerpoint/2010/main" val="126468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rgbClr val="027C8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DDAE76-0C2D-9218-E4C1-9793F086F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85AD01B6-E008-2A29-6FF6-0B71C7A701E9}"/>
              </a:ext>
            </a:extLst>
          </p:cNvPr>
          <p:cNvSpPr txBox="1"/>
          <p:nvPr/>
        </p:nvSpPr>
        <p:spPr>
          <a:xfrm>
            <a:off x="1222089" y="2188511"/>
            <a:ext cx="94256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AU" sz="3200" b="1" dirty="0">
                <a:solidFill>
                  <a:srgbClr val="FF0000"/>
                </a:solidFill>
              </a:rPr>
              <a:t>Expression</a:t>
            </a:r>
            <a:r>
              <a:rPr lang="en-AU" sz="3200" b="1" dirty="0">
                <a:solidFill>
                  <a:schemeClr val="bg1"/>
                </a:solidFill>
              </a:rPr>
              <a:t>:</a:t>
            </a:r>
            <a:r>
              <a:rPr lang="en-AU" sz="3200" dirty="0">
                <a:solidFill>
                  <a:schemeClr val="bg1"/>
                </a:solidFill>
              </a:rPr>
              <a:t> A mathematical phrase that contains numbers, pronumerals, and operation signs (like +,−,×,÷), but </a:t>
            </a:r>
            <a:r>
              <a:rPr lang="en-AU" sz="3200" i="1" dirty="0">
                <a:solidFill>
                  <a:schemeClr val="bg1"/>
                </a:solidFill>
              </a:rPr>
              <a:t>no</a:t>
            </a:r>
            <a:r>
              <a:rPr lang="en-AU" sz="3200" dirty="0">
                <a:solidFill>
                  <a:schemeClr val="bg1"/>
                </a:solidFill>
              </a:rPr>
              <a:t> equals sign. It doesn't state equality.</a:t>
            </a:r>
          </a:p>
          <a:p>
            <a:r>
              <a:rPr lang="en-AU" sz="3200" i="1" dirty="0">
                <a:solidFill>
                  <a:schemeClr val="bg1"/>
                </a:solidFill>
              </a:rPr>
              <a:t>Examples:</a:t>
            </a:r>
            <a:r>
              <a:rPr lang="en-AU" sz="3200" dirty="0">
                <a:solidFill>
                  <a:schemeClr val="bg1"/>
                </a:solidFill>
              </a:rPr>
              <a:t> n+5, 3x, 2y−7</a:t>
            </a:r>
            <a:endParaRPr lang="en-AU" sz="3200" dirty="0"/>
          </a:p>
        </p:txBody>
      </p:sp>
      <p:sp>
        <p:nvSpPr>
          <p:cNvPr id="13" name="!!TextBox2n-1">
            <a:extLst>
              <a:ext uri="{FF2B5EF4-FFF2-40B4-BE49-F238E27FC236}">
                <a16:creationId xmlns:a16="http://schemas.microsoft.com/office/drawing/2014/main" id="{138AB597-39A3-A321-E10C-4E846B556DFF}"/>
              </a:ext>
            </a:extLst>
          </p:cNvPr>
          <p:cNvSpPr txBox="1"/>
          <p:nvPr/>
        </p:nvSpPr>
        <p:spPr>
          <a:xfrm>
            <a:off x="4932156" y="419135"/>
            <a:ext cx="232768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AU" sz="8000" dirty="0">
                <a:solidFill>
                  <a:schemeClr val="bg1"/>
                </a:solidFill>
              </a:rPr>
              <a:t>2n -1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86869-C3B5-0ACC-9CE5-44DB49211130}"/>
              </a:ext>
            </a:extLst>
          </p:cNvPr>
          <p:cNvSpPr txBox="1"/>
          <p:nvPr/>
        </p:nvSpPr>
        <p:spPr>
          <a:xfrm>
            <a:off x="1275700" y="2181179"/>
            <a:ext cx="80824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Pronumeral</a:t>
            </a:r>
            <a:r>
              <a:rPr lang="en-AU" sz="3200" b="1" dirty="0"/>
              <a:t> </a:t>
            </a:r>
            <a:r>
              <a:rPr lang="en-AU" sz="3200" b="1" dirty="0">
                <a:solidFill>
                  <a:schemeClr val="bg1"/>
                </a:solidFill>
              </a:rPr>
              <a:t>(or Variable):</a:t>
            </a:r>
            <a:r>
              <a:rPr lang="en-AU" sz="3200" dirty="0">
                <a:solidFill>
                  <a:schemeClr val="bg1"/>
                </a:solidFill>
              </a:rPr>
              <a:t> </a:t>
            </a:r>
          </a:p>
          <a:p>
            <a:r>
              <a:rPr lang="en-AU" sz="3200" dirty="0">
                <a:solidFill>
                  <a:schemeClr val="bg1"/>
                </a:solidFill>
              </a:rPr>
              <a:t>A letter (like x, n, a) that represents a number whose value is unknown or can change</a:t>
            </a:r>
            <a:endParaRPr lang="en-AU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709D048-A395-238B-E4F8-DC6A14BC2C9D}"/>
                  </a:ext>
                </a:extLst>
              </p14:cNvPr>
              <p14:cNvContentPartPr/>
              <p14:nvPr/>
            </p14:nvContentPartPr>
            <p14:xfrm>
              <a:off x="5383637" y="681776"/>
              <a:ext cx="1077120" cy="1138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709D048-A395-238B-E4F8-DC6A14BC2C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0997" y="619136"/>
                <a:ext cx="1202760" cy="12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AFD60F6-C77B-1269-9EC6-CA6DCC41C82D}"/>
                  </a:ext>
                </a:extLst>
              </p14:cNvPr>
              <p14:cNvContentPartPr/>
              <p14:nvPr/>
            </p14:nvContentPartPr>
            <p14:xfrm>
              <a:off x="4514491" y="292994"/>
              <a:ext cx="3057840" cy="1575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AFD60F6-C77B-1269-9EC6-CA6DCC41C8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51491" y="230354"/>
                <a:ext cx="3183480" cy="170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3775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-0.0013 0.3171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1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6" grpId="0"/>
      <p:bldP spid="16" grpId="1"/>
      <p:bldP spid="16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60000"/>
                <a:lumOff val="40000"/>
              </a:schemeClr>
            </a:gs>
            <a:gs pos="0">
              <a:srgbClr val="027C8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C2A831-A080-B30F-570C-70A9ECE0EDE2}"/>
              </a:ext>
            </a:extLst>
          </p:cNvPr>
          <p:cNvSpPr txBox="1"/>
          <p:nvPr/>
        </p:nvSpPr>
        <p:spPr>
          <a:xfrm>
            <a:off x="4221192" y="298866"/>
            <a:ext cx="3749616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AU" sz="6600" dirty="0">
                <a:solidFill>
                  <a:srgbClr val="FFC000"/>
                </a:solidFill>
              </a:rPr>
              <a:t>Examples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E334D0-97D7-DEA5-157E-44A44E372F67}"/>
              </a:ext>
            </a:extLst>
          </p:cNvPr>
          <p:cNvSpPr txBox="1"/>
          <p:nvPr/>
        </p:nvSpPr>
        <p:spPr>
          <a:xfrm>
            <a:off x="1141880" y="1648594"/>
            <a:ext cx="60952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number increased by 7</a:t>
            </a:r>
            <a:endParaRPr lang="en-AU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1C5801-BB97-20E4-1294-9EE2F6EBC836}"/>
                  </a:ext>
                </a:extLst>
              </p:cNvPr>
              <p:cNvSpPr txBox="1"/>
              <p:nvPr/>
            </p:nvSpPr>
            <p:spPr>
              <a:xfrm>
                <a:off x="8130540" y="1637021"/>
                <a:ext cx="261273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4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44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+7</m:t>
                      </m:r>
                    </m:oMath>
                  </m:oMathPara>
                </a14:m>
                <a:endParaRPr lang="en-AU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1C5801-BB97-20E4-1294-9EE2F6EBC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540" y="1637021"/>
                <a:ext cx="2612730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6E233CD-819D-3D43-0B28-19ABC3F6ED0C}"/>
              </a:ext>
            </a:extLst>
          </p:cNvPr>
          <p:cNvSpPr txBox="1"/>
          <p:nvPr/>
        </p:nvSpPr>
        <p:spPr>
          <a:xfrm>
            <a:off x="1141879" y="2650419"/>
            <a:ext cx="668978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 less than another number</a:t>
            </a:r>
            <a:endParaRPr lang="en-AU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5FDDA6-E523-F23F-3DE1-763EB865C6B1}"/>
                  </a:ext>
                </a:extLst>
              </p:cNvPr>
              <p:cNvSpPr txBox="1"/>
              <p:nvPr/>
            </p:nvSpPr>
            <p:spPr>
              <a:xfrm>
                <a:off x="8130540" y="2638846"/>
                <a:ext cx="261273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4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44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AU" sz="4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5FDDA6-E523-F23F-3DE1-763EB865C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540" y="2638846"/>
                <a:ext cx="261273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A62C695-DC7E-B26C-D798-86954A281F8E}"/>
              </a:ext>
            </a:extLst>
          </p:cNvPr>
          <p:cNvSpPr txBox="1"/>
          <p:nvPr/>
        </p:nvSpPr>
        <p:spPr>
          <a:xfrm>
            <a:off x="1141880" y="3652244"/>
            <a:ext cx="60952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Double the amount</a:t>
            </a:r>
            <a:endParaRPr lang="en-AU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339C6D-3C49-7A0A-215C-2EEAE360AF6A}"/>
                  </a:ext>
                </a:extLst>
              </p:cNvPr>
              <p:cNvSpPr txBox="1"/>
              <p:nvPr/>
            </p:nvSpPr>
            <p:spPr>
              <a:xfrm>
                <a:off x="8130540" y="3640671"/>
                <a:ext cx="261273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4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4400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AU" sz="4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339C6D-3C49-7A0A-215C-2EEAE360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540" y="3640671"/>
                <a:ext cx="2612730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3AF7CDC-C787-A62B-3252-AEA9D056BA04}"/>
              </a:ext>
            </a:extLst>
          </p:cNvPr>
          <p:cNvSpPr txBox="1"/>
          <p:nvPr/>
        </p:nvSpPr>
        <p:spPr>
          <a:xfrm>
            <a:off x="1141880" y="4654070"/>
            <a:ext cx="60952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quantity halved</a:t>
            </a:r>
            <a:endParaRPr lang="en-AU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4007A8-063D-3726-E791-C9DBA2A2F8D8}"/>
                  </a:ext>
                </a:extLst>
              </p:cNvPr>
              <p:cNvSpPr txBox="1"/>
              <p:nvPr/>
            </p:nvSpPr>
            <p:spPr>
              <a:xfrm>
                <a:off x="8130540" y="4642497"/>
                <a:ext cx="2612730" cy="1247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44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4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AU" sz="44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4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4007A8-063D-3726-E791-C9DBA2A2F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540" y="4642497"/>
                <a:ext cx="2612730" cy="12475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775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67A9D9-0863-5C99-00B1-92C96E116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4AB08DDD-ED37-785B-6600-06A0032F2EAB}"/>
              </a:ext>
            </a:extLst>
          </p:cNvPr>
          <p:cNvGrpSpPr/>
          <p:nvPr/>
        </p:nvGrpSpPr>
        <p:grpSpPr>
          <a:xfrm>
            <a:off x="1352814" y="390067"/>
            <a:ext cx="2523903" cy="1793382"/>
            <a:chOff x="1508829" y="546087"/>
            <a:chExt cx="2523903" cy="179338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433947B-E62E-81BE-B720-065C298E098B}"/>
                </a:ext>
              </a:extLst>
            </p:cNvPr>
            <p:cNvSpPr txBox="1"/>
            <p:nvPr/>
          </p:nvSpPr>
          <p:spPr>
            <a:xfrm rot="1298390">
              <a:off x="3219089" y="546087"/>
              <a:ext cx="81364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dirty="0"/>
                <a:t>🍓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58136EE-5C64-AC32-AD4A-4578F437CF46}"/>
                </a:ext>
              </a:extLst>
            </p:cNvPr>
            <p:cNvSpPr txBox="1"/>
            <p:nvPr/>
          </p:nvSpPr>
          <p:spPr>
            <a:xfrm>
              <a:off x="2019929" y="633955"/>
              <a:ext cx="70674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dirty="0"/>
                <a:t>🍍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B05BAB4-BA65-0AF2-D5FA-0006B2BE468F}"/>
                </a:ext>
              </a:extLst>
            </p:cNvPr>
            <p:cNvGrpSpPr/>
            <p:nvPr/>
          </p:nvGrpSpPr>
          <p:grpSpPr>
            <a:xfrm>
              <a:off x="1508829" y="856849"/>
              <a:ext cx="602017" cy="798731"/>
              <a:chOff x="1356429" y="1168154"/>
              <a:chExt cx="602017" cy="79873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E6B839-230B-88B4-2C7D-7E4FD3DE1771}"/>
                  </a:ext>
                </a:extLst>
              </p:cNvPr>
              <p:cNvSpPr txBox="1"/>
              <p:nvPr/>
            </p:nvSpPr>
            <p:spPr>
              <a:xfrm>
                <a:off x="1356429" y="1168154"/>
                <a:ext cx="44961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3600" dirty="0"/>
                  <a:t>🍎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3D92616-ED73-30F9-2D58-F5C4043FB9E2}"/>
                  </a:ext>
                </a:extLst>
              </p:cNvPr>
              <p:cNvSpPr txBox="1"/>
              <p:nvPr/>
            </p:nvSpPr>
            <p:spPr>
              <a:xfrm>
                <a:off x="1508829" y="1320554"/>
                <a:ext cx="44961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3600" dirty="0"/>
                  <a:t>🍎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0AB456C-8264-C727-63E8-B48DB56146E0}"/>
                </a:ext>
              </a:extLst>
            </p:cNvPr>
            <p:cNvGrpSpPr/>
            <p:nvPr/>
          </p:nvGrpSpPr>
          <p:grpSpPr>
            <a:xfrm>
              <a:off x="2614272" y="910062"/>
              <a:ext cx="987892" cy="727947"/>
              <a:chOff x="2461872" y="1221367"/>
              <a:chExt cx="987892" cy="72794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A9B15F-14A3-4F0F-FF74-B90D186479A7}"/>
                  </a:ext>
                </a:extLst>
              </p:cNvPr>
              <p:cNvSpPr txBox="1"/>
              <p:nvPr/>
            </p:nvSpPr>
            <p:spPr>
              <a:xfrm>
                <a:off x="2461872" y="1267592"/>
                <a:ext cx="44961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3600" dirty="0"/>
                  <a:t>🍎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77B49E0-66F5-7667-BEF0-0E943723FDD6}"/>
                  </a:ext>
                </a:extLst>
              </p:cNvPr>
              <p:cNvSpPr txBox="1"/>
              <p:nvPr/>
            </p:nvSpPr>
            <p:spPr>
              <a:xfrm>
                <a:off x="2740490" y="1302983"/>
                <a:ext cx="70927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3600" dirty="0"/>
                  <a:t>🍎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616EF45-833C-4ACC-07F2-93081573D75D}"/>
                  </a:ext>
                </a:extLst>
              </p:cNvPr>
              <p:cNvSpPr txBox="1"/>
              <p:nvPr/>
            </p:nvSpPr>
            <p:spPr>
              <a:xfrm>
                <a:off x="2632871" y="1221367"/>
                <a:ext cx="7221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3600" dirty="0"/>
                  <a:t>🍎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9356CEB-1039-3E6C-4FF0-7619F8337C4A}"/>
                </a:ext>
              </a:extLst>
            </p:cNvPr>
            <p:cNvGrpSpPr/>
            <p:nvPr/>
          </p:nvGrpSpPr>
          <p:grpSpPr>
            <a:xfrm>
              <a:off x="2178829" y="1503180"/>
              <a:ext cx="1042604" cy="836289"/>
              <a:chOff x="2219640" y="2079812"/>
              <a:chExt cx="1042604" cy="836289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D9AC00-F1DA-BFF5-BAE4-D35129B79863}"/>
                  </a:ext>
                </a:extLst>
              </p:cNvPr>
              <p:cNvSpPr txBox="1"/>
              <p:nvPr/>
            </p:nvSpPr>
            <p:spPr>
              <a:xfrm>
                <a:off x="2219640" y="2117370"/>
                <a:ext cx="70927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3600" dirty="0"/>
                  <a:t>🍊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287B46-1CBC-A809-2512-D155DC137F50}"/>
                  </a:ext>
                </a:extLst>
              </p:cNvPr>
              <p:cNvSpPr txBox="1"/>
              <p:nvPr/>
            </p:nvSpPr>
            <p:spPr>
              <a:xfrm>
                <a:off x="2372040" y="2269770"/>
                <a:ext cx="70927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3600" dirty="0"/>
                  <a:t>🍊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8377215-8416-9005-8B2D-FC60594859CA}"/>
                  </a:ext>
                </a:extLst>
              </p:cNvPr>
              <p:cNvSpPr txBox="1"/>
              <p:nvPr/>
            </p:nvSpPr>
            <p:spPr>
              <a:xfrm>
                <a:off x="2552970" y="2079812"/>
                <a:ext cx="70927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3600" dirty="0"/>
                  <a:t>🍊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E79309A-4E60-0B94-F517-11E201170C23}"/>
              </a:ext>
            </a:extLst>
          </p:cNvPr>
          <p:cNvSpPr txBox="1"/>
          <p:nvPr/>
        </p:nvSpPr>
        <p:spPr>
          <a:xfrm rot="1298390">
            <a:off x="3066689" y="393687"/>
            <a:ext cx="813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600" dirty="0"/>
              <a:t>🍓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3DB606-B199-1589-E1C9-F7446A5C2C9A}"/>
              </a:ext>
            </a:extLst>
          </p:cNvPr>
          <p:cNvSpPr txBox="1"/>
          <p:nvPr/>
        </p:nvSpPr>
        <p:spPr>
          <a:xfrm>
            <a:off x="1867529" y="481555"/>
            <a:ext cx="706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600" dirty="0"/>
              <a:t>🍍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FD2526D-7E60-81D6-D822-E2A4497DE1BD}"/>
              </a:ext>
            </a:extLst>
          </p:cNvPr>
          <p:cNvGrpSpPr/>
          <p:nvPr/>
        </p:nvGrpSpPr>
        <p:grpSpPr>
          <a:xfrm>
            <a:off x="1356429" y="704449"/>
            <a:ext cx="602017" cy="798731"/>
            <a:chOff x="1356429" y="1168154"/>
            <a:chExt cx="602017" cy="7987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D55567-C317-E956-75BA-71607C08F3DC}"/>
                </a:ext>
              </a:extLst>
            </p:cNvPr>
            <p:cNvSpPr txBox="1"/>
            <p:nvPr/>
          </p:nvSpPr>
          <p:spPr>
            <a:xfrm>
              <a:off x="1356429" y="1168154"/>
              <a:ext cx="44961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dirty="0"/>
                <a:t>🍎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2ACE34-E608-B155-7765-34E7F04BAB1A}"/>
                </a:ext>
              </a:extLst>
            </p:cNvPr>
            <p:cNvSpPr txBox="1"/>
            <p:nvPr/>
          </p:nvSpPr>
          <p:spPr>
            <a:xfrm>
              <a:off x="1508829" y="1320554"/>
              <a:ext cx="44961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dirty="0"/>
                <a:t>🍎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7E1A1D4-DEAE-EFB1-845D-C5436238F143}"/>
              </a:ext>
            </a:extLst>
          </p:cNvPr>
          <p:cNvGrpSpPr/>
          <p:nvPr/>
        </p:nvGrpSpPr>
        <p:grpSpPr>
          <a:xfrm>
            <a:off x="2461872" y="757662"/>
            <a:ext cx="987892" cy="727947"/>
            <a:chOff x="2461872" y="1221367"/>
            <a:chExt cx="987892" cy="72794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1616C8-D395-2266-CC0D-FEBD07654884}"/>
                </a:ext>
              </a:extLst>
            </p:cNvPr>
            <p:cNvSpPr txBox="1"/>
            <p:nvPr/>
          </p:nvSpPr>
          <p:spPr>
            <a:xfrm>
              <a:off x="2461872" y="1267592"/>
              <a:ext cx="44961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dirty="0"/>
                <a:t>🍎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42BFD5-18F0-E639-A73E-02A5E00A067E}"/>
                </a:ext>
              </a:extLst>
            </p:cNvPr>
            <p:cNvSpPr txBox="1"/>
            <p:nvPr/>
          </p:nvSpPr>
          <p:spPr>
            <a:xfrm>
              <a:off x="2740490" y="1302983"/>
              <a:ext cx="70927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dirty="0"/>
                <a:t>🍎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AC3604-7F04-A3CA-B413-41913A80E447}"/>
                </a:ext>
              </a:extLst>
            </p:cNvPr>
            <p:cNvSpPr txBox="1"/>
            <p:nvPr/>
          </p:nvSpPr>
          <p:spPr>
            <a:xfrm>
              <a:off x="2632871" y="1221367"/>
              <a:ext cx="72213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dirty="0"/>
                <a:t>🍎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AD9D0AE-430D-1553-65A4-E8CE773F1188}"/>
              </a:ext>
            </a:extLst>
          </p:cNvPr>
          <p:cNvSpPr txBox="1"/>
          <p:nvPr/>
        </p:nvSpPr>
        <p:spPr>
          <a:xfrm>
            <a:off x="3756913" y="839277"/>
            <a:ext cx="6095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 fontAlgn="base">
              <a:spcBef>
                <a:spcPts val="1200"/>
              </a:spcBef>
              <a:spcAft>
                <a:spcPts val="1200"/>
              </a:spcAft>
            </a:pPr>
            <a:r>
              <a:rPr lang="en-AU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fruit do I have?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1BA6C40-F88A-8AE8-4E9A-B1CD9F07CD37}"/>
              </a:ext>
            </a:extLst>
          </p:cNvPr>
          <p:cNvGrpSpPr/>
          <p:nvPr/>
        </p:nvGrpSpPr>
        <p:grpSpPr>
          <a:xfrm>
            <a:off x="2026429" y="1350780"/>
            <a:ext cx="1042604" cy="836289"/>
            <a:chOff x="2219640" y="2079812"/>
            <a:chExt cx="1042604" cy="83628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5D368D-2DF3-7A0D-6390-7B33470CDFD7}"/>
                </a:ext>
              </a:extLst>
            </p:cNvPr>
            <p:cNvSpPr txBox="1"/>
            <p:nvPr/>
          </p:nvSpPr>
          <p:spPr>
            <a:xfrm>
              <a:off x="2219640" y="2117370"/>
              <a:ext cx="70927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dirty="0"/>
                <a:t>🍊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8013EB3-9599-D83E-C225-F8DAAD350E0B}"/>
                </a:ext>
              </a:extLst>
            </p:cNvPr>
            <p:cNvSpPr txBox="1"/>
            <p:nvPr/>
          </p:nvSpPr>
          <p:spPr>
            <a:xfrm>
              <a:off x="2372040" y="2269770"/>
              <a:ext cx="70927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dirty="0"/>
                <a:t>🍊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A22999-58D2-CB15-E12B-8ABC0672DA97}"/>
                </a:ext>
              </a:extLst>
            </p:cNvPr>
            <p:cNvSpPr txBox="1"/>
            <p:nvPr/>
          </p:nvSpPr>
          <p:spPr>
            <a:xfrm>
              <a:off x="2552970" y="2079812"/>
              <a:ext cx="70927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600" dirty="0"/>
                <a:t>🍊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D8096D6-FFA3-A73D-9AC3-6F942EF6140C}"/>
              </a:ext>
            </a:extLst>
          </p:cNvPr>
          <p:cNvSpPr txBox="1"/>
          <p:nvPr/>
        </p:nvSpPr>
        <p:spPr>
          <a:xfrm>
            <a:off x="151738" y="2910201"/>
            <a:ext cx="4448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2 🍎 + 1 🍍 + 3🍊 + 3 🍎 + 1 🍓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D3E305-3448-AA66-4C53-8F4D493B762E}"/>
              </a:ext>
            </a:extLst>
          </p:cNvPr>
          <p:cNvSpPr txBox="1"/>
          <p:nvPr/>
        </p:nvSpPr>
        <p:spPr>
          <a:xfrm>
            <a:off x="5009254" y="3835155"/>
            <a:ext cx="7079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5 Apples + 1 Pineapple + 3 Mandarins + 1 Strawberry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651577-A3D8-45D4-4BCB-F6AE6945C73F}"/>
              </a:ext>
            </a:extLst>
          </p:cNvPr>
          <p:cNvSpPr txBox="1"/>
          <p:nvPr/>
        </p:nvSpPr>
        <p:spPr>
          <a:xfrm>
            <a:off x="7595026" y="5490580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5a + p + 3m + 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035039-91F5-E94B-3D75-F7D4453BE4EB}"/>
              </a:ext>
            </a:extLst>
          </p:cNvPr>
          <p:cNvSpPr txBox="1"/>
          <p:nvPr/>
        </p:nvSpPr>
        <p:spPr>
          <a:xfrm>
            <a:off x="6783907" y="2910201"/>
            <a:ext cx="3530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5 🍎 + 1 🍍 + 3🍊 + 1 🍓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AF113-E0C3-4896-79A9-262F89C5017C}"/>
              </a:ext>
            </a:extLst>
          </p:cNvPr>
          <p:cNvSpPr txBox="1"/>
          <p:nvPr/>
        </p:nvSpPr>
        <p:spPr>
          <a:xfrm>
            <a:off x="7429917" y="4662868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5a + 1p + 3m + 1s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2ECAC-2035-186E-189F-0ECD522A63AA}"/>
              </a:ext>
            </a:extLst>
          </p:cNvPr>
          <p:cNvSpPr txBox="1"/>
          <p:nvPr/>
        </p:nvSpPr>
        <p:spPr>
          <a:xfrm>
            <a:off x="594770" y="4953222"/>
            <a:ext cx="5231369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AU" sz="6600" dirty="0">
                <a:solidFill>
                  <a:schemeClr val="accent2">
                    <a:lumMod val="75000"/>
                  </a:schemeClr>
                </a:solidFill>
              </a:rPr>
              <a:t>Simplification</a:t>
            </a:r>
          </a:p>
        </p:txBody>
      </p:sp>
    </p:spTree>
    <p:extLst>
      <p:ext uri="{BB962C8B-B14F-4D97-AF65-F5344CB8AC3E}">
        <p14:creationId xmlns:p14="http://schemas.microsoft.com/office/powerpoint/2010/main" val="3030328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0.45351 0.2048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9" y="1023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53191 0.1113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89" y="555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47578 0.2576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9" y="1287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0.53645 0.2527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3" y="1263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0.31771 0.2150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85" y="1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46" grpId="0"/>
      <p:bldP spid="47" grpId="0"/>
      <p:bldP spid="48" grpId="0"/>
      <p:bldP spid="2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3">
                <a:lumMod val="75000"/>
              </a:schemeClr>
            </a:gs>
            <a:gs pos="0">
              <a:schemeClr val="accent3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1E5D9C-2E56-C35B-7004-0E6973CA7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9DA6693-675C-33C3-DB83-569A089D2EBD}"/>
              </a:ext>
            </a:extLst>
          </p:cNvPr>
          <p:cNvSpPr txBox="1"/>
          <p:nvPr/>
        </p:nvSpPr>
        <p:spPr>
          <a:xfrm>
            <a:off x="942276" y="1868939"/>
            <a:ext cx="1016879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rtl="0" fontAlgn="base">
              <a:spcBef>
                <a:spcPts val="1200"/>
              </a:spcBef>
            </a:pPr>
            <a:r>
              <a:rPr lang="en-AU" sz="36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3a+2a</a:t>
            </a:r>
          </a:p>
          <a:p>
            <a:pPr marL="914400" rtl="0" fontAlgn="base">
              <a:spcBef>
                <a:spcPts val="1200"/>
              </a:spcBef>
            </a:pPr>
            <a:r>
              <a:rPr lang="en-AU" sz="36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5x+4+2x</a:t>
            </a:r>
            <a:endParaRPr lang="en-AU" sz="36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914400" rtl="0" fontAlgn="base">
              <a:spcBef>
                <a:spcPts val="1200"/>
              </a:spcBef>
            </a:pPr>
            <a:r>
              <a:rPr lang="en-AU" sz="36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7y−3y+1</a:t>
            </a:r>
          </a:p>
          <a:p>
            <a:pPr marL="914400" rtl="0" fontAlgn="base">
              <a:spcBef>
                <a:spcPts val="1200"/>
              </a:spcBef>
            </a:pPr>
            <a:r>
              <a:rPr lang="en-AU" sz="36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3e + e </a:t>
            </a:r>
          </a:p>
          <a:p>
            <a:pPr marL="914400" rtl="0" fontAlgn="base">
              <a:spcBef>
                <a:spcPts val="1200"/>
              </a:spcBef>
            </a:pPr>
            <a:r>
              <a:rPr lang="en-AU" sz="36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8i + 2 - 3i - 2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B9FBBB-CCD6-C58E-D7B1-BE2AE5C50C46}"/>
              </a:ext>
            </a:extLst>
          </p:cNvPr>
          <p:cNvSpPr txBox="1"/>
          <p:nvPr/>
        </p:nvSpPr>
        <p:spPr>
          <a:xfrm>
            <a:off x="3480318" y="298866"/>
            <a:ext cx="5231369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AU" sz="6600" dirty="0">
                <a:solidFill>
                  <a:schemeClr val="accent2">
                    <a:lumMod val="75000"/>
                  </a:schemeClr>
                </a:solidFill>
              </a:rPr>
              <a:t>Simplification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54B46E-AA90-AB80-D3CD-8911B581B699}"/>
              </a:ext>
            </a:extLst>
          </p:cNvPr>
          <p:cNvSpPr txBox="1"/>
          <p:nvPr/>
        </p:nvSpPr>
        <p:spPr>
          <a:xfrm>
            <a:off x="5181489" y="2573701"/>
            <a:ext cx="1463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7x + 4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24890D-8424-2A35-2B72-9AC4197B1AFB}"/>
              </a:ext>
            </a:extLst>
          </p:cNvPr>
          <p:cNvSpPr txBox="1"/>
          <p:nvPr/>
        </p:nvSpPr>
        <p:spPr>
          <a:xfrm>
            <a:off x="5181489" y="3259625"/>
            <a:ext cx="1473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4y + 1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BBBCB0-1409-21CD-E299-1F1F1AB3CD59}"/>
              </a:ext>
            </a:extLst>
          </p:cNvPr>
          <p:cNvSpPr txBox="1"/>
          <p:nvPr/>
        </p:nvSpPr>
        <p:spPr>
          <a:xfrm>
            <a:off x="5181489" y="4631472"/>
            <a:ext cx="567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5i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8F270F-0CD0-649E-0C20-FF96AFFF985E}"/>
              </a:ext>
            </a:extLst>
          </p:cNvPr>
          <p:cNvSpPr txBox="1"/>
          <p:nvPr/>
        </p:nvSpPr>
        <p:spPr>
          <a:xfrm>
            <a:off x="5181489" y="3945549"/>
            <a:ext cx="675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4e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988C48-64A1-0E2D-5A43-D0AFAAA01C7B}"/>
              </a:ext>
            </a:extLst>
          </p:cNvPr>
          <p:cNvSpPr txBox="1"/>
          <p:nvPr/>
        </p:nvSpPr>
        <p:spPr>
          <a:xfrm>
            <a:off x="5181489" y="1927370"/>
            <a:ext cx="6095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6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5a</a:t>
            </a:r>
            <a:r>
              <a:rPr lang="en-AU" sz="24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  (think 3 </a:t>
            </a:r>
            <a:r>
              <a:rPr lang="en-AU" sz="2400" b="0" i="1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apples</a:t>
            </a:r>
            <a:r>
              <a:rPr lang="en-AU" sz="24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+ 2 </a:t>
            </a:r>
            <a:r>
              <a:rPr lang="en-AU" sz="2400" b="0" i="1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apples</a:t>
            </a:r>
            <a:r>
              <a:rPr lang="en-AU" sz="24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→ 5 </a:t>
            </a:r>
            <a:r>
              <a:rPr lang="en-AU" sz="2400" b="0" i="1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apples</a:t>
            </a:r>
            <a:r>
              <a:rPr lang="en-AU" sz="24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AU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402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49" grpId="0"/>
      <p:bldP spid="50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75000"/>
              </a:schemeClr>
            </a:gs>
            <a:gs pos="76000">
              <a:srgbClr val="5F5D29"/>
            </a:gs>
            <a:gs pos="100000">
              <a:srgbClr val="996633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EA52BC-4780-8DEF-EC63-193198A4B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820434-A126-0B08-C1CC-B60A421211B2}"/>
              </a:ext>
            </a:extLst>
          </p:cNvPr>
          <p:cNvSpPr txBox="1"/>
          <p:nvPr/>
        </p:nvSpPr>
        <p:spPr>
          <a:xfrm>
            <a:off x="896914" y="279527"/>
            <a:ext cx="6095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Think</a:t>
            </a:r>
            <a:br>
              <a:rPr lang="en-AU" sz="4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</a:br>
            <a:r>
              <a:rPr lang="en-AU" sz="4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Pair</a:t>
            </a:r>
          </a:p>
          <a:p>
            <a:r>
              <a:rPr lang="en-AU" sz="4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Share</a:t>
            </a:r>
            <a:endParaRPr lang="en-AU" sz="4800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BE6757-4365-AB10-55E8-F1EA535B7B4A}"/>
              </a:ext>
            </a:extLst>
          </p:cNvPr>
          <p:cNvSpPr/>
          <p:nvPr/>
        </p:nvSpPr>
        <p:spPr>
          <a:xfrm>
            <a:off x="2824885" y="354584"/>
            <a:ext cx="615548" cy="615548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0FBF0F-26A7-1DC3-795F-E481E5882795}"/>
              </a:ext>
            </a:extLst>
          </p:cNvPr>
          <p:cNvGrpSpPr/>
          <p:nvPr/>
        </p:nvGrpSpPr>
        <p:grpSpPr>
          <a:xfrm>
            <a:off x="2824885" y="354584"/>
            <a:ext cx="615548" cy="615548"/>
            <a:chOff x="7588032" y="567225"/>
            <a:chExt cx="615548" cy="61554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AFEACB4-6513-D2ED-76CC-30220843074A}"/>
                </a:ext>
              </a:extLst>
            </p:cNvPr>
            <p:cNvSpPr/>
            <p:nvPr/>
          </p:nvSpPr>
          <p:spPr>
            <a:xfrm>
              <a:off x="7588032" y="567225"/>
              <a:ext cx="615548" cy="615548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F20E38F-F69E-BEF9-AD44-902DBCF57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4638" y="592625"/>
              <a:ext cx="1168" cy="3090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5D40E737-2C31-0B22-5D83-EBEE7D1D6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7011">
            <a:off x="2622579" y="205157"/>
            <a:ext cx="914400" cy="9144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7D2F0E3-6ECF-D42F-31BE-3AFFDD082747}"/>
              </a:ext>
            </a:extLst>
          </p:cNvPr>
          <p:cNvSpPr/>
          <p:nvPr/>
        </p:nvSpPr>
        <p:spPr>
          <a:xfrm>
            <a:off x="2823717" y="1145649"/>
            <a:ext cx="615548" cy="615548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14A737-E980-5211-21E4-CC2BA98755A0}"/>
              </a:ext>
            </a:extLst>
          </p:cNvPr>
          <p:cNvGrpSpPr/>
          <p:nvPr/>
        </p:nvGrpSpPr>
        <p:grpSpPr>
          <a:xfrm>
            <a:off x="2823717" y="1145649"/>
            <a:ext cx="615548" cy="615548"/>
            <a:chOff x="7588032" y="567225"/>
            <a:chExt cx="615548" cy="61554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C7A1D87-5DF4-18C8-C75F-A68B1D3F1639}"/>
                </a:ext>
              </a:extLst>
            </p:cNvPr>
            <p:cNvSpPr/>
            <p:nvPr/>
          </p:nvSpPr>
          <p:spPr>
            <a:xfrm>
              <a:off x="7588032" y="567225"/>
              <a:ext cx="615548" cy="615548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1DEE9E0-AE54-430D-AC6B-A631354BBC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4638" y="592625"/>
              <a:ext cx="1168" cy="3090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C3C552FB-85EE-5057-4E46-405283A23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7011">
            <a:off x="2673124" y="939021"/>
            <a:ext cx="914400" cy="914400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8DD65916-F3FC-787F-F863-7C97CC7F8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17011">
            <a:off x="2696971" y="163164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AF0AD6-91CF-1FEA-D42E-A10E4FCE511A}"/>
                  </a:ext>
                </a:extLst>
              </p:cNvPr>
              <p:cNvSpPr txBox="1"/>
              <p:nvPr/>
            </p:nvSpPr>
            <p:spPr>
              <a:xfrm>
                <a:off x="6220448" y="1499350"/>
                <a:ext cx="376077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A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+4+6</m:t>
                      </m:r>
                      <m:r>
                        <a:rPr lang="en-A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−9</m:t>
                      </m:r>
                    </m:oMath>
                  </m:oMathPara>
                </a14:m>
                <a:endParaRPr lang="en-A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AF0AD6-91CF-1FEA-D42E-A10E4FCE5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448" y="1499350"/>
                <a:ext cx="3760773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F16E65-C83A-2C54-9184-F41AD76B0BA1}"/>
                  </a:ext>
                </a:extLst>
              </p:cNvPr>
              <p:cNvSpPr txBox="1"/>
              <p:nvPr/>
            </p:nvSpPr>
            <p:spPr>
              <a:xfrm>
                <a:off x="5083983" y="2618716"/>
                <a:ext cx="603370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A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A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+4−2</m:t>
                      </m:r>
                      <m:r>
                        <a:rPr lang="en-A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A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A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F16E65-C83A-2C54-9184-F41AD76B0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983" y="2618716"/>
                <a:ext cx="6033703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FB9AE6-1F16-CA20-8FDF-01D69FF8491C}"/>
                  </a:ext>
                </a:extLst>
              </p:cNvPr>
              <p:cNvSpPr txBox="1"/>
              <p:nvPr/>
            </p:nvSpPr>
            <p:spPr>
              <a:xfrm>
                <a:off x="6276553" y="379984"/>
                <a:ext cx="364856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+5−</m:t>
                      </m:r>
                      <m:r>
                        <a:rPr lang="en-A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A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A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FB9AE6-1F16-CA20-8FDF-01D69FF84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553" y="379984"/>
                <a:ext cx="3648563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64DE01-D1BB-0518-C877-9AD3192C27E2}"/>
                  </a:ext>
                </a:extLst>
              </p:cNvPr>
              <p:cNvSpPr txBox="1"/>
              <p:nvPr/>
            </p:nvSpPr>
            <p:spPr>
              <a:xfrm>
                <a:off x="4805765" y="3738081"/>
                <a:ext cx="687816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s-E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s-E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s-E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−4−2</m:t>
                      </m:r>
                      <m:r>
                        <a:rPr lang="es-E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s-E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s-E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AU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64DE01-D1BB-0518-C877-9AD3192C2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765" y="3738081"/>
                <a:ext cx="6878165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619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6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1000"/>
                            </p:stCondLst>
                            <p:childTnLst>
                              <p:par>
                                <p:cTn id="21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2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12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1000"/>
                            </p:stCondLst>
                            <p:childTnLst>
                              <p:par>
                                <p:cTn id="57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20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" grpId="0" animBg="1"/>
      <p:bldP spid="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75000"/>
              </a:schemeClr>
            </a:gs>
            <a:gs pos="76000">
              <a:srgbClr val="5F5D29"/>
            </a:gs>
            <a:gs pos="100000">
              <a:srgbClr val="996633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6EE146-C139-FC39-6545-482BA7367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F13B8B-A2D7-FE97-A194-FBB506D648FD}"/>
                  </a:ext>
                </a:extLst>
              </p:cNvPr>
              <p:cNvSpPr txBox="1"/>
              <p:nvPr/>
            </p:nvSpPr>
            <p:spPr>
              <a:xfrm>
                <a:off x="1516117" y="3078300"/>
                <a:ext cx="26323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+4+6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−9</m:t>
                      </m:r>
                    </m:oMath>
                  </m:oMathPara>
                </a14:m>
                <a:endParaRPr lang="en-A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F13B8B-A2D7-FE97-A194-FBB506D64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117" y="3078300"/>
                <a:ext cx="263238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660D67E-7C0F-88C6-C2E9-9735FB5D994B}"/>
                  </a:ext>
                </a:extLst>
              </p:cNvPr>
              <p:cNvSpPr txBox="1"/>
              <p:nvPr/>
            </p:nvSpPr>
            <p:spPr>
              <a:xfrm>
                <a:off x="379652" y="4197666"/>
                <a:ext cx="42216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+4−2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A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660D67E-7C0F-88C6-C2E9-9735FB5D9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2" y="4197666"/>
                <a:ext cx="422160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8AF0AC-7613-4C99-6803-1F200D7CFAD5}"/>
                  </a:ext>
                </a:extLst>
              </p:cNvPr>
              <p:cNvSpPr txBox="1"/>
              <p:nvPr/>
            </p:nvSpPr>
            <p:spPr>
              <a:xfrm>
                <a:off x="1579659" y="1209634"/>
                <a:ext cx="25688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+5−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A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8AF0AC-7613-4C99-6803-1F200D7CF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659" y="1209634"/>
                <a:ext cx="256884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93305F-49A4-456B-8FD1-44947DE100A5}"/>
                  </a:ext>
                </a:extLst>
              </p:cNvPr>
              <p:cNvSpPr txBox="1"/>
              <p:nvPr/>
            </p:nvSpPr>
            <p:spPr>
              <a:xfrm>
                <a:off x="101434" y="5317031"/>
                <a:ext cx="48118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s-E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s-E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s-E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−4−2</m:t>
                      </m:r>
                      <m:r>
                        <a:rPr lang="es-E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s-E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s-E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93305F-49A4-456B-8FD1-44947DE1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4" y="5317031"/>
                <a:ext cx="481183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659B28-4EAD-6416-FB5F-1E9BC0BC92D8}"/>
                  </a:ext>
                </a:extLst>
              </p:cNvPr>
              <p:cNvSpPr txBox="1"/>
              <p:nvPr/>
            </p:nvSpPr>
            <p:spPr>
              <a:xfrm>
                <a:off x="1490632" y="1162767"/>
                <a:ext cx="6663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A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659B28-4EAD-6416-FB5F-1E9BC0BC9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632" y="1162767"/>
                <a:ext cx="66633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1EC21D-3109-C4B3-2327-C67DAE5E9066}"/>
                  </a:ext>
                </a:extLst>
              </p:cNvPr>
              <p:cNvSpPr txBox="1"/>
              <p:nvPr/>
            </p:nvSpPr>
            <p:spPr>
              <a:xfrm>
                <a:off x="2007426" y="1163467"/>
                <a:ext cx="7184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AU" sz="2800" dirty="0">
                    <a:solidFill>
                      <a:schemeClr val="bg1"/>
                    </a:solidFill>
                  </a:rPr>
                  <a:t> 5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1EC21D-3109-C4B3-2327-C67DAE5E9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26" y="1163467"/>
                <a:ext cx="718466" cy="523220"/>
              </a:xfrm>
              <a:prstGeom prst="rect">
                <a:avLst/>
              </a:prstGeom>
              <a:blipFill>
                <a:blip r:embed="rId7"/>
                <a:stretch>
                  <a:fillRect t="-12791" r="-16102" b="-313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7A6908-7940-F057-9A77-21754B0A8AC0}"/>
                  </a:ext>
                </a:extLst>
              </p:cNvPr>
              <p:cNvSpPr txBox="1"/>
              <p:nvPr/>
            </p:nvSpPr>
            <p:spPr>
              <a:xfrm>
                <a:off x="3431064" y="1163467"/>
                <a:ext cx="8034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+ 6</m:t>
                      </m:r>
                    </m:oMath>
                  </m:oMathPara>
                </a14:m>
                <a:endParaRPr lang="en-A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7A6908-7940-F057-9A77-21754B0A8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064" y="1163467"/>
                <a:ext cx="80342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32EDEA-F184-A98D-B948-D197583B22BB}"/>
                  </a:ext>
                </a:extLst>
              </p:cNvPr>
              <p:cNvSpPr txBox="1"/>
              <p:nvPr/>
            </p:nvSpPr>
            <p:spPr>
              <a:xfrm>
                <a:off x="2725892" y="1162767"/>
                <a:ext cx="8034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A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32EDEA-F184-A98D-B948-D197583B2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892" y="1162767"/>
                <a:ext cx="80342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F13B8B-A2D7-FE97-A194-FBB506D648FD}"/>
                  </a:ext>
                </a:extLst>
              </p:cNvPr>
              <p:cNvSpPr txBox="1"/>
              <p:nvPr/>
            </p:nvSpPr>
            <p:spPr>
              <a:xfrm>
                <a:off x="7426520" y="1774428"/>
                <a:ext cx="15741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+11</m:t>
                      </m:r>
                    </m:oMath>
                  </m:oMathPara>
                </a14:m>
                <a:endParaRPr lang="en-A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4F13B8B-A2D7-FE97-A194-FBB506D64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520" y="1774428"/>
                <a:ext cx="1574149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9FE1E6-8C1B-3B71-58BE-4369D7F4E634}"/>
                  </a:ext>
                </a:extLst>
              </p:cNvPr>
              <p:cNvSpPr txBox="1"/>
              <p:nvPr/>
            </p:nvSpPr>
            <p:spPr>
              <a:xfrm>
                <a:off x="7564122" y="3078292"/>
                <a:ext cx="12989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A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9FE1E6-8C1B-3B71-58BE-4369D7F4E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122" y="3078292"/>
                <a:ext cx="1298945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CDC576-6656-63A2-3489-009670CCA96B}"/>
                  </a:ext>
                </a:extLst>
              </p:cNvPr>
              <p:cNvSpPr txBox="1"/>
              <p:nvPr/>
            </p:nvSpPr>
            <p:spPr>
              <a:xfrm>
                <a:off x="7147181" y="4197664"/>
                <a:ext cx="21328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CDC576-6656-63A2-3489-009670CC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181" y="4197664"/>
                <a:ext cx="213282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6EF49C1-3EC1-A68F-1CD7-2CC652409C10}"/>
                  </a:ext>
                </a:extLst>
              </p:cNvPr>
              <p:cNvSpPr txBox="1"/>
              <p:nvPr/>
            </p:nvSpPr>
            <p:spPr>
              <a:xfrm>
                <a:off x="6735593" y="5317031"/>
                <a:ext cx="29560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E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s-E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A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AU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6EF49C1-3EC1-A68F-1CD7-2CC652409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593" y="5317031"/>
                <a:ext cx="2956002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066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0.35599 0.0023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99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41641 0.0027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2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11111E-6 L 0.55274 0.001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30" y="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111E-6 L 0.48633 0.003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1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2" grpId="0"/>
      <p:bldP spid="22" grpId="1"/>
      <p:bldP spid="24" grpId="0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538</Words>
  <Application>Microsoft Office PowerPoint</Application>
  <PresentationFormat>Widescreen</PresentationFormat>
  <Paragraphs>112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Darren Kelly</dc:creator>
  <cp:lastModifiedBy>Darren Kelly</cp:lastModifiedBy>
  <cp:revision>6</cp:revision>
  <dcterms:created xsi:type="dcterms:W3CDTF">2025-06-29T04:16:21Z</dcterms:created>
  <dcterms:modified xsi:type="dcterms:W3CDTF">2025-07-01T01:01:04Z</dcterms:modified>
</cp:coreProperties>
</file>