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90" r:id="rId6"/>
    <p:sldId id="258" r:id="rId7"/>
    <p:sldId id="261" r:id="rId8"/>
    <p:sldId id="262" r:id="rId9"/>
    <p:sldId id="284" r:id="rId10"/>
    <p:sldId id="285" r:id="rId11"/>
    <p:sldId id="267" r:id="rId12"/>
    <p:sldId id="301" r:id="rId13"/>
    <p:sldId id="302" r:id="rId14"/>
    <p:sldId id="264" r:id="rId15"/>
    <p:sldId id="286" r:id="rId16"/>
    <p:sldId id="292" r:id="rId17"/>
    <p:sldId id="291" r:id="rId18"/>
    <p:sldId id="293" r:id="rId19"/>
    <p:sldId id="287" r:id="rId20"/>
    <p:sldId id="288" r:id="rId21"/>
    <p:sldId id="294" r:id="rId22"/>
    <p:sldId id="295" r:id="rId23"/>
    <p:sldId id="303" r:id="rId24"/>
    <p:sldId id="297" r:id="rId25"/>
    <p:sldId id="298" r:id="rId26"/>
    <p:sldId id="299" r:id="rId27"/>
    <p:sldId id="300" r:id="rId28"/>
    <p:sldId id="289" r:id="rId29"/>
  </p:sldIdLst>
  <p:sldSz cx="9144000" cy="5143500" type="screen16x9"/>
  <p:notesSz cx="6858000" cy="9144000"/>
  <p:embeddedFontLst>
    <p:embeddedFont>
      <p:font typeface="Roboto" panose="02020500000000000000" charset="0"/>
      <p:regular r:id="rId31"/>
      <p:bold r:id="rId32"/>
      <p:italic r:id="rId33"/>
      <p:boldItalic r:id="rId34"/>
    </p:embeddedFont>
    <p:embeddedFont>
      <p:font typeface="Caveat Brush" panose="02020500000000000000" charset="0"/>
      <p:regular r:id="rId35"/>
    </p:embeddedFont>
    <p:embeddedFont>
      <p:font typeface="Fira Sans Extra Condensed Medium" panose="02020500000000000000" charset="0"/>
      <p:regular r:id="rId36"/>
      <p:bold r:id="rId37"/>
      <p:italic r:id="rId38"/>
      <p:boldItalic r:id="rId39"/>
    </p:embeddedFont>
    <p:embeddedFont>
      <p:font typeface="Taipei Sans TC Beta" pitchFamily="2" charset="-12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32">
          <p15:clr>
            <a:srgbClr val="FF99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FD835-B3DD-4644-A897-38CC5A23705D}">
  <a:tblStyle styleId="{EE9FD835-B3DD-4644-A897-38CC5A237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85FFD5-39D1-4F0E-82DE-591B869E29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2" y="52"/>
      </p:cViewPr>
      <p:guideLst>
        <p:guide orient="horz" pos="1632"/>
        <p:guide pos="2880"/>
        <p:guide orient="horz" pos="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73822b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73822b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9c59db384d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9c59db384d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3142ce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3142ce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3142ce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3142ce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42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3142ce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3142ce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43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3142ce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3142ce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6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73822bb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73822bb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79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3142ce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3142ce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69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59db38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59db384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53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20f47e653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20f47e653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a73822b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a73822b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c59db384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c59db384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73822bb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73822bb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73822bb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73822bb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59db38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59db384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59db38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59db384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5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59db38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59db384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92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5711575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0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65600" y="1383866"/>
            <a:ext cx="45021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765650" y="3159613"/>
            <a:ext cx="45021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subtitle">
  <p:cSld name="TITLE_1_1_1_1_1">
    <p:bg>
      <p:bgPr>
        <a:solidFill>
          <a:schemeClr val="accent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flipH="1">
            <a:off x="399" y="3288751"/>
            <a:ext cx="4891892" cy="1854577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hasCustomPrompt="1"/>
          </p:nvPr>
        </p:nvSpPr>
        <p:spPr>
          <a:xfrm>
            <a:off x="3730163" y="937638"/>
            <a:ext cx="2590500" cy="9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6540788" y="1054188"/>
            <a:ext cx="2063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2" hasCustomPrompt="1"/>
          </p:nvPr>
        </p:nvSpPr>
        <p:spPr>
          <a:xfrm>
            <a:off x="3730163" y="2113200"/>
            <a:ext cx="2590500" cy="9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3"/>
          </p:nvPr>
        </p:nvSpPr>
        <p:spPr>
          <a:xfrm>
            <a:off x="6540788" y="2229750"/>
            <a:ext cx="2063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4" hasCustomPrompt="1"/>
          </p:nvPr>
        </p:nvSpPr>
        <p:spPr>
          <a:xfrm>
            <a:off x="3730163" y="3288763"/>
            <a:ext cx="2590500" cy="9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5"/>
          </p:nvPr>
        </p:nvSpPr>
        <p:spPr>
          <a:xfrm>
            <a:off x="6540788" y="3405313"/>
            <a:ext cx="2063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 flipH="1">
            <a:off x="6127928" y="-30"/>
            <a:ext cx="3016072" cy="1143430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80649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539500" y="1409125"/>
            <a:ext cx="8064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" y="4094775"/>
            <a:ext cx="2766191" cy="1048698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39600" y="1796400"/>
            <a:ext cx="39591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39591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276775" y="2919169"/>
            <a:ext cx="5867387" cy="222426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3276775" y="2919169"/>
            <a:ext cx="5867387" cy="222426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 rot="10800000">
            <a:off x="0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2459925" y="2604750"/>
            <a:ext cx="42243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</p:spPr>
        <p:txBody>
          <a:bodyPr spcFirstLastPara="1" wrap="square" lIns="228600" tIns="228600" rIns="2286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MAIN_POINT_1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45075" y="3159625"/>
            <a:ext cx="2868900" cy="5532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951100" y="1470600"/>
            <a:ext cx="5284800" cy="1680000"/>
          </a:xfrm>
          <a:prstGeom prst="rect">
            <a:avLst/>
          </a:prstGeom>
          <a:noFill/>
        </p:spPr>
        <p:txBody>
          <a:bodyPr spcFirstLastPara="1" wrap="square" lIns="228600" tIns="228600" rIns="228600" bIns="2286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28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3" name="Google Shape;53;p9"/>
          <p:cNvSpPr/>
          <p:nvPr/>
        </p:nvSpPr>
        <p:spPr>
          <a:xfrm>
            <a:off x="5711575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9"/>
          <p:cNvSpPr/>
          <p:nvPr/>
        </p:nvSpPr>
        <p:spPr>
          <a:xfrm>
            <a:off x="0" y="0"/>
            <a:ext cx="7144350" cy="2639675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10800000" flipH="1">
            <a:off x="5711575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0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6775" y="1574413"/>
            <a:ext cx="53271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689450" y="2778613"/>
            <a:ext cx="45021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 idx="2" hasCustomPrompt="1"/>
          </p:nvPr>
        </p:nvSpPr>
        <p:spPr>
          <a:xfrm>
            <a:off x="4908950" y="713225"/>
            <a:ext cx="2063100" cy="9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45312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156525" y="3631750"/>
            <a:ext cx="3987791" cy="1511691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539500" y="1796400"/>
            <a:ext cx="8064900" cy="1911300"/>
          </a:xfrm>
          <a:prstGeom prst="rect">
            <a:avLst/>
          </a:prstGeom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_1">
    <p:bg>
      <p:bgPr>
        <a:solidFill>
          <a:srgbClr val="F4F0DB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99898" y="1682350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 hasCustomPrompt="1"/>
          </p:nvPr>
        </p:nvSpPr>
        <p:spPr>
          <a:xfrm>
            <a:off x="4645400" y="1682350"/>
            <a:ext cx="607800" cy="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ctrTitle" idx="3"/>
          </p:nvPr>
        </p:nvSpPr>
        <p:spPr>
          <a:xfrm>
            <a:off x="5399898" y="2428547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4" hasCustomPrompt="1"/>
          </p:nvPr>
        </p:nvSpPr>
        <p:spPr>
          <a:xfrm>
            <a:off x="4645400" y="2428548"/>
            <a:ext cx="607800" cy="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 idx="5"/>
          </p:nvPr>
        </p:nvSpPr>
        <p:spPr>
          <a:xfrm>
            <a:off x="5399898" y="3145377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6" hasCustomPrompt="1"/>
          </p:nvPr>
        </p:nvSpPr>
        <p:spPr>
          <a:xfrm>
            <a:off x="4645400" y="3145377"/>
            <a:ext cx="607800" cy="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ctrTitle" idx="7"/>
          </p:nvPr>
        </p:nvSpPr>
        <p:spPr>
          <a:xfrm>
            <a:off x="5399898" y="3891575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8" hasCustomPrompt="1"/>
          </p:nvPr>
        </p:nvSpPr>
        <p:spPr>
          <a:xfrm>
            <a:off x="4645400" y="3891575"/>
            <a:ext cx="607800" cy="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ctrTitle" idx="9"/>
          </p:nvPr>
        </p:nvSpPr>
        <p:spPr>
          <a:xfrm>
            <a:off x="539500" y="713225"/>
            <a:ext cx="53277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 rot="10800000" flipH="1">
            <a:off x="5711563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orient="horz" pos="449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791">
          <p15:clr>
            <a:srgbClr val="EA4335"/>
          </p15:clr>
        </p15:guide>
        <p15:guide id="5" pos="1110">
          <p15:clr>
            <a:srgbClr val="EA4335"/>
          </p15:clr>
        </p15:guide>
        <p15:guide id="6" pos="1202">
          <p15:clr>
            <a:srgbClr val="EA4335"/>
          </p15:clr>
        </p15:guide>
        <p15:guide id="7" pos="1972">
          <p15:clr>
            <a:srgbClr val="EA4335"/>
          </p15:clr>
        </p15:guide>
        <p15:guide id="8" pos="2064">
          <p15:clr>
            <a:srgbClr val="EA4335"/>
          </p15:clr>
        </p15:guide>
        <p15:guide id="9" pos="2834">
          <p15:clr>
            <a:srgbClr val="EA4335"/>
          </p15:clr>
        </p15:guide>
        <p15:guide id="10" pos="2926">
          <p15:clr>
            <a:srgbClr val="EA4335"/>
          </p15:clr>
        </p15:guide>
        <p15:guide id="11" pos="3696">
          <p15:clr>
            <a:srgbClr val="EA4335"/>
          </p15:clr>
        </p15:guide>
        <p15:guide id="12" pos="3788">
          <p15:clr>
            <a:srgbClr val="EA4335"/>
          </p15:clr>
        </p15:guide>
        <p15:guide id="13" pos="4558">
          <p15:clr>
            <a:srgbClr val="EA4335"/>
          </p15:clr>
        </p15:guide>
        <p15:guide id="14" pos="4651">
          <p15:clr>
            <a:srgbClr val="EA4335"/>
          </p15:clr>
        </p15:guide>
        <p15:guide id="15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oread.cc/2544500.html" TargetMode="External"/><Relationship Id="rId2" Type="http://schemas.openxmlformats.org/officeDocument/2006/relationships/hyperlink" Target="https://www.kaggle.com/c/kkbox-music-recommendation-challenge/data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edium.com/@baubibi/&#36895;&#35352;ai&#35506;&#31243;-&#28145;&#24230;&#23416;&#32722;&#20837;&#38272;-&#19968;-68e27912ce3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axiaozhuan.com/%E5%B7%A5%E5%85%B7/lightgbm/chapters/lightgbm_usage.html" TargetMode="External"/><Relationship Id="rId2" Type="http://schemas.openxmlformats.org/officeDocument/2006/relationships/hyperlink" Target="https://ithelp.ithome.com.tw/users/20111826/ironman/173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wblogs.net/a/5ee6b192f96db16fcf62f881" TargetMode="External"/><Relationship Id="rId5" Type="http://schemas.openxmlformats.org/officeDocument/2006/relationships/hyperlink" Target="https://zhuanlan.zhihu.com/p/76206257" TargetMode="External"/><Relationship Id="rId4" Type="http://schemas.openxmlformats.org/officeDocument/2006/relationships/hyperlink" Target="https://www.twblogs.net/a/5be215942b717720b51cce0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058444.html" TargetMode="External"/><Relationship Id="rId2" Type="http://schemas.openxmlformats.org/officeDocument/2006/relationships/hyperlink" Target="https://www.itread01.com/content/1545255739.html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wsdm-conference.org/2018/call-for-participants.html" TargetMode="External"/><Relationship Id="rId5" Type="http://schemas.openxmlformats.org/officeDocument/2006/relationships/hyperlink" Target="https://wenwender.wordpress.com/2019/04/03/kkbox-%E6%AD%8C%E6%9B%B2%E6%8E%A8%E8%96%A6%E7%B3%BB%E7%B5%B1/" TargetMode="External"/><Relationship Id="rId4" Type="http://schemas.openxmlformats.org/officeDocument/2006/relationships/hyperlink" Target="https://blog.csdn.net/wong2016/article/details/8928853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unglinchang.blogspot.com/2019/05/lgb-histogram-based-algor.html" TargetMode="External"/><Relationship Id="rId2" Type="http://schemas.openxmlformats.org/officeDocument/2006/relationships/hyperlink" Target="https://yunglinchang.blogspot.com/2018/12/lightgbm-gridsearchcv-feat-categorical.html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yuancl.github.io/2019/05/17/ml/XGboost%E6%A8%A1%E5%9E%8B/" TargetMode="External"/><Relationship Id="rId5" Type="http://schemas.openxmlformats.org/officeDocument/2006/relationships/hyperlink" Target="https://yunglinchang.blogspot.com/2019/07/lightgbm-goss.html" TargetMode="External"/><Relationship Id="rId4" Type="http://schemas.openxmlformats.org/officeDocument/2006/relationships/hyperlink" Target="https://yunglinchang.blogspot.com/2019/07/lightgbm-efb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ctrTitle"/>
          </p:nvPr>
        </p:nvSpPr>
        <p:spPr>
          <a:xfrm>
            <a:off x="3606051" y="1274987"/>
            <a:ext cx="5416621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Music</a:t>
            </a:r>
            <a:br>
              <a:rPr lang="en-US" altLang="zh-TW" dirty="0" smtClean="0"/>
            </a:br>
            <a:r>
              <a:rPr lang="en-US" altLang="zh-TW" dirty="0" smtClean="0"/>
              <a:t>Recommender</a:t>
            </a:r>
            <a:br>
              <a:rPr lang="en-US" altLang="zh-TW" dirty="0" smtClean="0"/>
            </a:br>
            <a:r>
              <a:rPr lang="en-US" altLang="zh-TW" dirty="0" smtClean="0"/>
              <a:t>System</a:t>
            </a:r>
            <a:endParaRPr dirty="0"/>
          </a:p>
        </p:txBody>
      </p:sp>
      <p:sp>
        <p:nvSpPr>
          <p:cNvPr id="306" name="Google Shape;306;p28"/>
          <p:cNvSpPr/>
          <p:nvPr/>
        </p:nvSpPr>
        <p:spPr>
          <a:xfrm flipH="1">
            <a:off x="2422961" y="955957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77" y="0"/>
                </a:moveTo>
                <a:lnTo>
                  <a:pt x="1143" y="96"/>
                </a:lnTo>
                <a:lnTo>
                  <a:pt x="778" y="413"/>
                </a:lnTo>
                <a:lnTo>
                  <a:pt x="429" y="889"/>
                </a:lnTo>
                <a:lnTo>
                  <a:pt x="286" y="1175"/>
                </a:lnTo>
                <a:lnTo>
                  <a:pt x="159" y="1477"/>
                </a:lnTo>
                <a:lnTo>
                  <a:pt x="16" y="2048"/>
                </a:lnTo>
                <a:lnTo>
                  <a:pt x="0" y="2525"/>
                </a:lnTo>
                <a:lnTo>
                  <a:pt x="143" y="2858"/>
                </a:lnTo>
                <a:lnTo>
                  <a:pt x="270" y="2937"/>
                </a:lnTo>
                <a:lnTo>
                  <a:pt x="413" y="2985"/>
                </a:lnTo>
                <a:lnTo>
                  <a:pt x="746" y="2874"/>
                </a:lnTo>
                <a:lnTo>
                  <a:pt x="1111" y="2556"/>
                </a:lnTo>
                <a:lnTo>
                  <a:pt x="1461" y="2080"/>
                </a:lnTo>
                <a:lnTo>
                  <a:pt x="1604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46" y="111"/>
                </a:lnTo>
                <a:lnTo>
                  <a:pt x="1619" y="32"/>
                </a:lnTo>
                <a:lnTo>
                  <a:pt x="14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28"/>
          <p:cNvSpPr/>
          <p:nvPr/>
        </p:nvSpPr>
        <p:spPr>
          <a:xfrm flipH="1">
            <a:off x="2386172" y="986550"/>
            <a:ext cx="68139" cy="39382"/>
          </a:xfrm>
          <a:custGeom>
            <a:avLst/>
            <a:gdLst/>
            <a:ahLst/>
            <a:cxnLst/>
            <a:rect l="l" t="t" r="r" b="b"/>
            <a:pathLst>
              <a:path w="2969" h="1716" fill="none" extrusionOk="0">
                <a:moveTo>
                  <a:pt x="0" y="1"/>
                </a:moveTo>
                <a:lnTo>
                  <a:pt x="2969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28"/>
          <p:cNvSpPr/>
          <p:nvPr/>
        </p:nvSpPr>
        <p:spPr>
          <a:xfrm flipH="1">
            <a:off x="2469597" y="10627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2" y="1"/>
                </a:moveTo>
                <a:lnTo>
                  <a:pt x="1128" y="112"/>
                </a:lnTo>
                <a:lnTo>
                  <a:pt x="763" y="414"/>
                </a:lnTo>
                <a:lnTo>
                  <a:pt x="414" y="890"/>
                </a:lnTo>
                <a:lnTo>
                  <a:pt x="271" y="1192"/>
                </a:lnTo>
                <a:lnTo>
                  <a:pt x="144" y="1493"/>
                </a:lnTo>
                <a:lnTo>
                  <a:pt x="1" y="2049"/>
                </a:lnTo>
                <a:lnTo>
                  <a:pt x="1" y="2525"/>
                </a:lnTo>
                <a:lnTo>
                  <a:pt x="128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31" y="2875"/>
                </a:lnTo>
                <a:lnTo>
                  <a:pt x="1096" y="2573"/>
                </a:lnTo>
                <a:lnTo>
                  <a:pt x="1446" y="2097"/>
                </a:lnTo>
                <a:lnTo>
                  <a:pt x="1589" y="1795"/>
                </a:lnTo>
                <a:lnTo>
                  <a:pt x="1716" y="1509"/>
                </a:lnTo>
                <a:lnTo>
                  <a:pt x="1858" y="938"/>
                </a:lnTo>
                <a:lnTo>
                  <a:pt x="1874" y="461"/>
                </a:lnTo>
                <a:lnTo>
                  <a:pt x="1731" y="128"/>
                </a:lnTo>
                <a:lnTo>
                  <a:pt x="1604" y="49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8"/>
          <p:cNvSpPr/>
          <p:nvPr/>
        </p:nvSpPr>
        <p:spPr>
          <a:xfrm flipH="1">
            <a:off x="2432808" y="1093684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28"/>
          <p:cNvSpPr/>
          <p:nvPr/>
        </p:nvSpPr>
        <p:spPr>
          <a:xfrm flipH="1">
            <a:off x="2529728" y="1169835"/>
            <a:ext cx="43008" cy="68529"/>
          </a:xfrm>
          <a:custGeom>
            <a:avLst/>
            <a:gdLst/>
            <a:ahLst/>
            <a:cxnLst/>
            <a:rect l="l" t="t" r="r" b="b"/>
            <a:pathLst>
              <a:path w="1874" h="2986" extrusionOk="0">
                <a:moveTo>
                  <a:pt x="1461" y="1"/>
                </a:moveTo>
                <a:lnTo>
                  <a:pt x="1128" y="112"/>
                </a:lnTo>
                <a:lnTo>
                  <a:pt x="762" y="413"/>
                </a:lnTo>
                <a:lnTo>
                  <a:pt x="413" y="890"/>
                </a:lnTo>
                <a:lnTo>
                  <a:pt x="270" y="1175"/>
                </a:lnTo>
                <a:lnTo>
                  <a:pt x="143" y="1477"/>
                </a:lnTo>
                <a:lnTo>
                  <a:pt x="0" y="2049"/>
                </a:lnTo>
                <a:lnTo>
                  <a:pt x="0" y="2525"/>
                </a:lnTo>
                <a:lnTo>
                  <a:pt x="127" y="2858"/>
                </a:lnTo>
                <a:lnTo>
                  <a:pt x="254" y="2938"/>
                </a:lnTo>
                <a:lnTo>
                  <a:pt x="397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96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8"/>
          <p:cNvSpPr/>
          <p:nvPr/>
        </p:nvSpPr>
        <p:spPr>
          <a:xfrm flipH="1">
            <a:off x="2492916" y="1200451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1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28"/>
          <p:cNvSpPr/>
          <p:nvPr/>
        </p:nvSpPr>
        <p:spPr>
          <a:xfrm flipH="1">
            <a:off x="2589836" y="12766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0"/>
                </a:moveTo>
                <a:lnTo>
                  <a:pt x="1128" y="111"/>
                </a:lnTo>
                <a:lnTo>
                  <a:pt x="763" y="429"/>
                </a:lnTo>
                <a:lnTo>
                  <a:pt x="414" y="889"/>
                </a:lnTo>
                <a:lnTo>
                  <a:pt x="271" y="1191"/>
                </a:lnTo>
                <a:lnTo>
                  <a:pt x="144" y="1493"/>
                </a:lnTo>
                <a:lnTo>
                  <a:pt x="1" y="2048"/>
                </a:lnTo>
                <a:lnTo>
                  <a:pt x="1" y="2540"/>
                </a:lnTo>
                <a:lnTo>
                  <a:pt x="128" y="2858"/>
                </a:lnTo>
                <a:lnTo>
                  <a:pt x="255" y="2953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72"/>
                </a:lnTo>
                <a:lnTo>
                  <a:pt x="1446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58" y="937"/>
                </a:lnTo>
                <a:lnTo>
                  <a:pt x="1874" y="461"/>
                </a:lnTo>
                <a:lnTo>
                  <a:pt x="1731" y="127"/>
                </a:lnTo>
                <a:lnTo>
                  <a:pt x="1604" y="48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28"/>
          <p:cNvSpPr/>
          <p:nvPr/>
        </p:nvSpPr>
        <p:spPr>
          <a:xfrm flipH="1">
            <a:off x="2553047" y="1307562"/>
            <a:ext cx="68529" cy="39382"/>
          </a:xfrm>
          <a:custGeom>
            <a:avLst/>
            <a:gdLst/>
            <a:ahLst/>
            <a:cxnLst/>
            <a:rect l="l" t="t" r="r" b="b"/>
            <a:pathLst>
              <a:path w="2986" h="1716" fill="none" extrusionOk="0">
                <a:moveTo>
                  <a:pt x="1" y="1"/>
                </a:moveTo>
                <a:lnTo>
                  <a:pt x="2986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28"/>
          <p:cNvSpPr/>
          <p:nvPr/>
        </p:nvSpPr>
        <p:spPr>
          <a:xfrm flipH="1">
            <a:off x="2636839" y="1383712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77" y="1"/>
                </a:moveTo>
                <a:lnTo>
                  <a:pt x="1128" y="96"/>
                </a:lnTo>
                <a:lnTo>
                  <a:pt x="763" y="414"/>
                </a:lnTo>
                <a:lnTo>
                  <a:pt x="429" y="890"/>
                </a:lnTo>
                <a:lnTo>
                  <a:pt x="287" y="1176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44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47" y="2875"/>
                </a:lnTo>
                <a:lnTo>
                  <a:pt x="1112" y="2557"/>
                </a:lnTo>
                <a:lnTo>
                  <a:pt x="1446" y="2081"/>
                </a:lnTo>
                <a:lnTo>
                  <a:pt x="1604" y="1795"/>
                </a:lnTo>
                <a:lnTo>
                  <a:pt x="1731" y="1493"/>
                </a:lnTo>
                <a:lnTo>
                  <a:pt x="1874" y="922"/>
                </a:lnTo>
                <a:lnTo>
                  <a:pt x="1874" y="445"/>
                </a:lnTo>
                <a:lnTo>
                  <a:pt x="1747" y="112"/>
                </a:lnTo>
                <a:lnTo>
                  <a:pt x="1620" y="33"/>
                </a:lnTo>
                <a:lnTo>
                  <a:pt x="14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28"/>
          <p:cNvSpPr/>
          <p:nvPr/>
        </p:nvSpPr>
        <p:spPr>
          <a:xfrm flipH="1">
            <a:off x="2600050" y="1414328"/>
            <a:ext cx="68162" cy="39382"/>
          </a:xfrm>
          <a:custGeom>
            <a:avLst/>
            <a:gdLst/>
            <a:ahLst/>
            <a:cxnLst/>
            <a:rect l="l" t="t" r="r" b="b"/>
            <a:pathLst>
              <a:path w="2970" h="1716" fill="none" extrusionOk="0">
                <a:moveTo>
                  <a:pt x="1" y="1"/>
                </a:moveTo>
                <a:lnTo>
                  <a:pt x="2970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28"/>
          <p:cNvSpPr/>
          <p:nvPr/>
        </p:nvSpPr>
        <p:spPr>
          <a:xfrm flipH="1">
            <a:off x="2743606" y="1571012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61" y="0"/>
                </a:moveTo>
                <a:lnTo>
                  <a:pt x="1127" y="96"/>
                </a:lnTo>
                <a:lnTo>
                  <a:pt x="762" y="413"/>
                </a:lnTo>
                <a:lnTo>
                  <a:pt x="429" y="889"/>
                </a:lnTo>
                <a:lnTo>
                  <a:pt x="270" y="1175"/>
                </a:lnTo>
                <a:lnTo>
                  <a:pt x="143" y="1477"/>
                </a:lnTo>
                <a:lnTo>
                  <a:pt x="0" y="2048"/>
                </a:lnTo>
                <a:lnTo>
                  <a:pt x="0" y="2525"/>
                </a:lnTo>
                <a:lnTo>
                  <a:pt x="127" y="2858"/>
                </a:lnTo>
                <a:lnTo>
                  <a:pt x="254" y="2937"/>
                </a:lnTo>
                <a:lnTo>
                  <a:pt x="397" y="2985"/>
                </a:lnTo>
                <a:lnTo>
                  <a:pt x="746" y="2874"/>
                </a:lnTo>
                <a:lnTo>
                  <a:pt x="1096" y="2556"/>
                </a:lnTo>
                <a:lnTo>
                  <a:pt x="1445" y="2080"/>
                </a:lnTo>
                <a:lnTo>
                  <a:pt x="1588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31" y="111"/>
                </a:lnTo>
                <a:lnTo>
                  <a:pt x="1619" y="32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8"/>
          <p:cNvSpPr/>
          <p:nvPr/>
        </p:nvSpPr>
        <p:spPr>
          <a:xfrm flipH="1">
            <a:off x="2706817" y="1601606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1"/>
                </a:moveTo>
                <a:lnTo>
                  <a:pt x="2985" y="1716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28"/>
          <p:cNvSpPr/>
          <p:nvPr/>
        </p:nvSpPr>
        <p:spPr>
          <a:xfrm flipH="1">
            <a:off x="2797174" y="1690884"/>
            <a:ext cx="43008" cy="68896"/>
          </a:xfrm>
          <a:custGeom>
            <a:avLst/>
            <a:gdLst/>
            <a:ahLst/>
            <a:cxnLst/>
            <a:rect l="l" t="t" r="r" b="b"/>
            <a:pathLst>
              <a:path w="1874" h="3002" extrusionOk="0">
                <a:moveTo>
                  <a:pt x="1461" y="1"/>
                </a:moveTo>
                <a:lnTo>
                  <a:pt x="1127" y="112"/>
                </a:lnTo>
                <a:lnTo>
                  <a:pt x="762" y="429"/>
                </a:lnTo>
                <a:lnTo>
                  <a:pt x="429" y="905"/>
                </a:lnTo>
                <a:lnTo>
                  <a:pt x="270" y="1191"/>
                </a:lnTo>
                <a:lnTo>
                  <a:pt x="143" y="1493"/>
                </a:lnTo>
                <a:lnTo>
                  <a:pt x="0" y="2064"/>
                </a:lnTo>
                <a:lnTo>
                  <a:pt x="0" y="2541"/>
                </a:lnTo>
                <a:lnTo>
                  <a:pt x="127" y="2874"/>
                </a:lnTo>
                <a:lnTo>
                  <a:pt x="254" y="2954"/>
                </a:lnTo>
                <a:lnTo>
                  <a:pt x="397" y="3001"/>
                </a:lnTo>
                <a:lnTo>
                  <a:pt x="746" y="2890"/>
                </a:lnTo>
                <a:lnTo>
                  <a:pt x="1096" y="2572"/>
                </a:lnTo>
                <a:lnTo>
                  <a:pt x="1445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74" y="937"/>
                </a:lnTo>
                <a:lnTo>
                  <a:pt x="1874" y="461"/>
                </a:lnTo>
                <a:lnTo>
                  <a:pt x="1731" y="128"/>
                </a:lnTo>
                <a:lnTo>
                  <a:pt x="1620" y="48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28"/>
          <p:cNvSpPr/>
          <p:nvPr/>
        </p:nvSpPr>
        <p:spPr>
          <a:xfrm flipH="1">
            <a:off x="2760361" y="1721867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8"/>
          <p:cNvSpPr/>
          <p:nvPr/>
        </p:nvSpPr>
        <p:spPr>
          <a:xfrm flipH="1">
            <a:off x="2857282" y="1811490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1"/>
                </a:moveTo>
                <a:lnTo>
                  <a:pt x="1128" y="112"/>
                </a:lnTo>
                <a:lnTo>
                  <a:pt x="763" y="413"/>
                </a:lnTo>
                <a:lnTo>
                  <a:pt x="414" y="890"/>
                </a:lnTo>
                <a:lnTo>
                  <a:pt x="271" y="1175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28" y="2858"/>
                </a:lnTo>
                <a:lnTo>
                  <a:pt x="255" y="2938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80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28"/>
          <p:cNvSpPr/>
          <p:nvPr/>
        </p:nvSpPr>
        <p:spPr>
          <a:xfrm flipH="1">
            <a:off x="2820492" y="1842473"/>
            <a:ext cx="68529" cy="38992"/>
          </a:xfrm>
          <a:custGeom>
            <a:avLst/>
            <a:gdLst/>
            <a:ahLst/>
            <a:cxnLst/>
            <a:rect l="l" t="t" r="r" b="b"/>
            <a:pathLst>
              <a:path w="2986" h="1699" fill="none" extrusionOk="0">
                <a:moveTo>
                  <a:pt x="1" y="0"/>
                </a:moveTo>
                <a:lnTo>
                  <a:pt x="2986" y="1699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28"/>
          <p:cNvSpPr/>
          <p:nvPr/>
        </p:nvSpPr>
        <p:spPr>
          <a:xfrm flipH="1">
            <a:off x="1813047" y="743893"/>
            <a:ext cx="1462925" cy="1614854"/>
          </a:xfrm>
          <a:custGeom>
            <a:avLst/>
            <a:gdLst/>
            <a:ahLst/>
            <a:cxnLst/>
            <a:rect l="l" t="t" r="r" b="b"/>
            <a:pathLst>
              <a:path w="63744" h="70364" extrusionOk="0">
                <a:moveTo>
                  <a:pt x="47295" y="0"/>
                </a:moveTo>
                <a:lnTo>
                  <a:pt x="46613" y="16"/>
                </a:lnTo>
                <a:lnTo>
                  <a:pt x="45962" y="127"/>
                </a:lnTo>
                <a:lnTo>
                  <a:pt x="45200" y="365"/>
                </a:lnTo>
                <a:lnTo>
                  <a:pt x="44390" y="778"/>
                </a:lnTo>
                <a:lnTo>
                  <a:pt x="43565" y="1413"/>
                </a:lnTo>
                <a:lnTo>
                  <a:pt x="42802" y="2334"/>
                </a:lnTo>
                <a:lnTo>
                  <a:pt x="42453" y="2937"/>
                </a:lnTo>
                <a:lnTo>
                  <a:pt x="30229" y="25910"/>
                </a:lnTo>
                <a:lnTo>
                  <a:pt x="14733" y="55043"/>
                </a:lnTo>
                <a:lnTo>
                  <a:pt x="14638" y="55234"/>
                </a:lnTo>
                <a:lnTo>
                  <a:pt x="14368" y="55551"/>
                </a:lnTo>
                <a:lnTo>
                  <a:pt x="14051" y="55805"/>
                </a:lnTo>
                <a:lnTo>
                  <a:pt x="13702" y="55996"/>
                </a:lnTo>
                <a:lnTo>
                  <a:pt x="13321" y="56107"/>
                </a:lnTo>
                <a:lnTo>
                  <a:pt x="12924" y="56154"/>
                </a:lnTo>
                <a:lnTo>
                  <a:pt x="12511" y="56123"/>
                </a:lnTo>
                <a:lnTo>
                  <a:pt x="12114" y="56012"/>
                </a:lnTo>
                <a:lnTo>
                  <a:pt x="11923" y="55916"/>
                </a:lnTo>
                <a:lnTo>
                  <a:pt x="11574" y="55726"/>
                </a:lnTo>
                <a:lnTo>
                  <a:pt x="11066" y="55154"/>
                </a:lnTo>
                <a:lnTo>
                  <a:pt x="10780" y="54440"/>
                </a:lnTo>
                <a:lnTo>
                  <a:pt x="10764" y="53678"/>
                </a:lnTo>
                <a:lnTo>
                  <a:pt x="10891" y="53297"/>
                </a:lnTo>
                <a:lnTo>
                  <a:pt x="18210" y="34039"/>
                </a:lnTo>
                <a:lnTo>
                  <a:pt x="18417" y="33531"/>
                </a:lnTo>
                <a:lnTo>
                  <a:pt x="18957" y="32547"/>
                </a:lnTo>
                <a:lnTo>
                  <a:pt x="19623" y="31657"/>
                </a:lnTo>
                <a:lnTo>
                  <a:pt x="20417" y="30880"/>
                </a:lnTo>
                <a:lnTo>
                  <a:pt x="20862" y="30530"/>
                </a:lnTo>
                <a:lnTo>
                  <a:pt x="24720" y="27673"/>
                </a:lnTo>
                <a:lnTo>
                  <a:pt x="2033" y="26418"/>
                </a:lnTo>
                <a:lnTo>
                  <a:pt x="3890" y="28403"/>
                </a:lnTo>
                <a:lnTo>
                  <a:pt x="4208" y="28768"/>
                </a:lnTo>
                <a:lnTo>
                  <a:pt x="4779" y="29546"/>
                </a:lnTo>
                <a:lnTo>
                  <a:pt x="5255" y="30387"/>
                </a:lnTo>
                <a:lnTo>
                  <a:pt x="5605" y="31276"/>
                </a:lnTo>
                <a:lnTo>
                  <a:pt x="5859" y="32197"/>
                </a:lnTo>
                <a:lnTo>
                  <a:pt x="5986" y="33134"/>
                </a:lnTo>
                <a:lnTo>
                  <a:pt x="6018" y="34102"/>
                </a:lnTo>
                <a:lnTo>
                  <a:pt x="5906" y="35071"/>
                </a:lnTo>
                <a:lnTo>
                  <a:pt x="5811" y="35547"/>
                </a:lnTo>
                <a:lnTo>
                  <a:pt x="4192" y="42564"/>
                </a:lnTo>
                <a:lnTo>
                  <a:pt x="1413" y="55218"/>
                </a:lnTo>
                <a:lnTo>
                  <a:pt x="445" y="60108"/>
                </a:lnTo>
                <a:lnTo>
                  <a:pt x="80" y="62330"/>
                </a:lnTo>
                <a:lnTo>
                  <a:pt x="16" y="62949"/>
                </a:lnTo>
                <a:lnTo>
                  <a:pt x="0" y="63299"/>
                </a:lnTo>
                <a:lnTo>
                  <a:pt x="48" y="63981"/>
                </a:lnTo>
                <a:lnTo>
                  <a:pt x="159" y="64696"/>
                </a:lnTo>
                <a:lnTo>
                  <a:pt x="366" y="65394"/>
                </a:lnTo>
                <a:lnTo>
                  <a:pt x="636" y="66077"/>
                </a:lnTo>
                <a:lnTo>
                  <a:pt x="985" y="66744"/>
                </a:lnTo>
                <a:lnTo>
                  <a:pt x="1398" y="67395"/>
                </a:lnTo>
                <a:lnTo>
                  <a:pt x="1890" y="67998"/>
                </a:lnTo>
                <a:lnTo>
                  <a:pt x="2461" y="68538"/>
                </a:lnTo>
                <a:lnTo>
                  <a:pt x="3096" y="69046"/>
                </a:lnTo>
                <a:lnTo>
                  <a:pt x="3811" y="69475"/>
                </a:lnTo>
                <a:lnTo>
                  <a:pt x="4589" y="69824"/>
                </a:lnTo>
                <a:lnTo>
                  <a:pt x="5430" y="70110"/>
                </a:lnTo>
                <a:lnTo>
                  <a:pt x="6351" y="70284"/>
                </a:lnTo>
                <a:lnTo>
                  <a:pt x="7335" y="70364"/>
                </a:lnTo>
                <a:lnTo>
                  <a:pt x="8399" y="70332"/>
                </a:lnTo>
                <a:lnTo>
                  <a:pt x="8955" y="70268"/>
                </a:lnTo>
                <a:lnTo>
                  <a:pt x="9494" y="70173"/>
                </a:lnTo>
                <a:lnTo>
                  <a:pt x="10574" y="69808"/>
                </a:lnTo>
                <a:lnTo>
                  <a:pt x="11574" y="69268"/>
                </a:lnTo>
                <a:lnTo>
                  <a:pt x="12527" y="68570"/>
                </a:lnTo>
                <a:lnTo>
                  <a:pt x="13432" y="67744"/>
                </a:lnTo>
                <a:lnTo>
                  <a:pt x="14257" y="66823"/>
                </a:lnTo>
                <a:lnTo>
                  <a:pt x="15384" y="65347"/>
                </a:lnTo>
                <a:lnTo>
                  <a:pt x="16655" y="63299"/>
                </a:lnTo>
                <a:lnTo>
                  <a:pt x="17623" y="61409"/>
                </a:lnTo>
                <a:lnTo>
                  <a:pt x="18560" y="59298"/>
                </a:lnTo>
                <a:lnTo>
                  <a:pt x="18671" y="58980"/>
                </a:lnTo>
                <a:lnTo>
                  <a:pt x="46359" y="4906"/>
                </a:lnTo>
                <a:lnTo>
                  <a:pt x="46486" y="4684"/>
                </a:lnTo>
                <a:lnTo>
                  <a:pt x="46803" y="4271"/>
                </a:lnTo>
                <a:lnTo>
                  <a:pt x="47168" y="3922"/>
                </a:lnTo>
                <a:lnTo>
                  <a:pt x="47597" y="3636"/>
                </a:lnTo>
                <a:lnTo>
                  <a:pt x="48057" y="3430"/>
                </a:lnTo>
                <a:lnTo>
                  <a:pt x="48550" y="3303"/>
                </a:lnTo>
                <a:lnTo>
                  <a:pt x="49058" y="3271"/>
                </a:lnTo>
                <a:lnTo>
                  <a:pt x="49566" y="3318"/>
                </a:lnTo>
                <a:lnTo>
                  <a:pt x="49820" y="3382"/>
                </a:lnTo>
                <a:lnTo>
                  <a:pt x="60250" y="6176"/>
                </a:lnTo>
                <a:lnTo>
                  <a:pt x="63743" y="4779"/>
                </a:lnTo>
                <a:lnTo>
                  <a:pt x="47391" y="16"/>
                </a:lnTo>
                <a:lnTo>
                  <a:pt x="472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28"/>
          <p:cNvSpPr/>
          <p:nvPr/>
        </p:nvSpPr>
        <p:spPr>
          <a:xfrm flipH="1">
            <a:off x="1737953" y="827319"/>
            <a:ext cx="191311" cy="75827"/>
          </a:xfrm>
          <a:custGeom>
            <a:avLst/>
            <a:gdLst/>
            <a:ahLst/>
            <a:cxnLst/>
            <a:rect l="l" t="t" r="r" b="b"/>
            <a:pathLst>
              <a:path w="8336" h="3304" extrusionOk="0">
                <a:moveTo>
                  <a:pt x="1525" y="1"/>
                </a:moveTo>
                <a:lnTo>
                  <a:pt x="1" y="2081"/>
                </a:lnTo>
                <a:lnTo>
                  <a:pt x="318" y="2224"/>
                </a:lnTo>
                <a:lnTo>
                  <a:pt x="1985" y="2890"/>
                </a:lnTo>
                <a:lnTo>
                  <a:pt x="3096" y="3240"/>
                </a:lnTo>
                <a:lnTo>
                  <a:pt x="3493" y="3303"/>
                </a:lnTo>
                <a:lnTo>
                  <a:pt x="3668" y="3287"/>
                </a:lnTo>
                <a:lnTo>
                  <a:pt x="4081" y="3192"/>
                </a:lnTo>
                <a:lnTo>
                  <a:pt x="4732" y="2890"/>
                </a:lnTo>
                <a:lnTo>
                  <a:pt x="5668" y="2382"/>
                </a:lnTo>
                <a:lnTo>
                  <a:pt x="6303" y="2081"/>
                </a:lnTo>
                <a:lnTo>
                  <a:pt x="6684" y="1985"/>
                </a:lnTo>
                <a:lnTo>
                  <a:pt x="6843" y="1985"/>
                </a:lnTo>
                <a:lnTo>
                  <a:pt x="7589" y="2001"/>
                </a:lnTo>
                <a:lnTo>
                  <a:pt x="8336" y="1970"/>
                </a:lnTo>
                <a:lnTo>
                  <a:pt x="15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28"/>
          <p:cNvSpPr/>
          <p:nvPr/>
        </p:nvSpPr>
        <p:spPr>
          <a:xfrm flipH="1">
            <a:off x="1644318" y="4246580"/>
            <a:ext cx="301333" cy="376770"/>
          </a:xfrm>
          <a:custGeom>
            <a:avLst/>
            <a:gdLst/>
            <a:ahLst/>
            <a:cxnLst/>
            <a:rect l="l" t="t" r="r" b="b"/>
            <a:pathLst>
              <a:path w="13130" h="16417" extrusionOk="0">
                <a:moveTo>
                  <a:pt x="13130" y="0"/>
                </a:moveTo>
                <a:lnTo>
                  <a:pt x="4191" y="524"/>
                </a:lnTo>
                <a:lnTo>
                  <a:pt x="0" y="16416"/>
                </a:lnTo>
                <a:lnTo>
                  <a:pt x="8367" y="16099"/>
                </a:lnTo>
                <a:lnTo>
                  <a:pt x="13130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28"/>
          <p:cNvSpPr/>
          <p:nvPr/>
        </p:nvSpPr>
        <p:spPr>
          <a:xfrm flipH="1">
            <a:off x="1724838" y="4579250"/>
            <a:ext cx="560416" cy="202970"/>
          </a:xfrm>
          <a:custGeom>
            <a:avLst/>
            <a:gdLst/>
            <a:ahLst/>
            <a:cxnLst/>
            <a:rect l="l" t="t" r="r" b="b"/>
            <a:pathLst>
              <a:path w="24419" h="8844" extrusionOk="0">
                <a:moveTo>
                  <a:pt x="23513" y="0"/>
                </a:moveTo>
                <a:lnTo>
                  <a:pt x="15019" y="95"/>
                </a:lnTo>
                <a:lnTo>
                  <a:pt x="1223" y="6398"/>
                </a:lnTo>
                <a:lnTo>
                  <a:pt x="890" y="6589"/>
                </a:lnTo>
                <a:lnTo>
                  <a:pt x="382" y="7113"/>
                </a:lnTo>
                <a:lnTo>
                  <a:pt x="80" y="7764"/>
                </a:lnTo>
                <a:lnTo>
                  <a:pt x="1" y="8478"/>
                </a:lnTo>
                <a:lnTo>
                  <a:pt x="64" y="8843"/>
                </a:lnTo>
                <a:lnTo>
                  <a:pt x="24418" y="8843"/>
                </a:lnTo>
                <a:lnTo>
                  <a:pt x="235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28"/>
          <p:cNvSpPr/>
          <p:nvPr/>
        </p:nvSpPr>
        <p:spPr>
          <a:xfrm flipH="1">
            <a:off x="1272667" y="2265133"/>
            <a:ext cx="714158" cy="2201479"/>
          </a:xfrm>
          <a:custGeom>
            <a:avLst/>
            <a:gdLst/>
            <a:ahLst/>
            <a:cxnLst/>
            <a:rect l="l" t="t" r="r" b="b"/>
            <a:pathLst>
              <a:path w="31118" h="95925" extrusionOk="0">
                <a:moveTo>
                  <a:pt x="12066" y="0"/>
                </a:moveTo>
                <a:lnTo>
                  <a:pt x="0" y="94718"/>
                </a:lnTo>
                <a:lnTo>
                  <a:pt x="12701" y="95924"/>
                </a:lnTo>
                <a:lnTo>
                  <a:pt x="13304" y="94607"/>
                </a:lnTo>
                <a:lnTo>
                  <a:pt x="14479" y="91797"/>
                </a:lnTo>
                <a:lnTo>
                  <a:pt x="15606" y="88780"/>
                </a:lnTo>
                <a:lnTo>
                  <a:pt x="16702" y="85605"/>
                </a:lnTo>
                <a:lnTo>
                  <a:pt x="17750" y="82271"/>
                </a:lnTo>
                <a:lnTo>
                  <a:pt x="18750" y="78810"/>
                </a:lnTo>
                <a:lnTo>
                  <a:pt x="20179" y="73412"/>
                </a:lnTo>
                <a:lnTo>
                  <a:pt x="21925" y="65903"/>
                </a:lnTo>
                <a:lnTo>
                  <a:pt x="23513" y="58187"/>
                </a:lnTo>
                <a:lnTo>
                  <a:pt x="24942" y="50439"/>
                </a:lnTo>
                <a:lnTo>
                  <a:pt x="26212" y="42787"/>
                </a:lnTo>
                <a:lnTo>
                  <a:pt x="27323" y="35389"/>
                </a:lnTo>
                <a:lnTo>
                  <a:pt x="28291" y="28387"/>
                </a:lnTo>
                <a:lnTo>
                  <a:pt x="29482" y="18861"/>
                </a:lnTo>
                <a:lnTo>
                  <a:pt x="30943" y="5081"/>
                </a:lnTo>
                <a:lnTo>
                  <a:pt x="31117" y="3049"/>
                </a:lnTo>
                <a:lnTo>
                  <a:pt x="120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28"/>
          <p:cNvSpPr/>
          <p:nvPr/>
        </p:nvSpPr>
        <p:spPr>
          <a:xfrm flipH="1">
            <a:off x="1098845" y="3992608"/>
            <a:ext cx="268194" cy="478783"/>
          </a:xfrm>
          <a:custGeom>
            <a:avLst/>
            <a:gdLst/>
            <a:ahLst/>
            <a:cxnLst/>
            <a:rect l="l" t="t" r="r" b="b"/>
            <a:pathLst>
              <a:path w="11686" h="20862" extrusionOk="0">
                <a:moveTo>
                  <a:pt x="7335" y="1"/>
                </a:moveTo>
                <a:lnTo>
                  <a:pt x="0" y="5113"/>
                </a:lnTo>
                <a:lnTo>
                  <a:pt x="4716" y="20862"/>
                </a:lnTo>
                <a:lnTo>
                  <a:pt x="11685" y="16226"/>
                </a:lnTo>
                <a:lnTo>
                  <a:pt x="7335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28"/>
          <p:cNvSpPr/>
          <p:nvPr/>
        </p:nvSpPr>
        <p:spPr>
          <a:xfrm flipH="1">
            <a:off x="1023803" y="4329661"/>
            <a:ext cx="455466" cy="453630"/>
          </a:xfrm>
          <a:custGeom>
            <a:avLst/>
            <a:gdLst/>
            <a:ahLst/>
            <a:cxnLst/>
            <a:rect l="l" t="t" r="r" b="b"/>
            <a:pathLst>
              <a:path w="19846" h="19766" extrusionOk="0">
                <a:moveTo>
                  <a:pt x="16035" y="0"/>
                </a:moveTo>
                <a:lnTo>
                  <a:pt x="8844" y="4509"/>
                </a:lnTo>
                <a:lnTo>
                  <a:pt x="350" y="17067"/>
                </a:lnTo>
                <a:lnTo>
                  <a:pt x="159" y="17400"/>
                </a:lnTo>
                <a:lnTo>
                  <a:pt x="1" y="18115"/>
                </a:lnTo>
                <a:lnTo>
                  <a:pt x="80" y="18829"/>
                </a:lnTo>
                <a:lnTo>
                  <a:pt x="397" y="19480"/>
                </a:lnTo>
                <a:lnTo>
                  <a:pt x="651" y="19766"/>
                </a:lnTo>
                <a:lnTo>
                  <a:pt x="19846" y="8065"/>
                </a:lnTo>
                <a:lnTo>
                  <a:pt x="160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28"/>
          <p:cNvSpPr/>
          <p:nvPr/>
        </p:nvSpPr>
        <p:spPr>
          <a:xfrm flipH="1">
            <a:off x="1101059" y="2332172"/>
            <a:ext cx="889427" cy="1976316"/>
          </a:xfrm>
          <a:custGeom>
            <a:avLst/>
            <a:gdLst/>
            <a:ahLst/>
            <a:cxnLst/>
            <a:rect l="l" t="t" r="r" b="b"/>
            <a:pathLst>
              <a:path w="38755" h="86114" extrusionOk="0">
                <a:moveTo>
                  <a:pt x="1" y="1"/>
                </a:moveTo>
                <a:lnTo>
                  <a:pt x="17" y="350"/>
                </a:lnTo>
                <a:lnTo>
                  <a:pt x="334" y="4208"/>
                </a:lnTo>
                <a:lnTo>
                  <a:pt x="922" y="9415"/>
                </a:lnTo>
                <a:lnTo>
                  <a:pt x="1525" y="13749"/>
                </a:lnTo>
                <a:lnTo>
                  <a:pt x="2335" y="18735"/>
                </a:lnTo>
                <a:lnTo>
                  <a:pt x="3382" y="24323"/>
                </a:lnTo>
                <a:lnTo>
                  <a:pt x="4668" y="30419"/>
                </a:lnTo>
                <a:lnTo>
                  <a:pt x="6256" y="36992"/>
                </a:lnTo>
                <a:lnTo>
                  <a:pt x="8161" y="43946"/>
                </a:lnTo>
                <a:lnTo>
                  <a:pt x="10415" y="51217"/>
                </a:lnTo>
                <a:lnTo>
                  <a:pt x="12352" y="56853"/>
                </a:lnTo>
                <a:lnTo>
                  <a:pt x="13765" y="60664"/>
                </a:lnTo>
                <a:lnTo>
                  <a:pt x="15274" y="64522"/>
                </a:lnTo>
                <a:lnTo>
                  <a:pt x="16877" y="68427"/>
                </a:lnTo>
                <a:lnTo>
                  <a:pt x="18608" y="72333"/>
                </a:lnTo>
                <a:lnTo>
                  <a:pt x="20449" y="76270"/>
                </a:lnTo>
                <a:lnTo>
                  <a:pt x="22402" y="80207"/>
                </a:lnTo>
                <a:lnTo>
                  <a:pt x="24466" y="84145"/>
                </a:lnTo>
                <a:lnTo>
                  <a:pt x="25561" y="86113"/>
                </a:lnTo>
                <a:lnTo>
                  <a:pt x="38754" y="80763"/>
                </a:lnTo>
                <a:lnTo>
                  <a:pt x="19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28"/>
          <p:cNvSpPr/>
          <p:nvPr/>
        </p:nvSpPr>
        <p:spPr>
          <a:xfrm flipH="1">
            <a:off x="1387062" y="625835"/>
            <a:ext cx="292245" cy="263443"/>
          </a:xfrm>
          <a:custGeom>
            <a:avLst/>
            <a:gdLst/>
            <a:ahLst/>
            <a:cxnLst/>
            <a:rect l="l" t="t" r="r" b="b"/>
            <a:pathLst>
              <a:path w="12734" h="11479" extrusionOk="0">
                <a:moveTo>
                  <a:pt x="5843" y="0"/>
                </a:moveTo>
                <a:lnTo>
                  <a:pt x="5637" y="32"/>
                </a:lnTo>
                <a:lnTo>
                  <a:pt x="5430" y="96"/>
                </a:lnTo>
                <a:lnTo>
                  <a:pt x="5113" y="318"/>
                </a:lnTo>
                <a:lnTo>
                  <a:pt x="4763" y="826"/>
                </a:lnTo>
                <a:lnTo>
                  <a:pt x="4478" y="1540"/>
                </a:lnTo>
                <a:lnTo>
                  <a:pt x="4303" y="1890"/>
                </a:lnTo>
                <a:lnTo>
                  <a:pt x="4160" y="1969"/>
                </a:lnTo>
                <a:lnTo>
                  <a:pt x="4065" y="1921"/>
                </a:lnTo>
                <a:lnTo>
                  <a:pt x="3906" y="1794"/>
                </a:lnTo>
                <a:lnTo>
                  <a:pt x="3684" y="1413"/>
                </a:lnTo>
                <a:lnTo>
                  <a:pt x="3430" y="1064"/>
                </a:lnTo>
                <a:lnTo>
                  <a:pt x="3096" y="937"/>
                </a:lnTo>
                <a:lnTo>
                  <a:pt x="2779" y="937"/>
                </a:lnTo>
                <a:lnTo>
                  <a:pt x="2557" y="969"/>
                </a:lnTo>
                <a:lnTo>
                  <a:pt x="2350" y="1032"/>
                </a:lnTo>
                <a:lnTo>
                  <a:pt x="2096" y="1191"/>
                </a:lnTo>
                <a:lnTo>
                  <a:pt x="1906" y="1509"/>
                </a:lnTo>
                <a:lnTo>
                  <a:pt x="1906" y="1969"/>
                </a:lnTo>
                <a:lnTo>
                  <a:pt x="1858" y="2255"/>
                </a:lnTo>
                <a:lnTo>
                  <a:pt x="1747" y="2382"/>
                </a:lnTo>
                <a:lnTo>
                  <a:pt x="1652" y="2414"/>
                </a:lnTo>
                <a:lnTo>
                  <a:pt x="1525" y="2445"/>
                </a:lnTo>
                <a:lnTo>
                  <a:pt x="1223" y="2636"/>
                </a:lnTo>
                <a:lnTo>
                  <a:pt x="874" y="2969"/>
                </a:lnTo>
                <a:lnTo>
                  <a:pt x="540" y="3398"/>
                </a:lnTo>
                <a:lnTo>
                  <a:pt x="270" y="3906"/>
                </a:lnTo>
                <a:lnTo>
                  <a:pt x="64" y="4509"/>
                </a:lnTo>
                <a:lnTo>
                  <a:pt x="1" y="5160"/>
                </a:lnTo>
                <a:lnTo>
                  <a:pt x="112" y="5859"/>
                </a:lnTo>
                <a:lnTo>
                  <a:pt x="255" y="6224"/>
                </a:lnTo>
                <a:lnTo>
                  <a:pt x="366" y="6367"/>
                </a:lnTo>
                <a:lnTo>
                  <a:pt x="1064" y="6922"/>
                </a:lnTo>
                <a:lnTo>
                  <a:pt x="2827" y="8161"/>
                </a:lnTo>
                <a:lnTo>
                  <a:pt x="5779" y="10034"/>
                </a:lnTo>
                <a:lnTo>
                  <a:pt x="7589" y="11082"/>
                </a:lnTo>
                <a:lnTo>
                  <a:pt x="8351" y="11447"/>
                </a:lnTo>
                <a:lnTo>
                  <a:pt x="8478" y="11479"/>
                </a:lnTo>
                <a:lnTo>
                  <a:pt x="8955" y="11384"/>
                </a:lnTo>
                <a:lnTo>
                  <a:pt x="10082" y="11018"/>
                </a:lnTo>
                <a:lnTo>
                  <a:pt x="10606" y="10717"/>
                </a:lnTo>
                <a:lnTo>
                  <a:pt x="10892" y="10447"/>
                </a:lnTo>
                <a:lnTo>
                  <a:pt x="11003" y="10288"/>
                </a:lnTo>
                <a:lnTo>
                  <a:pt x="11161" y="9971"/>
                </a:lnTo>
                <a:lnTo>
                  <a:pt x="11241" y="9367"/>
                </a:lnTo>
                <a:lnTo>
                  <a:pt x="11241" y="8780"/>
                </a:lnTo>
                <a:lnTo>
                  <a:pt x="11320" y="8367"/>
                </a:lnTo>
                <a:lnTo>
                  <a:pt x="11479" y="8113"/>
                </a:lnTo>
                <a:lnTo>
                  <a:pt x="11590" y="8002"/>
                </a:lnTo>
                <a:lnTo>
                  <a:pt x="11876" y="7732"/>
                </a:lnTo>
                <a:lnTo>
                  <a:pt x="12352" y="7129"/>
                </a:lnTo>
                <a:lnTo>
                  <a:pt x="12606" y="6637"/>
                </a:lnTo>
                <a:lnTo>
                  <a:pt x="12733" y="6097"/>
                </a:lnTo>
                <a:lnTo>
                  <a:pt x="12670" y="5509"/>
                </a:lnTo>
                <a:lnTo>
                  <a:pt x="12368" y="4890"/>
                </a:lnTo>
                <a:lnTo>
                  <a:pt x="11749" y="4255"/>
                </a:lnTo>
                <a:lnTo>
                  <a:pt x="11288" y="3938"/>
                </a:lnTo>
                <a:lnTo>
                  <a:pt x="10812" y="3652"/>
                </a:lnTo>
                <a:lnTo>
                  <a:pt x="10034" y="3271"/>
                </a:lnTo>
                <a:lnTo>
                  <a:pt x="9225" y="3017"/>
                </a:lnTo>
                <a:lnTo>
                  <a:pt x="8732" y="2953"/>
                </a:lnTo>
                <a:lnTo>
                  <a:pt x="8494" y="2890"/>
                </a:lnTo>
                <a:lnTo>
                  <a:pt x="8304" y="2715"/>
                </a:lnTo>
                <a:lnTo>
                  <a:pt x="8097" y="2382"/>
                </a:lnTo>
                <a:lnTo>
                  <a:pt x="7986" y="2128"/>
                </a:lnTo>
                <a:lnTo>
                  <a:pt x="7748" y="1572"/>
                </a:lnTo>
                <a:lnTo>
                  <a:pt x="7256" y="715"/>
                </a:lnTo>
                <a:lnTo>
                  <a:pt x="6859" y="286"/>
                </a:lnTo>
                <a:lnTo>
                  <a:pt x="6557" y="96"/>
                </a:lnTo>
                <a:lnTo>
                  <a:pt x="6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28"/>
          <p:cNvSpPr/>
          <p:nvPr/>
        </p:nvSpPr>
        <p:spPr>
          <a:xfrm flipH="1">
            <a:off x="1469042" y="683028"/>
            <a:ext cx="271843" cy="550938"/>
          </a:xfrm>
          <a:custGeom>
            <a:avLst/>
            <a:gdLst/>
            <a:ahLst/>
            <a:cxnLst/>
            <a:rect l="l" t="t" r="r" b="b"/>
            <a:pathLst>
              <a:path w="11845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77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71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92" y="11083"/>
                </a:lnTo>
                <a:lnTo>
                  <a:pt x="11304" y="9543"/>
                </a:lnTo>
                <a:lnTo>
                  <a:pt x="11606" y="8114"/>
                </a:lnTo>
                <a:lnTo>
                  <a:pt x="11828" y="6494"/>
                </a:lnTo>
                <a:lnTo>
                  <a:pt x="11844" y="4811"/>
                </a:lnTo>
                <a:lnTo>
                  <a:pt x="11685" y="3605"/>
                </a:lnTo>
                <a:lnTo>
                  <a:pt x="11479" y="2859"/>
                </a:lnTo>
                <a:lnTo>
                  <a:pt x="11177" y="2176"/>
                </a:lnTo>
                <a:lnTo>
                  <a:pt x="10765" y="1589"/>
                </a:lnTo>
                <a:lnTo>
                  <a:pt x="10495" y="1319"/>
                </a:lnTo>
                <a:lnTo>
                  <a:pt x="10241" y="1096"/>
                </a:lnTo>
                <a:lnTo>
                  <a:pt x="9685" y="715"/>
                </a:lnTo>
                <a:lnTo>
                  <a:pt x="9082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73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D67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8"/>
          <p:cNvSpPr/>
          <p:nvPr/>
        </p:nvSpPr>
        <p:spPr>
          <a:xfrm flipH="1">
            <a:off x="1460665" y="683028"/>
            <a:ext cx="280219" cy="550938"/>
          </a:xfrm>
          <a:custGeom>
            <a:avLst/>
            <a:gdLst/>
            <a:ahLst/>
            <a:cxnLst/>
            <a:rect l="l" t="t" r="r" b="b"/>
            <a:pathLst>
              <a:path w="12210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93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55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44" y="11194"/>
                </a:lnTo>
                <a:lnTo>
                  <a:pt x="10987" y="10733"/>
                </a:lnTo>
                <a:lnTo>
                  <a:pt x="11177" y="10717"/>
                </a:lnTo>
                <a:lnTo>
                  <a:pt x="11542" y="10575"/>
                </a:lnTo>
                <a:lnTo>
                  <a:pt x="11828" y="10336"/>
                </a:lnTo>
                <a:lnTo>
                  <a:pt x="12050" y="10035"/>
                </a:lnTo>
                <a:lnTo>
                  <a:pt x="12177" y="9701"/>
                </a:lnTo>
                <a:lnTo>
                  <a:pt x="12209" y="9336"/>
                </a:lnTo>
                <a:lnTo>
                  <a:pt x="12114" y="9003"/>
                </a:lnTo>
                <a:lnTo>
                  <a:pt x="11908" y="8717"/>
                </a:lnTo>
                <a:lnTo>
                  <a:pt x="11749" y="8606"/>
                </a:lnTo>
                <a:lnTo>
                  <a:pt x="11527" y="8463"/>
                </a:lnTo>
                <a:lnTo>
                  <a:pt x="11685" y="7558"/>
                </a:lnTo>
                <a:lnTo>
                  <a:pt x="11828" y="6082"/>
                </a:lnTo>
                <a:lnTo>
                  <a:pt x="11844" y="5097"/>
                </a:lnTo>
                <a:lnTo>
                  <a:pt x="11765" y="4129"/>
                </a:lnTo>
                <a:lnTo>
                  <a:pt x="11590" y="3208"/>
                </a:lnTo>
                <a:lnTo>
                  <a:pt x="11273" y="2367"/>
                </a:lnTo>
                <a:lnTo>
                  <a:pt x="10796" y="1636"/>
                </a:lnTo>
                <a:lnTo>
                  <a:pt x="10495" y="1319"/>
                </a:lnTo>
                <a:lnTo>
                  <a:pt x="10241" y="1096"/>
                </a:lnTo>
                <a:lnTo>
                  <a:pt x="9669" y="715"/>
                </a:lnTo>
                <a:lnTo>
                  <a:pt x="9066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58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28"/>
          <p:cNvSpPr/>
          <p:nvPr/>
        </p:nvSpPr>
        <p:spPr>
          <a:xfrm flipH="1">
            <a:off x="1471604" y="898007"/>
            <a:ext cx="21137" cy="12416"/>
          </a:xfrm>
          <a:custGeom>
            <a:avLst/>
            <a:gdLst/>
            <a:ahLst/>
            <a:cxnLst/>
            <a:rect l="l" t="t" r="r" b="b"/>
            <a:pathLst>
              <a:path w="921" h="541" fill="none" extrusionOk="0">
                <a:moveTo>
                  <a:pt x="0" y="541"/>
                </a:moveTo>
                <a:lnTo>
                  <a:pt x="48" y="414"/>
                </a:lnTo>
                <a:lnTo>
                  <a:pt x="429" y="33"/>
                </a:lnTo>
                <a:lnTo>
                  <a:pt x="667" y="1"/>
                </a:lnTo>
                <a:lnTo>
                  <a:pt x="842" y="96"/>
                </a:lnTo>
                <a:lnTo>
                  <a:pt x="921" y="191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28"/>
          <p:cNvSpPr/>
          <p:nvPr/>
        </p:nvSpPr>
        <p:spPr>
          <a:xfrm flipH="1">
            <a:off x="1533186" y="971610"/>
            <a:ext cx="169073" cy="64535"/>
          </a:xfrm>
          <a:custGeom>
            <a:avLst/>
            <a:gdLst/>
            <a:ahLst/>
            <a:cxnLst/>
            <a:rect l="l" t="t" r="r" b="b"/>
            <a:pathLst>
              <a:path w="7367" h="2812" extrusionOk="0">
                <a:moveTo>
                  <a:pt x="7367" y="1"/>
                </a:moveTo>
                <a:lnTo>
                  <a:pt x="6525" y="318"/>
                </a:lnTo>
                <a:lnTo>
                  <a:pt x="5001" y="731"/>
                </a:lnTo>
                <a:lnTo>
                  <a:pt x="3700" y="938"/>
                </a:lnTo>
                <a:lnTo>
                  <a:pt x="2604" y="969"/>
                </a:lnTo>
                <a:lnTo>
                  <a:pt x="1334" y="826"/>
                </a:lnTo>
                <a:lnTo>
                  <a:pt x="445" y="541"/>
                </a:lnTo>
                <a:lnTo>
                  <a:pt x="366" y="493"/>
                </a:lnTo>
                <a:lnTo>
                  <a:pt x="0" y="2716"/>
                </a:lnTo>
                <a:lnTo>
                  <a:pt x="334" y="2779"/>
                </a:lnTo>
                <a:lnTo>
                  <a:pt x="1001" y="2811"/>
                </a:lnTo>
                <a:lnTo>
                  <a:pt x="2001" y="2732"/>
                </a:lnTo>
                <a:lnTo>
                  <a:pt x="3287" y="2398"/>
                </a:lnTo>
                <a:lnTo>
                  <a:pt x="4477" y="1906"/>
                </a:lnTo>
                <a:lnTo>
                  <a:pt x="6002" y="1033"/>
                </a:lnTo>
                <a:lnTo>
                  <a:pt x="7240" y="112"/>
                </a:lnTo>
                <a:lnTo>
                  <a:pt x="7367" y="1"/>
                </a:lnTo>
                <a:close/>
              </a:path>
            </a:pathLst>
          </a:custGeom>
          <a:solidFill>
            <a:srgbClr val="BA5A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28"/>
          <p:cNvSpPr/>
          <p:nvPr/>
        </p:nvSpPr>
        <p:spPr>
          <a:xfrm flipH="1">
            <a:off x="1659249" y="796358"/>
            <a:ext cx="26989" cy="25153"/>
          </a:xfrm>
          <a:custGeom>
            <a:avLst/>
            <a:gdLst/>
            <a:ahLst/>
            <a:cxnLst/>
            <a:rect l="l" t="t" r="r" b="b"/>
            <a:pathLst>
              <a:path w="1176" h="1096" fill="none" extrusionOk="0">
                <a:moveTo>
                  <a:pt x="112" y="1096"/>
                </a:moveTo>
                <a:lnTo>
                  <a:pt x="1" y="254"/>
                </a:lnTo>
                <a:lnTo>
                  <a:pt x="176" y="286"/>
                </a:lnTo>
                <a:lnTo>
                  <a:pt x="572" y="223"/>
                </a:lnTo>
                <a:lnTo>
                  <a:pt x="1081" y="48"/>
                </a:lnTo>
                <a:lnTo>
                  <a:pt x="1176" y="0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28"/>
          <p:cNvSpPr/>
          <p:nvPr/>
        </p:nvSpPr>
        <p:spPr>
          <a:xfrm flipH="1">
            <a:off x="1651952" y="829889"/>
            <a:ext cx="60519" cy="29537"/>
          </a:xfrm>
          <a:custGeom>
            <a:avLst/>
            <a:gdLst/>
            <a:ahLst/>
            <a:cxnLst/>
            <a:rect l="l" t="t" r="r" b="b"/>
            <a:pathLst>
              <a:path w="2637" h="1287" fill="none" extrusionOk="0">
                <a:moveTo>
                  <a:pt x="1" y="0"/>
                </a:moveTo>
                <a:lnTo>
                  <a:pt x="1" y="64"/>
                </a:lnTo>
                <a:lnTo>
                  <a:pt x="175" y="587"/>
                </a:lnTo>
                <a:lnTo>
                  <a:pt x="557" y="1032"/>
                </a:lnTo>
                <a:lnTo>
                  <a:pt x="953" y="1238"/>
                </a:lnTo>
                <a:lnTo>
                  <a:pt x="1493" y="1286"/>
                </a:lnTo>
                <a:lnTo>
                  <a:pt x="2192" y="1159"/>
                </a:lnTo>
                <a:lnTo>
                  <a:pt x="2636" y="969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28"/>
          <p:cNvSpPr/>
          <p:nvPr/>
        </p:nvSpPr>
        <p:spPr>
          <a:xfrm flipH="1">
            <a:off x="1594391" y="775588"/>
            <a:ext cx="38281" cy="40094"/>
          </a:xfrm>
          <a:custGeom>
            <a:avLst/>
            <a:gdLst/>
            <a:ahLst/>
            <a:cxnLst/>
            <a:rect l="l" t="t" r="r" b="b"/>
            <a:pathLst>
              <a:path w="1668" h="1747" extrusionOk="0">
                <a:moveTo>
                  <a:pt x="302" y="1"/>
                </a:moveTo>
                <a:lnTo>
                  <a:pt x="255" y="48"/>
                </a:lnTo>
                <a:lnTo>
                  <a:pt x="80" y="477"/>
                </a:lnTo>
                <a:lnTo>
                  <a:pt x="17" y="921"/>
                </a:lnTo>
                <a:lnTo>
                  <a:pt x="1" y="1175"/>
                </a:lnTo>
                <a:lnTo>
                  <a:pt x="64" y="1414"/>
                </a:lnTo>
                <a:lnTo>
                  <a:pt x="96" y="1477"/>
                </a:lnTo>
                <a:lnTo>
                  <a:pt x="144" y="1541"/>
                </a:lnTo>
                <a:lnTo>
                  <a:pt x="159" y="1572"/>
                </a:lnTo>
                <a:lnTo>
                  <a:pt x="191" y="1604"/>
                </a:lnTo>
                <a:lnTo>
                  <a:pt x="255" y="1652"/>
                </a:lnTo>
                <a:lnTo>
                  <a:pt x="318" y="1699"/>
                </a:lnTo>
                <a:lnTo>
                  <a:pt x="382" y="1731"/>
                </a:lnTo>
                <a:lnTo>
                  <a:pt x="461" y="1747"/>
                </a:lnTo>
                <a:lnTo>
                  <a:pt x="683" y="1747"/>
                </a:lnTo>
                <a:lnTo>
                  <a:pt x="937" y="1636"/>
                </a:lnTo>
                <a:lnTo>
                  <a:pt x="1049" y="1556"/>
                </a:lnTo>
                <a:lnTo>
                  <a:pt x="1223" y="1382"/>
                </a:lnTo>
                <a:lnTo>
                  <a:pt x="1350" y="1175"/>
                </a:lnTo>
                <a:lnTo>
                  <a:pt x="1557" y="778"/>
                </a:lnTo>
                <a:lnTo>
                  <a:pt x="1668" y="334"/>
                </a:lnTo>
                <a:lnTo>
                  <a:pt x="1668" y="255"/>
                </a:lnTo>
                <a:lnTo>
                  <a:pt x="1525" y="207"/>
                </a:lnTo>
                <a:lnTo>
                  <a:pt x="1477" y="270"/>
                </a:lnTo>
                <a:lnTo>
                  <a:pt x="1303" y="651"/>
                </a:lnTo>
                <a:lnTo>
                  <a:pt x="1080" y="1001"/>
                </a:lnTo>
                <a:lnTo>
                  <a:pt x="969" y="1159"/>
                </a:lnTo>
                <a:lnTo>
                  <a:pt x="842" y="1302"/>
                </a:lnTo>
                <a:lnTo>
                  <a:pt x="715" y="1382"/>
                </a:lnTo>
                <a:lnTo>
                  <a:pt x="556" y="1398"/>
                </a:lnTo>
                <a:lnTo>
                  <a:pt x="493" y="1398"/>
                </a:lnTo>
                <a:lnTo>
                  <a:pt x="398" y="1318"/>
                </a:lnTo>
                <a:lnTo>
                  <a:pt x="366" y="1271"/>
                </a:lnTo>
                <a:lnTo>
                  <a:pt x="318" y="1096"/>
                </a:lnTo>
                <a:lnTo>
                  <a:pt x="302" y="905"/>
                </a:lnTo>
                <a:lnTo>
                  <a:pt x="334" y="493"/>
                </a:lnTo>
                <a:lnTo>
                  <a:pt x="414" y="96"/>
                </a:lnTo>
                <a:lnTo>
                  <a:pt x="414" y="32"/>
                </a:lnTo>
                <a:lnTo>
                  <a:pt x="302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8"/>
          <p:cNvSpPr/>
          <p:nvPr/>
        </p:nvSpPr>
        <p:spPr>
          <a:xfrm flipH="1">
            <a:off x="1577269" y="753716"/>
            <a:ext cx="33530" cy="31005"/>
          </a:xfrm>
          <a:custGeom>
            <a:avLst/>
            <a:gdLst/>
            <a:ahLst/>
            <a:cxnLst/>
            <a:rect l="l" t="t" r="r" b="b"/>
            <a:pathLst>
              <a:path w="1461" h="1351" extrusionOk="0">
                <a:moveTo>
                  <a:pt x="445" y="1"/>
                </a:moveTo>
                <a:lnTo>
                  <a:pt x="159" y="33"/>
                </a:lnTo>
                <a:lnTo>
                  <a:pt x="32" y="80"/>
                </a:lnTo>
                <a:lnTo>
                  <a:pt x="48" y="96"/>
                </a:lnTo>
                <a:lnTo>
                  <a:pt x="0" y="128"/>
                </a:lnTo>
                <a:lnTo>
                  <a:pt x="16" y="223"/>
                </a:lnTo>
                <a:lnTo>
                  <a:pt x="64" y="239"/>
                </a:lnTo>
                <a:lnTo>
                  <a:pt x="286" y="239"/>
                </a:lnTo>
                <a:lnTo>
                  <a:pt x="715" y="382"/>
                </a:lnTo>
                <a:lnTo>
                  <a:pt x="905" y="525"/>
                </a:lnTo>
                <a:lnTo>
                  <a:pt x="1064" y="668"/>
                </a:lnTo>
                <a:lnTo>
                  <a:pt x="1159" y="874"/>
                </a:lnTo>
                <a:lnTo>
                  <a:pt x="1223" y="969"/>
                </a:lnTo>
                <a:lnTo>
                  <a:pt x="1255" y="1081"/>
                </a:lnTo>
                <a:lnTo>
                  <a:pt x="1302" y="1208"/>
                </a:lnTo>
                <a:lnTo>
                  <a:pt x="1334" y="1335"/>
                </a:lnTo>
                <a:lnTo>
                  <a:pt x="1366" y="1350"/>
                </a:lnTo>
                <a:lnTo>
                  <a:pt x="1429" y="1350"/>
                </a:lnTo>
                <a:lnTo>
                  <a:pt x="1445" y="1319"/>
                </a:lnTo>
                <a:lnTo>
                  <a:pt x="1461" y="1176"/>
                </a:lnTo>
                <a:lnTo>
                  <a:pt x="1461" y="1049"/>
                </a:lnTo>
                <a:lnTo>
                  <a:pt x="1445" y="906"/>
                </a:lnTo>
                <a:lnTo>
                  <a:pt x="1429" y="763"/>
                </a:lnTo>
                <a:lnTo>
                  <a:pt x="1382" y="620"/>
                </a:lnTo>
                <a:lnTo>
                  <a:pt x="1223" y="366"/>
                </a:lnTo>
                <a:lnTo>
                  <a:pt x="1127" y="255"/>
                </a:lnTo>
                <a:lnTo>
                  <a:pt x="1016" y="160"/>
                </a:lnTo>
                <a:lnTo>
                  <a:pt x="731" y="49"/>
                </a:lnTo>
                <a:lnTo>
                  <a:pt x="588" y="17"/>
                </a:lnTo>
                <a:lnTo>
                  <a:pt x="44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28"/>
          <p:cNvSpPr/>
          <p:nvPr/>
        </p:nvSpPr>
        <p:spPr>
          <a:xfrm flipH="1">
            <a:off x="1658883" y="740244"/>
            <a:ext cx="37179" cy="38281"/>
          </a:xfrm>
          <a:custGeom>
            <a:avLst/>
            <a:gdLst/>
            <a:ahLst/>
            <a:cxnLst/>
            <a:rect l="l" t="t" r="r" b="b"/>
            <a:pathLst>
              <a:path w="1620" h="1668" extrusionOk="0">
                <a:moveTo>
                  <a:pt x="365" y="1"/>
                </a:moveTo>
                <a:lnTo>
                  <a:pt x="318" y="64"/>
                </a:lnTo>
                <a:lnTo>
                  <a:pt x="127" y="429"/>
                </a:lnTo>
                <a:lnTo>
                  <a:pt x="32" y="842"/>
                </a:lnTo>
                <a:lnTo>
                  <a:pt x="0" y="1064"/>
                </a:lnTo>
                <a:lnTo>
                  <a:pt x="48" y="1302"/>
                </a:lnTo>
                <a:lnTo>
                  <a:pt x="64" y="1366"/>
                </a:lnTo>
                <a:lnTo>
                  <a:pt x="96" y="1414"/>
                </a:lnTo>
                <a:lnTo>
                  <a:pt x="127" y="1477"/>
                </a:lnTo>
                <a:lnTo>
                  <a:pt x="191" y="1525"/>
                </a:lnTo>
                <a:lnTo>
                  <a:pt x="238" y="1588"/>
                </a:lnTo>
                <a:lnTo>
                  <a:pt x="318" y="1604"/>
                </a:lnTo>
                <a:lnTo>
                  <a:pt x="381" y="1636"/>
                </a:lnTo>
                <a:lnTo>
                  <a:pt x="445" y="1652"/>
                </a:lnTo>
                <a:lnTo>
                  <a:pt x="572" y="1668"/>
                </a:lnTo>
                <a:lnTo>
                  <a:pt x="826" y="1588"/>
                </a:lnTo>
                <a:lnTo>
                  <a:pt x="937" y="1525"/>
                </a:lnTo>
                <a:lnTo>
                  <a:pt x="1112" y="1382"/>
                </a:lnTo>
                <a:lnTo>
                  <a:pt x="1239" y="1207"/>
                </a:lnTo>
                <a:lnTo>
                  <a:pt x="1461" y="858"/>
                </a:lnTo>
                <a:lnTo>
                  <a:pt x="1604" y="461"/>
                </a:lnTo>
                <a:lnTo>
                  <a:pt x="1620" y="366"/>
                </a:lnTo>
                <a:lnTo>
                  <a:pt x="1461" y="302"/>
                </a:lnTo>
                <a:lnTo>
                  <a:pt x="1413" y="382"/>
                </a:lnTo>
                <a:lnTo>
                  <a:pt x="1223" y="699"/>
                </a:lnTo>
                <a:lnTo>
                  <a:pt x="1000" y="1017"/>
                </a:lnTo>
                <a:lnTo>
                  <a:pt x="873" y="1144"/>
                </a:lnTo>
                <a:lnTo>
                  <a:pt x="746" y="1255"/>
                </a:lnTo>
                <a:lnTo>
                  <a:pt x="635" y="1318"/>
                </a:lnTo>
                <a:lnTo>
                  <a:pt x="492" y="1318"/>
                </a:lnTo>
                <a:lnTo>
                  <a:pt x="397" y="1287"/>
                </a:lnTo>
                <a:lnTo>
                  <a:pt x="334" y="1191"/>
                </a:lnTo>
                <a:lnTo>
                  <a:pt x="302" y="1032"/>
                </a:lnTo>
                <a:lnTo>
                  <a:pt x="318" y="874"/>
                </a:lnTo>
                <a:lnTo>
                  <a:pt x="381" y="493"/>
                </a:lnTo>
                <a:lnTo>
                  <a:pt x="477" y="143"/>
                </a:lnTo>
                <a:lnTo>
                  <a:pt x="492" y="143"/>
                </a:lnTo>
                <a:lnTo>
                  <a:pt x="492" y="64"/>
                </a:lnTo>
                <a:lnTo>
                  <a:pt x="36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8"/>
          <p:cNvSpPr/>
          <p:nvPr/>
        </p:nvSpPr>
        <p:spPr>
          <a:xfrm flipH="1">
            <a:off x="1643942" y="723123"/>
            <a:ext cx="33553" cy="30982"/>
          </a:xfrm>
          <a:custGeom>
            <a:avLst/>
            <a:gdLst/>
            <a:ahLst/>
            <a:cxnLst/>
            <a:rect l="l" t="t" r="r" b="b"/>
            <a:pathLst>
              <a:path w="1462" h="1350" extrusionOk="0">
                <a:moveTo>
                  <a:pt x="445" y="0"/>
                </a:moveTo>
                <a:lnTo>
                  <a:pt x="160" y="32"/>
                </a:lnTo>
                <a:lnTo>
                  <a:pt x="33" y="80"/>
                </a:lnTo>
                <a:lnTo>
                  <a:pt x="49" y="96"/>
                </a:lnTo>
                <a:lnTo>
                  <a:pt x="1" y="127"/>
                </a:lnTo>
                <a:lnTo>
                  <a:pt x="17" y="207"/>
                </a:lnTo>
                <a:lnTo>
                  <a:pt x="64" y="223"/>
                </a:lnTo>
                <a:lnTo>
                  <a:pt x="287" y="238"/>
                </a:lnTo>
                <a:lnTo>
                  <a:pt x="715" y="381"/>
                </a:lnTo>
                <a:lnTo>
                  <a:pt x="906" y="508"/>
                </a:lnTo>
                <a:lnTo>
                  <a:pt x="1065" y="667"/>
                </a:lnTo>
                <a:lnTo>
                  <a:pt x="1160" y="858"/>
                </a:lnTo>
                <a:lnTo>
                  <a:pt x="1223" y="969"/>
                </a:lnTo>
                <a:lnTo>
                  <a:pt x="1255" y="1080"/>
                </a:lnTo>
                <a:lnTo>
                  <a:pt x="1287" y="1191"/>
                </a:lnTo>
                <a:lnTo>
                  <a:pt x="1335" y="1318"/>
                </a:lnTo>
                <a:lnTo>
                  <a:pt x="1366" y="1350"/>
                </a:lnTo>
                <a:lnTo>
                  <a:pt x="1430" y="1334"/>
                </a:lnTo>
                <a:lnTo>
                  <a:pt x="1446" y="1302"/>
                </a:lnTo>
                <a:lnTo>
                  <a:pt x="1462" y="1175"/>
                </a:lnTo>
                <a:lnTo>
                  <a:pt x="1462" y="1032"/>
                </a:lnTo>
                <a:lnTo>
                  <a:pt x="1446" y="889"/>
                </a:lnTo>
                <a:lnTo>
                  <a:pt x="1430" y="762"/>
                </a:lnTo>
                <a:lnTo>
                  <a:pt x="1382" y="620"/>
                </a:lnTo>
                <a:lnTo>
                  <a:pt x="1223" y="366"/>
                </a:lnTo>
                <a:lnTo>
                  <a:pt x="1128" y="254"/>
                </a:lnTo>
                <a:lnTo>
                  <a:pt x="1001" y="159"/>
                </a:lnTo>
                <a:lnTo>
                  <a:pt x="731" y="32"/>
                </a:lnTo>
                <a:lnTo>
                  <a:pt x="588" y="0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28"/>
          <p:cNvSpPr/>
          <p:nvPr/>
        </p:nvSpPr>
        <p:spPr>
          <a:xfrm flipH="1">
            <a:off x="1596571" y="777057"/>
            <a:ext cx="32818" cy="34632"/>
          </a:xfrm>
          <a:custGeom>
            <a:avLst/>
            <a:gdLst/>
            <a:ahLst/>
            <a:cxnLst/>
            <a:rect l="l" t="t" r="r" b="b"/>
            <a:pathLst>
              <a:path w="1430" h="1509" fill="none" extrusionOk="0">
                <a:moveTo>
                  <a:pt x="191" y="0"/>
                </a:moveTo>
                <a:lnTo>
                  <a:pt x="128" y="175"/>
                </a:lnTo>
                <a:lnTo>
                  <a:pt x="1" y="968"/>
                </a:lnTo>
                <a:lnTo>
                  <a:pt x="96" y="1318"/>
                </a:lnTo>
                <a:lnTo>
                  <a:pt x="239" y="1461"/>
                </a:lnTo>
                <a:lnTo>
                  <a:pt x="350" y="1508"/>
                </a:lnTo>
                <a:lnTo>
                  <a:pt x="477" y="1508"/>
                </a:lnTo>
                <a:lnTo>
                  <a:pt x="699" y="1429"/>
                </a:lnTo>
                <a:lnTo>
                  <a:pt x="985" y="1159"/>
                </a:lnTo>
                <a:lnTo>
                  <a:pt x="1382" y="413"/>
                </a:lnTo>
                <a:lnTo>
                  <a:pt x="1429" y="238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28"/>
          <p:cNvSpPr/>
          <p:nvPr/>
        </p:nvSpPr>
        <p:spPr>
          <a:xfrm flipH="1">
            <a:off x="1578715" y="756631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3"/>
                </a:moveTo>
                <a:lnTo>
                  <a:pt x="160" y="1"/>
                </a:lnTo>
                <a:lnTo>
                  <a:pt x="763" y="112"/>
                </a:lnTo>
                <a:lnTo>
                  <a:pt x="1001" y="271"/>
                </a:lnTo>
                <a:lnTo>
                  <a:pt x="1192" y="541"/>
                </a:lnTo>
                <a:lnTo>
                  <a:pt x="1319" y="938"/>
                </a:lnTo>
                <a:lnTo>
                  <a:pt x="1350" y="1192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28"/>
          <p:cNvSpPr/>
          <p:nvPr/>
        </p:nvSpPr>
        <p:spPr>
          <a:xfrm flipH="1">
            <a:off x="1661430" y="742791"/>
            <a:ext cx="31350" cy="32451"/>
          </a:xfrm>
          <a:custGeom>
            <a:avLst/>
            <a:gdLst/>
            <a:ahLst/>
            <a:cxnLst/>
            <a:rect l="l" t="t" r="r" b="b"/>
            <a:pathLst>
              <a:path w="1366" h="1414" fill="none" extrusionOk="0">
                <a:moveTo>
                  <a:pt x="254" y="1"/>
                </a:moveTo>
                <a:lnTo>
                  <a:pt x="191" y="144"/>
                </a:lnTo>
                <a:lnTo>
                  <a:pt x="0" y="874"/>
                </a:lnTo>
                <a:lnTo>
                  <a:pt x="64" y="1191"/>
                </a:lnTo>
                <a:lnTo>
                  <a:pt x="175" y="1350"/>
                </a:lnTo>
                <a:lnTo>
                  <a:pt x="286" y="1382"/>
                </a:lnTo>
                <a:lnTo>
                  <a:pt x="381" y="1414"/>
                </a:lnTo>
                <a:lnTo>
                  <a:pt x="603" y="1350"/>
                </a:lnTo>
                <a:lnTo>
                  <a:pt x="889" y="1128"/>
                </a:lnTo>
                <a:lnTo>
                  <a:pt x="1302" y="477"/>
                </a:lnTo>
                <a:lnTo>
                  <a:pt x="1366" y="334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28"/>
          <p:cNvSpPr/>
          <p:nvPr/>
        </p:nvSpPr>
        <p:spPr>
          <a:xfrm flipH="1">
            <a:off x="1645387" y="725670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2"/>
                </a:moveTo>
                <a:lnTo>
                  <a:pt x="159" y="0"/>
                </a:lnTo>
                <a:lnTo>
                  <a:pt x="763" y="127"/>
                </a:lnTo>
                <a:lnTo>
                  <a:pt x="1001" y="286"/>
                </a:lnTo>
                <a:lnTo>
                  <a:pt x="1191" y="540"/>
                </a:lnTo>
                <a:lnTo>
                  <a:pt x="1318" y="937"/>
                </a:lnTo>
                <a:lnTo>
                  <a:pt x="1350" y="1191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28"/>
          <p:cNvSpPr/>
          <p:nvPr/>
        </p:nvSpPr>
        <p:spPr>
          <a:xfrm flipH="1">
            <a:off x="1458481" y="678667"/>
            <a:ext cx="174558" cy="198586"/>
          </a:xfrm>
          <a:custGeom>
            <a:avLst/>
            <a:gdLst/>
            <a:ahLst/>
            <a:cxnLst/>
            <a:rect l="l" t="t" r="r" b="b"/>
            <a:pathLst>
              <a:path w="7606" h="8653" extrusionOk="0">
                <a:moveTo>
                  <a:pt x="2017" y="0"/>
                </a:moveTo>
                <a:lnTo>
                  <a:pt x="1398" y="32"/>
                </a:lnTo>
                <a:lnTo>
                  <a:pt x="811" y="191"/>
                </a:lnTo>
                <a:lnTo>
                  <a:pt x="255" y="445"/>
                </a:lnTo>
                <a:lnTo>
                  <a:pt x="1" y="620"/>
                </a:lnTo>
                <a:lnTo>
                  <a:pt x="334" y="810"/>
                </a:lnTo>
                <a:lnTo>
                  <a:pt x="1080" y="1096"/>
                </a:lnTo>
                <a:lnTo>
                  <a:pt x="2351" y="1398"/>
                </a:lnTo>
                <a:lnTo>
                  <a:pt x="4748" y="1652"/>
                </a:lnTo>
                <a:lnTo>
                  <a:pt x="5272" y="1652"/>
                </a:lnTo>
                <a:lnTo>
                  <a:pt x="5240" y="1731"/>
                </a:lnTo>
                <a:lnTo>
                  <a:pt x="5097" y="2445"/>
                </a:lnTo>
                <a:lnTo>
                  <a:pt x="5081" y="3334"/>
                </a:lnTo>
                <a:lnTo>
                  <a:pt x="5176" y="4065"/>
                </a:lnTo>
                <a:lnTo>
                  <a:pt x="5415" y="4874"/>
                </a:lnTo>
                <a:lnTo>
                  <a:pt x="5812" y="5748"/>
                </a:lnTo>
                <a:lnTo>
                  <a:pt x="6097" y="6224"/>
                </a:lnTo>
                <a:lnTo>
                  <a:pt x="6399" y="6716"/>
                </a:lnTo>
                <a:lnTo>
                  <a:pt x="6716" y="7589"/>
                </a:lnTo>
                <a:lnTo>
                  <a:pt x="6843" y="8526"/>
                </a:lnTo>
                <a:lnTo>
                  <a:pt x="6828" y="8653"/>
                </a:lnTo>
                <a:lnTo>
                  <a:pt x="6891" y="8542"/>
                </a:lnTo>
                <a:lnTo>
                  <a:pt x="7288" y="7319"/>
                </a:lnTo>
                <a:lnTo>
                  <a:pt x="7558" y="5938"/>
                </a:lnTo>
                <a:lnTo>
                  <a:pt x="7606" y="4938"/>
                </a:lnTo>
                <a:lnTo>
                  <a:pt x="7494" y="3954"/>
                </a:lnTo>
                <a:lnTo>
                  <a:pt x="7256" y="3255"/>
                </a:lnTo>
                <a:lnTo>
                  <a:pt x="7018" y="2826"/>
                </a:lnTo>
                <a:lnTo>
                  <a:pt x="6859" y="2636"/>
                </a:lnTo>
                <a:lnTo>
                  <a:pt x="6891" y="2652"/>
                </a:lnTo>
                <a:lnTo>
                  <a:pt x="6891" y="2652"/>
                </a:lnTo>
                <a:lnTo>
                  <a:pt x="6653" y="2191"/>
                </a:lnTo>
                <a:lnTo>
                  <a:pt x="6050" y="1445"/>
                </a:lnTo>
                <a:lnTo>
                  <a:pt x="5319" y="905"/>
                </a:lnTo>
                <a:lnTo>
                  <a:pt x="4541" y="508"/>
                </a:lnTo>
                <a:lnTo>
                  <a:pt x="3414" y="159"/>
                </a:lnTo>
                <a:lnTo>
                  <a:pt x="2382" y="0"/>
                </a:lnTo>
                <a:lnTo>
                  <a:pt x="2271" y="0"/>
                </a:lnTo>
                <a:lnTo>
                  <a:pt x="2319" y="32"/>
                </a:lnTo>
                <a:lnTo>
                  <a:pt x="20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28"/>
          <p:cNvSpPr/>
          <p:nvPr/>
        </p:nvSpPr>
        <p:spPr>
          <a:xfrm flipH="1">
            <a:off x="1966426" y="1456603"/>
            <a:ext cx="780484" cy="604847"/>
          </a:xfrm>
          <a:custGeom>
            <a:avLst/>
            <a:gdLst/>
            <a:ahLst/>
            <a:cxnLst/>
            <a:rect l="l" t="t" r="r" b="b"/>
            <a:pathLst>
              <a:path w="34008" h="26355" extrusionOk="0">
                <a:moveTo>
                  <a:pt x="747" y="0"/>
                </a:moveTo>
                <a:lnTo>
                  <a:pt x="667" y="16"/>
                </a:lnTo>
                <a:lnTo>
                  <a:pt x="667" y="48"/>
                </a:lnTo>
                <a:lnTo>
                  <a:pt x="651" y="111"/>
                </a:lnTo>
                <a:lnTo>
                  <a:pt x="715" y="270"/>
                </a:lnTo>
                <a:lnTo>
                  <a:pt x="1255" y="1191"/>
                </a:lnTo>
                <a:lnTo>
                  <a:pt x="2255" y="3017"/>
                </a:lnTo>
                <a:lnTo>
                  <a:pt x="2255" y="3017"/>
                </a:lnTo>
                <a:lnTo>
                  <a:pt x="1969" y="2747"/>
                </a:lnTo>
                <a:lnTo>
                  <a:pt x="763" y="1699"/>
                </a:lnTo>
                <a:lnTo>
                  <a:pt x="318" y="1397"/>
                </a:lnTo>
                <a:lnTo>
                  <a:pt x="159" y="1397"/>
                </a:lnTo>
                <a:lnTo>
                  <a:pt x="159" y="1477"/>
                </a:lnTo>
                <a:lnTo>
                  <a:pt x="255" y="1778"/>
                </a:lnTo>
                <a:lnTo>
                  <a:pt x="667" y="2588"/>
                </a:lnTo>
                <a:lnTo>
                  <a:pt x="1445" y="3779"/>
                </a:lnTo>
                <a:lnTo>
                  <a:pt x="1620" y="4017"/>
                </a:lnTo>
                <a:lnTo>
                  <a:pt x="1398" y="3810"/>
                </a:lnTo>
                <a:lnTo>
                  <a:pt x="461" y="3017"/>
                </a:lnTo>
                <a:lnTo>
                  <a:pt x="112" y="2794"/>
                </a:lnTo>
                <a:lnTo>
                  <a:pt x="1" y="2794"/>
                </a:lnTo>
                <a:lnTo>
                  <a:pt x="16" y="2858"/>
                </a:lnTo>
                <a:lnTo>
                  <a:pt x="159" y="3160"/>
                </a:lnTo>
                <a:lnTo>
                  <a:pt x="1271" y="4715"/>
                </a:lnTo>
                <a:lnTo>
                  <a:pt x="3430" y="7541"/>
                </a:lnTo>
                <a:lnTo>
                  <a:pt x="3906" y="8145"/>
                </a:lnTo>
                <a:lnTo>
                  <a:pt x="4811" y="9986"/>
                </a:lnTo>
                <a:lnTo>
                  <a:pt x="5414" y="11479"/>
                </a:lnTo>
                <a:lnTo>
                  <a:pt x="6542" y="14162"/>
                </a:lnTo>
                <a:lnTo>
                  <a:pt x="7605" y="16511"/>
                </a:lnTo>
                <a:lnTo>
                  <a:pt x="8605" y="18528"/>
                </a:lnTo>
                <a:lnTo>
                  <a:pt x="9542" y="20258"/>
                </a:lnTo>
                <a:lnTo>
                  <a:pt x="10415" y="21719"/>
                </a:lnTo>
                <a:lnTo>
                  <a:pt x="11209" y="22941"/>
                </a:lnTo>
                <a:lnTo>
                  <a:pt x="11955" y="23910"/>
                </a:lnTo>
                <a:lnTo>
                  <a:pt x="12638" y="24704"/>
                </a:lnTo>
                <a:lnTo>
                  <a:pt x="13257" y="25291"/>
                </a:lnTo>
                <a:lnTo>
                  <a:pt x="14067" y="25910"/>
                </a:lnTo>
                <a:lnTo>
                  <a:pt x="14908" y="26291"/>
                </a:lnTo>
                <a:lnTo>
                  <a:pt x="15496" y="26355"/>
                </a:lnTo>
                <a:lnTo>
                  <a:pt x="15686" y="26323"/>
                </a:lnTo>
                <a:lnTo>
                  <a:pt x="16147" y="26339"/>
                </a:lnTo>
                <a:lnTo>
                  <a:pt x="17433" y="26212"/>
                </a:lnTo>
                <a:lnTo>
                  <a:pt x="18687" y="25847"/>
                </a:lnTo>
                <a:lnTo>
                  <a:pt x="19623" y="25466"/>
                </a:lnTo>
                <a:lnTo>
                  <a:pt x="20655" y="24942"/>
                </a:lnTo>
                <a:lnTo>
                  <a:pt x="21783" y="24243"/>
                </a:lnTo>
                <a:lnTo>
                  <a:pt x="22973" y="23338"/>
                </a:lnTo>
                <a:lnTo>
                  <a:pt x="24243" y="22227"/>
                </a:lnTo>
                <a:lnTo>
                  <a:pt x="25593" y="20893"/>
                </a:lnTo>
                <a:lnTo>
                  <a:pt x="26990" y="19274"/>
                </a:lnTo>
                <a:lnTo>
                  <a:pt x="28466" y="17385"/>
                </a:lnTo>
                <a:lnTo>
                  <a:pt x="29991" y="15194"/>
                </a:lnTo>
                <a:lnTo>
                  <a:pt x="31562" y="12685"/>
                </a:lnTo>
                <a:lnTo>
                  <a:pt x="33182" y="9812"/>
                </a:lnTo>
                <a:lnTo>
                  <a:pt x="34007" y="8240"/>
                </a:lnTo>
                <a:lnTo>
                  <a:pt x="29927" y="1350"/>
                </a:lnTo>
                <a:lnTo>
                  <a:pt x="29149" y="2350"/>
                </a:lnTo>
                <a:lnTo>
                  <a:pt x="23846" y="8891"/>
                </a:lnTo>
                <a:lnTo>
                  <a:pt x="18893" y="14749"/>
                </a:lnTo>
                <a:lnTo>
                  <a:pt x="16115" y="17940"/>
                </a:lnTo>
                <a:lnTo>
                  <a:pt x="15162" y="16956"/>
                </a:lnTo>
                <a:lnTo>
                  <a:pt x="13352" y="14908"/>
                </a:lnTo>
                <a:lnTo>
                  <a:pt x="11701" y="12876"/>
                </a:lnTo>
                <a:lnTo>
                  <a:pt x="10272" y="10939"/>
                </a:lnTo>
                <a:lnTo>
                  <a:pt x="7542" y="6906"/>
                </a:lnTo>
                <a:lnTo>
                  <a:pt x="7050" y="6065"/>
                </a:lnTo>
                <a:lnTo>
                  <a:pt x="6923" y="5684"/>
                </a:lnTo>
                <a:lnTo>
                  <a:pt x="6542" y="3668"/>
                </a:lnTo>
                <a:lnTo>
                  <a:pt x="6526" y="2636"/>
                </a:lnTo>
                <a:lnTo>
                  <a:pt x="6653" y="2048"/>
                </a:lnTo>
                <a:lnTo>
                  <a:pt x="6764" y="1826"/>
                </a:lnTo>
                <a:lnTo>
                  <a:pt x="6605" y="1715"/>
                </a:lnTo>
                <a:lnTo>
                  <a:pt x="6256" y="1683"/>
                </a:lnTo>
                <a:lnTo>
                  <a:pt x="6081" y="1762"/>
                </a:lnTo>
                <a:lnTo>
                  <a:pt x="5795" y="2032"/>
                </a:lnTo>
                <a:lnTo>
                  <a:pt x="5446" y="2620"/>
                </a:lnTo>
                <a:lnTo>
                  <a:pt x="5240" y="3398"/>
                </a:lnTo>
                <a:lnTo>
                  <a:pt x="5224" y="3541"/>
                </a:lnTo>
                <a:lnTo>
                  <a:pt x="4859" y="3064"/>
                </a:lnTo>
                <a:lnTo>
                  <a:pt x="3144" y="1000"/>
                </a:lnTo>
                <a:lnTo>
                  <a:pt x="2414" y="254"/>
                </a:lnTo>
                <a:lnTo>
                  <a:pt x="2176" y="95"/>
                </a:lnTo>
                <a:lnTo>
                  <a:pt x="2064" y="64"/>
                </a:lnTo>
                <a:lnTo>
                  <a:pt x="2049" y="95"/>
                </a:lnTo>
                <a:lnTo>
                  <a:pt x="2001" y="191"/>
                </a:lnTo>
                <a:lnTo>
                  <a:pt x="2049" y="476"/>
                </a:lnTo>
                <a:lnTo>
                  <a:pt x="2271" y="1080"/>
                </a:lnTo>
                <a:lnTo>
                  <a:pt x="2954" y="2382"/>
                </a:lnTo>
                <a:lnTo>
                  <a:pt x="3112" y="2667"/>
                </a:lnTo>
                <a:lnTo>
                  <a:pt x="2811" y="2270"/>
                </a:lnTo>
                <a:lnTo>
                  <a:pt x="1477" y="667"/>
                </a:lnTo>
                <a:lnTo>
                  <a:pt x="921" y="111"/>
                </a:lnTo>
                <a:lnTo>
                  <a:pt x="747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28"/>
          <p:cNvSpPr/>
          <p:nvPr/>
        </p:nvSpPr>
        <p:spPr>
          <a:xfrm flipH="1">
            <a:off x="1167017" y="1110805"/>
            <a:ext cx="1139743" cy="1227550"/>
          </a:xfrm>
          <a:custGeom>
            <a:avLst/>
            <a:gdLst/>
            <a:ahLst/>
            <a:cxnLst/>
            <a:rect l="l" t="t" r="r" b="b"/>
            <a:pathLst>
              <a:path w="49662" h="53488" extrusionOk="0">
                <a:moveTo>
                  <a:pt x="34754" y="1"/>
                </a:moveTo>
                <a:lnTo>
                  <a:pt x="25815" y="540"/>
                </a:lnTo>
                <a:lnTo>
                  <a:pt x="25371" y="556"/>
                </a:lnTo>
                <a:lnTo>
                  <a:pt x="24307" y="652"/>
                </a:lnTo>
                <a:lnTo>
                  <a:pt x="23132" y="858"/>
                </a:lnTo>
                <a:lnTo>
                  <a:pt x="21989" y="1160"/>
                </a:lnTo>
                <a:lnTo>
                  <a:pt x="21481" y="1366"/>
                </a:lnTo>
                <a:lnTo>
                  <a:pt x="20783" y="1684"/>
                </a:lnTo>
                <a:lnTo>
                  <a:pt x="19290" y="2620"/>
                </a:lnTo>
                <a:lnTo>
                  <a:pt x="17671" y="3874"/>
                </a:lnTo>
                <a:lnTo>
                  <a:pt x="15972" y="5383"/>
                </a:lnTo>
                <a:lnTo>
                  <a:pt x="14210" y="7097"/>
                </a:lnTo>
                <a:lnTo>
                  <a:pt x="12416" y="8955"/>
                </a:lnTo>
                <a:lnTo>
                  <a:pt x="9749" y="11908"/>
                </a:lnTo>
                <a:lnTo>
                  <a:pt x="6399" y="15893"/>
                </a:lnTo>
                <a:lnTo>
                  <a:pt x="3510" y="19512"/>
                </a:lnTo>
                <a:lnTo>
                  <a:pt x="445" y="23513"/>
                </a:lnTo>
                <a:lnTo>
                  <a:pt x="1" y="24132"/>
                </a:lnTo>
                <a:lnTo>
                  <a:pt x="8384" y="35373"/>
                </a:lnTo>
                <a:lnTo>
                  <a:pt x="14988" y="28625"/>
                </a:lnTo>
                <a:lnTo>
                  <a:pt x="13480" y="53488"/>
                </a:lnTo>
                <a:lnTo>
                  <a:pt x="45232" y="53488"/>
                </a:lnTo>
                <a:lnTo>
                  <a:pt x="45232" y="32325"/>
                </a:lnTo>
                <a:lnTo>
                  <a:pt x="49661" y="29832"/>
                </a:lnTo>
                <a:lnTo>
                  <a:pt x="43501" y="5399"/>
                </a:lnTo>
                <a:lnTo>
                  <a:pt x="43422" y="5145"/>
                </a:lnTo>
                <a:lnTo>
                  <a:pt x="43184" y="4652"/>
                </a:lnTo>
                <a:lnTo>
                  <a:pt x="42660" y="3922"/>
                </a:lnTo>
                <a:lnTo>
                  <a:pt x="41676" y="3001"/>
                </a:lnTo>
                <a:lnTo>
                  <a:pt x="40453" y="2176"/>
                </a:lnTo>
                <a:lnTo>
                  <a:pt x="39104" y="1445"/>
                </a:lnTo>
                <a:lnTo>
                  <a:pt x="37723" y="826"/>
                </a:lnTo>
                <a:lnTo>
                  <a:pt x="36405" y="366"/>
                </a:lnTo>
                <a:lnTo>
                  <a:pt x="35230" y="80"/>
                </a:lnTo>
                <a:lnTo>
                  <a:pt x="34754" y="1"/>
                </a:lnTo>
                <a:close/>
              </a:path>
            </a:pathLst>
          </a:custGeom>
          <a:solidFill>
            <a:srgbClr val="3037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28"/>
          <p:cNvSpPr/>
          <p:nvPr/>
        </p:nvSpPr>
        <p:spPr>
          <a:xfrm flipH="1">
            <a:off x="3346797" y="255579"/>
            <a:ext cx="245556" cy="249448"/>
          </a:xfrm>
          <a:custGeom>
            <a:avLst/>
            <a:gdLst/>
            <a:ahLst/>
            <a:cxnLst/>
            <a:rect l="l" t="t" r="r" b="b"/>
            <a:pathLst>
              <a:path w="11926" h="12115" extrusionOk="0">
                <a:moveTo>
                  <a:pt x="4165" y="0"/>
                </a:moveTo>
                <a:lnTo>
                  <a:pt x="3597" y="568"/>
                </a:lnTo>
                <a:lnTo>
                  <a:pt x="2082" y="1893"/>
                </a:lnTo>
                <a:lnTo>
                  <a:pt x="1325" y="2839"/>
                </a:lnTo>
                <a:lnTo>
                  <a:pt x="757" y="4164"/>
                </a:lnTo>
                <a:lnTo>
                  <a:pt x="189" y="5300"/>
                </a:lnTo>
                <a:lnTo>
                  <a:pt x="0" y="6815"/>
                </a:lnTo>
                <a:lnTo>
                  <a:pt x="0" y="7004"/>
                </a:lnTo>
                <a:lnTo>
                  <a:pt x="189" y="7004"/>
                </a:lnTo>
                <a:lnTo>
                  <a:pt x="1136" y="5679"/>
                </a:lnTo>
                <a:lnTo>
                  <a:pt x="2272" y="4543"/>
                </a:lnTo>
                <a:lnTo>
                  <a:pt x="3407" y="3786"/>
                </a:lnTo>
                <a:lnTo>
                  <a:pt x="4922" y="3029"/>
                </a:lnTo>
                <a:lnTo>
                  <a:pt x="7572" y="10979"/>
                </a:lnTo>
                <a:lnTo>
                  <a:pt x="8140" y="11736"/>
                </a:lnTo>
                <a:lnTo>
                  <a:pt x="8518" y="11926"/>
                </a:lnTo>
                <a:lnTo>
                  <a:pt x="8897" y="12115"/>
                </a:lnTo>
                <a:lnTo>
                  <a:pt x="9844" y="12115"/>
                </a:lnTo>
                <a:lnTo>
                  <a:pt x="10601" y="11926"/>
                </a:lnTo>
                <a:lnTo>
                  <a:pt x="11358" y="11358"/>
                </a:lnTo>
                <a:lnTo>
                  <a:pt x="11736" y="10601"/>
                </a:lnTo>
                <a:lnTo>
                  <a:pt x="11926" y="9654"/>
                </a:lnTo>
                <a:lnTo>
                  <a:pt x="11736" y="8897"/>
                </a:lnTo>
                <a:lnTo>
                  <a:pt x="11169" y="8140"/>
                </a:lnTo>
                <a:lnTo>
                  <a:pt x="10411" y="7761"/>
                </a:lnTo>
                <a:lnTo>
                  <a:pt x="9844" y="7572"/>
                </a:lnTo>
                <a:lnTo>
                  <a:pt x="9276" y="7572"/>
                </a:lnTo>
                <a:lnTo>
                  <a:pt x="8708" y="7761"/>
                </a:lnTo>
                <a:lnTo>
                  <a:pt x="8329" y="8140"/>
                </a:lnTo>
                <a:lnTo>
                  <a:pt x="7572" y="8708"/>
                </a:lnTo>
                <a:lnTo>
                  <a:pt x="7383" y="9086"/>
                </a:lnTo>
                <a:lnTo>
                  <a:pt x="41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28"/>
          <p:cNvSpPr/>
          <p:nvPr/>
        </p:nvSpPr>
        <p:spPr>
          <a:xfrm flipH="1">
            <a:off x="708939" y="2427082"/>
            <a:ext cx="159820" cy="272859"/>
          </a:xfrm>
          <a:custGeom>
            <a:avLst/>
            <a:gdLst/>
            <a:ahLst/>
            <a:cxnLst/>
            <a:rect l="l" t="t" r="r" b="b"/>
            <a:pathLst>
              <a:path w="7762" h="13252" extrusionOk="0">
                <a:moveTo>
                  <a:pt x="4922" y="1"/>
                </a:moveTo>
                <a:lnTo>
                  <a:pt x="4164" y="380"/>
                </a:lnTo>
                <a:lnTo>
                  <a:pt x="3407" y="947"/>
                </a:lnTo>
                <a:lnTo>
                  <a:pt x="3218" y="1326"/>
                </a:lnTo>
                <a:lnTo>
                  <a:pt x="3029" y="1894"/>
                </a:lnTo>
                <a:lnTo>
                  <a:pt x="3029" y="2651"/>
                </a:lnTo>
                <a:lnTo>
                  <a:pt x="6247" y="10601"/>
                </a:lnTo>
                <a:lnTo>
                  <a:pt x="4732" y="10980"/>
                </a:lnTo>
                <a:lnTo>
                  <a:pt x="1704" y="10980"/>
                </a:lnTo>
                <a:lnTo>
                  <a:pt x="189" y="10601"/>
                </a:lnTo>
                <a:lnTo>
                  <a:pt x="0" y="10601"/>
                </a:lnTo>
                <a:lnTo>
                  <a:pt x="0" y="10791"/>
                </a:lnTo>
                <a:lnTo>
                  <a:pt x="1136" y="11737"/>
                </a:lnTo>
                <a:lnTo>
                  <a:pt x="2272" y="12494"/>
                </a:lnTo>
                <a:lnTo>
                  <a:pt x="3597" y="12873"/>
                </a:lnTo>
                <a:lnTo>
                  <a:pt x="4922" y="13062"/>
                </a:lnTo>
                <a:lnTo>
                  <a:pt x="6815" y="13252"/>
                </a:lnTo>
                <a:lnTo>
                  <a:pt x="7761" y="13252"/>
                </a:lnTo>
                <a:lnTo>
                  <a:pt x="4354" y="4355"/>
                </a:lnTo>
                <a:lnTo>
                  <a:pt x="4732" y="4355"/>
                </a:lnTo>
                <a:lnTo>
                  <a:pt x="5490" y="4544"/>
                </a:lnTo>
                <a:lnTo>
                  <a:pt x="6057" y="4355"/>
                </a:lnTo>
                <a:lnTo>
                  <a:pt x="6436" y="4165"/>
                </a:lnTo>
                <a:lnTo>
                  <a:pt x="7004" y="3787"/>
                </a:lnTo>
                <a:lnTo>
                  <a:pt x="7383" y="3408"/>
                </a:lnTo>
                <a:lnTo>
                  <a:pt x="7572" y="2462"/>
                </a:lnTo>
                <a:lnTo>
                  <a:pt x="7572" y="1705"/>
                </a:lnTo>
                <a:lnTo>
                  <a:pt x="7193" y="947"/>
                </a:lnTo>
                <a:lnTo>
                  <a:pt x="6625" y="380"/>
                </a:lnTo>
                <a:lnTo>
                  <a:pt x="58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28"/>
          <p:cNvSpPr/>
          <p:nvPr/>
        </p:nvSpPr>
        <p:spPr>
          <a:xfrm flipH="1">
            <a:off x="3011590" y="757982"/>
            <a:ext cx="335205" cy="292337"/>
          </a:xfrm>
          <a:custGeom>
            <a:avLst/>
            <a:gdLst/>
            <a:ahLst/>
            <a:cxnLst/>
            <a:rect l="l" t="t" r="r" b="b"/>
            <a:pathLst>
              <a:path w="16280" h="14198" extrusionOk="0">
                <a:moveTo>
                  <a:pt x="9844" y="0"/>
                </a:moveTo>
                <a:lnTo>
                  <a:pt x="4733" y="8140"/>
                </a:lnTo>
                <a:lnTo>
                  <a:pt x="4543" y="7762"/>
                </a:lnTo>
                <a:lnTo>
                  <a:pt x="3975" y="7194"/>
                </a:lnTo>
                <a:lnTo>
                  <a:pt x="3597" y="6815"/>
                </a:lnTo>
                <a:lnTo>
                  <a:pt x="3218" y="6436"/>
                </a:lnTo>
                <a:lnTo>
                  <a:pt x="2650" y="6247"/>
                </a:lnTo>
                <a:lnTo>
                  <a:pt x="2083" y="6247"/>
                </a:lnTo>
                <a:lnTo>
                  <a:pt x="1136" y="6626"/>
                </a:lnTo>
                <a:lnTo>
                  <a:pt x="568" y="7194"/>
                </a:lnTo>
                <a:lnTo>
                  <a:pt x="190" y="7951"/>
                </a:lnTo>
                <a:lnTo>
                  <a:pt x="0" y="8708"/>
                </a:lnTo>
                <a:lnTo>
                  <a:pt x="379" y="9654"/>
                </a:lnTo>
                <a:lnTo>
                  <a:pt x="947" y="10222"/>
                </a:lnTo>
                <a:lnTo>
                  <a:pt x="1704" y="10790"/>
                </a:lnTo>
                <a:lnTo>
                  <a:pt x="3029" y="10790"/>
                </a:lnTo>
                <a:lnTo>
                  <a:pt x="3408" y="10601"/>
                </a:lnTo>
                <a:lnTo>
                  <a:pt x="3975" y="10033"/>
                </a:lnTo>
                <a:lnTo>
                  <a:pt x="8140" y="3218"/>
                </a:lnTo>
                <a:lnTo>
                  <a:pt x="14197" y="6247"/>
                </a:lnTo>
                <a:lnTo>
                  <a:pt x="10979" y="11358"/>
                </a:lnTo>
                <a:lnTo>
                  <a:pt x="10790" y="11169"/>
                </a:lnTo>
                <a:lnTo>
                  <a:pt x="10412" y="10412"/>
                </a:lnTo>
                <a:lnTo>
                  <a:pt x="10033" y="10033"/>
                </a:lnTo>
                <a:lnTo>
                  <a:pt x="9465" y="9844"/>
                </a:lnTo>
                <a:lnTo>
                  <a:pt x="8897" y="9654"/>
                </a:lnTo>
                <a:lnTo>
                  <a:pt x="8329" y="9654"/>
                </a:lnTo>
                <a:lnTo>
                  <a:pt x="7572" y="9844"/>
                </a:lnTo>
                <a:lnTo>
                  <a:pt x="6815" y="10412"/>
                </a:lnTo>
                <a:lnTo>
                  <a:pt x="6436" y="11169"/>
                </a:lnTo>
                <a:lnTo>
                  <a:pt x="6247" y="11926"/>
                </a:lnTo>
                <a:lnTo>
                  <a:pt x="6626" y="12872"/>
                </a:lnTo>
                <a:lnTo>
                  <a:pt x="7194" y="13440"/>
                </a:lnTo>
                <a:lnTo>
                  <a:pt x="7951" y="14008"/>
                </a:lnTo>
                <a:lnTo>
                  <a:pt x="8708" y="14198"/>
                </a:lnTo>
                <a:lnTo>
                  <a:pt x="9276" y="14008"/>
                </a:lnTo>
                <a:lnTo>
                  <a:pt x="9654" y="13819"/>
                </a:lnTo>
                <a:lnTo>
                  <a:pt x="10412" y="13440"/>
                </a:lnTo>
                <a:lnTo>
                  <a:pt x="13251" y="8708"/>
                </a:lnTo>
                <a:lnTo>
                  <a:pt x="14955" y="5869"/>
                </a:lnTo>
                <a:lnTo>
                  <a:pt x="15901" y="4165"/>
                </a:lnTo>
                <a:lnTo>
                  <a:pt x="16280" y="3408"/>
                </a:lnTo>
                <a:lnTo>
                  <a:pt x="12683" y="1515"/>
                </a:lnTo>
                <a:lnTo>
                  <a:pt x="10790" y="379"/>
                </a:lnTo>
                <a:lnTo>
                  <a:pt x="98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28"/>
          <p:cNvSpPr/>
          <p:nvPr/>
        </p:nvSpPr>
        <p:spPr>
          <a:xfrm flipH="1">
            <a:off x="2759914" y="4279050"/>
            <a:ext cx="237773" cy="311836"/>
          </a:xfrm>
          <a:custGeom>
            <a:avLst/>
            <a:gdLst/>
            <a:ahLst/>
            <a:cxnLst/>
            <a:rect l="l" t="t" r="r" b="b"/>
            <a:pathLst>
              <a:path w="11548" h="15145" extrusionOk="0">
                <a:moveTo>
                  <a:pt x="9276" y="1"/>
                </a:moveTo>
                <a:lnTo>
                  <a:pt x="8330" y="190"/>
                </a:lnTo>
                <a:lnTo>
                  <a:pt x="7573" y="569"/>
                </a:lnTo>
                <a:lnTo>
                  <a:pt x="7383" y="947"/>
                </a:lnTo>
                <a:lnTo>
                  <a:pt x="7005" y="1326"/>
                </a:lnTo>
                <a:lnTo>
                  <a:pt x="7005" y="2083"/>
                </a:lnTo>
                <a:lnTo>
                  <a:pt x="8330" y="10034"/>
                </a:lnTo>
                <a:lnTo>
                  <a:pt x="1894" y="11737"/>
                </a:lnTo>
                <a:lnTo>
                  <a:pt x="758" y="5680"/>
                </a:lnTo>
                <a:lnTo>
                  <a:pt x="1137" y="5869"/>
                </a:lnTo>
                <a:lnTo>
                  <a:pt x="1894" y="6058"/>
                </a:lnTo>
                <a:lnTo>
                  <a:pt x="2462" y="6058"/>
                </a:lnTo>
                <a:lnTo>
                  <a:pt x="3030" y="5869"/>
                </a:lnTo>
                <a:lnTo>
                  <a:pt x="3598" y="5680"/>
                </a:lnTo>
                <a:lnTo>
                  <a:pt x="3976" y="5301"/>
                </a:lnTo>
                <a:lnTo>
                  <a:pt x="4544" y="4544"/>
                </a:lnTo>
                <a:lnTo>
                  <a:pt x="4544" y="3787"/>
                </a:lnTo>
                <a:lnTo>
                  <a:pt x="4355" y="2840"/>
                </a:lnTo>
                <a:lnTo>
                  <a:pt x="3976" y="2083"/>
                </a:lnTo>
                <a:lnTo>
                  <a:pt x="3219" y="1705"/>
                </a:lnTo>
                <a:lnTo>
                  <a:pt x="2272" y="1515"/>
                </a:lnTo>
                <a:lnTo>
                  <a:pt x="1515" y="1705"/>
                </a:lnTo>
                <a:lnTo>
                  <a:pt x="758" y="2083"/>
                </a:lnTo>
                <a:lnTo>
                  <a:pt x="379" y="2462"/>
                </a:lnTo>
                <a:lnTo>
                  <a:pt x="190" y="2840"/>
                </a:lnTo>
                <a:lnTo>
                  <a:pt x="1" y="3787"/>
                </a:lnTo>
                <a:lnTo>
                  <a:pt x="947" y="9087"/>
                </a:lnTo>
                <a:lnTo>
                  <a:pt x="1326" y="12494"/>
                </a:lnTo>
                <a:lnTo>
                  <a:pt x="1705" y="14198"/>
                </a:lnTo>
                <a:lnTo>
                  <a:pt x="2083" y="15145"/>
                </a:lnTo>
                <a:lnTo>
                  <a:pt x="6058" y="14387"/>
                </a:lnTo>
                <a:lnTo>
                  <a:pt x="8141" y="13819"/>
                </a:lnTo>
                <a:lnTo>
                  <a:pt x="9087" y="13441"/>
                </a:lnTo>
                <a:lnTo>
                  <a:pt x="7762" y="3976"/>
                </a:lnTo>
                <a:lnTo>
                  <a:pt x="8141" y="4165"/>
                </a:lnTo>
                <a:lnTo>
                  <a:pt x="8898" y="4355"/>
                </a:lnTo>
                <a:lnTo>
                  <a:pt x="9844" y="4355"/>
                </a:lnTo>
                <a:lnTo>
                  <a:pt x="10412" y="4165"/>
                </a:lnTo>
                <a:lnTo>
                  <a:pt x="10980" y="3598"/>
                </a:lnTo>
                <a:lnTo>
                  <a:pt x="11359" y="3030"/>
                </a:lnTo>
                <a:lnTo>
                  <a:pt x="11548" y="2083"/>
                </a:lnTo>
                <a:lnTo>
                  <a:pt x="11359" y="1326"/>
                </a:lnTo>
                <a:lnTo>
                  <a:pt x="10791" y="569"/>
                </a:lnTo>
                <a:lnTo>
                  <a:pt x="10223" y="190"/>
                </a:lnTo>
                <a:lnTo>
                  <a:pt x="92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28"/>
          <p:cNvSpPr/>
          <p:nvPr/>
        </p:nvSpPr>
        <p:spPr>
          <a:xfrm flipH="1">
            <a:off x="1066792" y="311881"/>
            <a:ext cx="194905" cy="280662"/>
          </a:xfrm>
          <a:custGeom>
            <a:avLst/>
            <a:gdLst/>
            <a:ahLst/>
            <a:cxnLst/>
            <a:rect l="l" t="t" r="r" b="b"/>
            <a:pathLst>
              <a:path w="9466" h="13631" extrusionOk="0">
                <a:moveTo>
                  <a:pt x="4165" y="1"/>
                </a:moveTo>
                <a:lnTo>
                  <a:pt x="4165" y="190"/>
                </a:lnTo>
                <a:lnTo>
                  <a:pt x="4165" y="9844"/>
                </a:lnTo>
                <a:lnTo>
                  <a:pt x="3786" y="9655"/>
                </a:lnTo>
                <a:lnTo>
                  <a:pt x="2840" y="9466"/>
                </a:lnTo>
                <a:lnTo>
                  <a:pt x="1326" y="9466"/>
                </a:lnTo>
                <a:lnTo>
                  <a:pt x="947" y="9655"/>
                </a:lnTo>
                <a:lnTo>
                  <a:pt x="379" y="10412"/>
                </a:lnTo>
                <a:lnTo>
                  <a:pt x="0" y="11169"/>
                </a:lnTo>
                <a:lnTo>
                  <a:pt x="190" y="11927"/>
                </a:lnTo>
                <a:lnTo>
                  <a:pt x="568" y="12873"/>
                </a:lnTo>
                <a:lnTo>
                  <a:pt x="1136" y="13441"/>
                </a:lnTo>
                <a:lnTo>
                  <a:pt x="1893" y="13630"/>
                </a:lnTo>
                <a:lnTo>
                  <a:pt x="2840" y="13630"/>
                </a:lnTo>
                <a:lnTo>
                  <a:pt x="3597" y="13252"/>
                </a:lnTo>
                <a:lnTo>
                  <a:pt x="4165" y="12873"/>
                </a:lnTo>
                <a:lnTo>
                  <a:pt x="4354" y="12684"/>
                </a:lnTo>
                <a:lnTo>
                  <a:pt x="4544" y="11737"/>
                </a:lnTo>
                <a:lnTo>
                  <a:pt x="4544" y="6248"/>
                </a:lnTo>
                <a:lnTo>
                  <a:pt x="4544" y="5112"/>
                </a:lnTo>
                <a:lnTo>
                  <a:pt x="5869" y="5869"/>
                </a:lnTo>
                <a:lnTo>
                  <a:pt x="7194" y="6437"/>
                </a:lnTo>
                <a:lnTo>
                  <a:pt x="8329" y="7194"/>
                </a:lnTo>
                <a:lnTo>
                  <a:pt x="8708" y="7573"/>
                </a:lnTo>
                <a:lnTo>
                  <a:pt x="9087" y="8141"/>
                </a:lnTo>
                <a:lnTo>
                  <a:pt x="9276" y="8330"/>
                </a:lnTo>
                <a:lnTo>
                  <a:pt x="9465" y="8330"/>
                </a:lnTo>
                <a:lnTo>
                  <a:pt x="9465" y="8141"/>
                </a:lnTo>
                <a:lnTo>
                  <a:pt x="9465" y="7951"/>
                </a:lnTo>
                <a:lnTo>
                  <a:pt x="9087" y="7005"/>
                </a:lnTo>
                <a:lnTo>
                  <a:pt x="8708" y="6058"/>
                </a:lnTo>
                <a:lnTo>
                  <a:pt x="8140" y="5301"/>
                </a:lnTo>
                <a:lnTo>
                  <a:pt x="7383" y="4733"/>
                </a:lnTo>
                <a:lnTo>
                  <a:pt x="6437" y="4355"/>
                </a:lnTo>
                <a:lnTo>
                  <a:pt x="4544" y="3598"/>
                </a:lnTo>
                <a:lnTo>
                  <a:pt x="4354" y="1894"/>
                </a:lnTo>
                <a:lnTo>
                  <a:pt x="4354" y="1894"/>
                </a:lnTo>
                <a:lnTo>
                  <a:pt x="5869" y="2462"/>
                </a:lnTo>
                <a:lnTo>
                  <a:pt x="7194" y="3030"/>
                </a:lnTo>
                <a:lnTo>
                  <a:pt x="8329" y="3976"/>
                </a:lnTo>
                <a:lnTo>
                  <a:pt x="8708" y="4544"/>
                </a:lnTo>
                <a:lnTo>
                  <a:pt x="9087" y="5112"/>
                </a:lnTo>
                <a:lnTo>
                  <a:pt x="9276" y="5301"/>
                </a:lnTo>
                <a:lnTo>
                  <a:pt x="9465" y="5112"/>
                </a:lnTo>
                <a:lnTo>
                  <a:pt x="8897" y="3598"/>
                </a:lnTo>
                <a:lnTo>
                  <a:pt x="8329" y="2462"/>
                </a:lnTo>
                <a:lnTo>
                  <a:pt x="7762" y="1705"/>
                </a:lnTo>
                <a:lnTo>
                  <a:pt x="7004" y="1137"/>
                </a:lnTo>
                <a:lnTo>
                  <a:pt x="6058" y="758"/>
                </a:lnTo>
                <a:lnTo>
                  <a:pt x="5301" y="380"/>
                </a:lnTo>
                <a:lnTo>
                  <a:pt x="43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28"/>
          <p:cNvSpPr/>
          <p:nvPr/>
        </p:nvSpPr>
        <p:spPr>
          <a:xfrm flipH="1">
            <a:off x="539509" y="3897519"/>
            <a:ext cx="237773" cy="241665"/>
          </a:xfrm>
          <a:custGeom>
            <a:avLst/>
            <a:gdLst/>
            <a:ahLst/>
            <a:cxnLst/>
            <a:rect l="l" t="t" r="r" b="b"/>
            <a:pathLst>
              <a:path w="11548" h="11737" extrusionOk="0">
                <a:moveTo>
                  <a:pt x="8140" y="0"/>
                </a:moveTo>
                <a:lnTo>
                  <a:pt x="7761" y="189"/>
                </a:lnTo>
                <a:lnTo>
                  <a:pt x="7383" y="947"/>
                </a:lnTo>
                <a:lnTo>
                  <a:pt x="5111" y="5868"/>
                </a:lnTo>
                <a:lnTo>
                  <a:pt x="4732" y="7004"/>
                </a:lnTo>
                <a:lnTo>
                  <a:pt x="3786" y="5868"/>
                </a:lnTo>
                <a:lnTo>
                  <a:pt x="2840" y="4922"/>
                </a:lnTo>
                <a:lnTo>
                  <a:pt x="2082" y="3786"/>
                </a:lnTo>
                <a:lnTo>
                  <a:pt x="1704" y="3029"/>
                </a:lnTo>
                <a:lnTo>
                  <a:pt x="1704" y="2272"/>
                </a:lnTo>
                <a:lnTo>
                  <a:pt x="1325" y="2272"/>
                </a:lnTo>
                <a:lnTo>
                  <a:pt x="1325" y="2461"/>
                </a:lnTo>
                <a:lnTo>
                  <a:pt x="1325" y="3597"/>
                </a:lnTo>
                <a:lnTo>
                  <a:pt x="1325" y="4543"/>
                </a:lnTo>
                <a:lnTo>
                  <a:pt x="1514" y="5300"/>
                </a:lnTo>
                <a:lnTo>
                  <a:pt x="2082" y="6247"/>
                </a:lnTo>
                <a:lnTo>
                  <a:pt x="2650" y="7004"/>
                </a:lnTo>
                <a:lnTo>
                  <a:pt x="4165" y="8518"/>
                </a:lnTo>
                <a:lnTo>
                  <a:pt x="3407" y="10033"/>
                </a:lnTo>
                <a:lnTo>
                  <a:pt x="2461" y="9086"/>
                </a:lnTo>
                <a:lnTo>
                  <a:pt x="1514" y="7951"/>
                </a:lnTo>
                <a:lnTo>
                  <a:pt x="757" y="6625"/>
                </a:lnTo>
                <a:lnTo>
                  <a:pt x="568" y="5868"/>
                </a:lnTo>
                <a:lnTo>
                  <a:pt x="568" y="5111"/>
                </a:lnTo>
                <a:lnTo>
                  <a:pt x="379" y="4922"/>
                </a:lnTo>
                <a:lnTo>
                  <a:pt x="189" y="5111"/>
                </a:lnTo>
                <a:lnTo>
                  <a:pt x="0" y="6625"/>
                </a:lnTo>
                <a:lnTo>
                  <a:pt x="189" y="7951"/>
                </a:lnTo>
                <a:lnTo>
                  <a:pt x="379" y="8897"/>
                </a:lnTo>
                <a:lnTo>
                  <a:pt x="757" y="9654"/>
                </a:lnTo>
                <a:lnTo>
                  <a:pt x="1514" y="10411"/>
                </a:lnTo>
                <a:lnTo>
                  <a:pt x="2082" y="10979"/>
                </a:lnTo>
                <a:lnTo>
                  <a:pt x="2650" y="11736"/>
                </a:lnTo>
                <a:lnTo>
                  <a:pt x="3029" y="11736"/>
                </a:lnTo>
                <a:lnTo>
                  <a:pt x="7004" y="2840"/>
                </a:lnTo>
                <a:lnTo>
                  <a:pt x="7193" y="3218"/>
                </a:lnTo>
                <a:lnTo>
                  <a:pt x="7951" y="3786"/>
                </a:lnTo>
                <a:lnTo>
                  <a:pt x="8897" y="4165"/>
                </a:lnTo>
                <a:lnTo>
                  <a:pt x="9465" y="4354"/>
                </a:lnTo>
                <a:lnTo>
                  <a:pt x="9843" y="4354"/>
                </a:lnTo>
                <a:lnTo>
                  <a:pt x="10601" y="3975"/>
                </a:lnTo>
                <a:lnTo>
                  <a:pt x="11169" y="3218"/>
                </a:lnTo>
                <a:lnTo>
                  <a:pt x="11547" y="2461"/>
                </a:lnTo>
                <a:lnTo>
                  <a:pt x="11547" y="1704"/>
                </a:lnTo>
                <a:lnTo>
                  <a:pt x="10979" y="947"/>
                </a:lnTo>
                <a:lnTo>
                  <a:pt x="10411" y="189"/>
                </a:lnTo>
                <a:lnTo>
                  <a:pt x="96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28"/>
          <p:cNvSpPr/>
          <p:nvPr/>
        </p:nvSpPr>
        <p:spPr>
          <a:xfrm flipH="1">
            <a:off x="620494" y="964434"/>
            <a:ext cx="194905" cy="265076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28"/>
          <p:cNvSpPr/>
          <p:nvPr/>
        </p:nvSpPr>
        <p:spPr>
          <a:xfrm flipH="1">
            <a:off x="2390753" y="2648820"/>
            <a:ext cx="272859" cy="495004"/>
          </a:xfrm>
          <a:custGeom>
            <a:avLst/>
            <a:gdLst/>
            <a:ahLst/>
            <a:cxnLst/>
            <a:rect l="l" t="t" r="r" b="b"/>
            <a:pathLst>
              <a:path w="13252" h="24041" extrusionOk="0">
                <a:moveTo>
                  <a:pt x="2083" y="947"/>
                </a:moveTo>
                <a:lnTo>
                  <a:pt x="2651" y="1325"/>
                </a:lnTo>
                <a:lnTo>
                  <a:pt x="3787" y="2272"/>
                </a:lnTo>
                <a:lnTo>
                  <a:pt x="4354" y="3218"/>
                </a:lnTo>
                <a:lnTo>
                  <a:pt x="4733" y="4354"/>
                </a:lnTo>
                <a:lnTo>
                  <a:pt x="4922" y="5301"/>
                </a:lnTo>
                <a:lnTo>
                  <a:pt x="4922" y="6436"/>
                </a:lnTo>
                <a:lnTo>
                  <a:pt x="4733" y="7572"/>
                </a:lnTo>
                <a:lnTo>
                  <a:pt x="3597" y="9654"/>
                </a:lnTo>
                <a:lnTo>
                  <a:pt x="2651" y="8329"/>
                </a:lnTo>
                <a:lnTo>
                  <a:pt x="1515" y="6247"/>
                </a:lnTo>
                <a:lnTo>
                  <a:pt x="947" y="5111"/>
                </a:lnTo>
                <a:lnTo>
                  <a:pt x="569" y="3976"/>
                </a:lnTo>
                <a:lnTo>
                  <a:pt x="569" y="2840"/>
                </a:lnTo>
                <a:lnTo>
                  <a:pt x="758" y="1515"/>
                </a:lnTo>
                <a:lnTo>
                  <a:pt x="1136" y="1136"/>
                </a:lnTo>
                <a:lnTo>
                  <a:pt x="1704" y="947"/>
                </a:lnTo>
                <a:close/>
                <a:moveTo>
                  <a:pt x="6437" y="14008"/>
                </a:moveTo>
                <a:lnTo>
                  <a:pt x="7383" y="15144"/>
                </a:lnTo>
                <a:lnTo>
                  <a:pt x="7194" y="15523"/>
                </a:lnTo>
                <a:lnTo>
                  <a:pt x="6815" y="15901"/>
                </a:lnTo>
                <a:lnTo>
                  <a:pt x="6626" y="16469"/>
                </a:lnTo>
                <a:lnTo>
                  <a:pt x="6437" y="16280"/>
                </a:lnTo>
                <a:lnTo>
                  <a:pt x="6058" y="15712"/>
                </a:lnTo>
                <a:lnTo>
                  <a:pt x="6058" y="15333"/>
                </a:lnTo>
                <a:lnTo>
                  <a:pt x="6058" y="14955"/>
                </a:lnTo>
                <a:lnTo>
                  <a:pt x="6058" y="14387"/>
                </a:lnTo>
                <a:lnTo>
                  <a:pt x="6437" y="14008"/>
                </a:lnTo>
                <a:close/>
                <a:moveTo>
                  <a:pt x="8708" y="12683"/>
                </a:moveTo>
                <a:lnTo>
                  <a:pt x="9844" y="13062"/>
                </a:lnTo>
                <a:lnTo>
                  <a:pt x="10790" y="13630"/>
                </a:lnTo>
                <a:lnTo>
                  <a:pt x="11358" y="14387"/>
                </a:lnTo>
                <a:lnTo>
                  <a:pt x="11548" y="15333"/>
                </a:lnTo>
                <a:lnTo>
                  <a:pt x="11737" y="16280"/>
                </a:lnTo>
                <a:lnTo>
                  <a:pt x="11548" y="17037"/>
                </a:lnTo>
                <a:lnTo>
                  <a:pt x="11169" y="17794"/>
                </a:lnTo>
                <a:lnTo>
                  <a:pt x="10601" y="18551"/>
                </a:lnTo>
                <a:lnTo>
                  <a:pt x="10033" y="17794"/>
                </a:lnTo>
                <a:lnTo>
                  <a:pt x="9465" y="17226"/>
                </a:lnTo>
                <a:lnTo>
                  <a:pt x="9844" y="16658"/>
                </a:lnTo>
                <a:lnTo>
                  <a:pt x="9844" y="16091"/>
                </a:lnTo>
                <a:lnTo>
                  <a:pt x="9655" y="15523"/>
                </a:lnTo>
                <a:lnTo>
                  <a:pt x="9276" y="15144"/>
                </a:lnTo>
                <a:lnTo>
                  <a:pt x="8708" y="14765"/>
                </a:lnTo>
                <a:lnTo>
                  <a:pt x="7951" y="14955"/>
                </a:lnTo>
                <a:lnTo>
                  <a:pt x="6815" y="13440"/>
                </a:lnTo>
                <a:lnTo>
                  <a:pt x="7194" y="13062"/>
                </a:lnTo>
                <a:lnTo>
                  <a:pt x="7762" y="12872"/>
                </a:lnTo>
                <a:lnTo>
                  <a:pt x="8708" y="12683"/>
                </a:lnTo>
                <a:close/>
                <a:moveTo>
                  <a:pt x="4922" y="11926"/>
                </a:moveTo>
                <a:lnTo>
                  <a:pt x="5301" y="12494"/>
                </a:lnTo>
                <a:lnTo>
                  <a:pt x="4733" y="13630"/>
                </a:lnTo>
                <a:lnTo>
                  <a:pt x="4544" y="14198"/>
                </a:lnTo>
                <a:lnTo>
                  <a:pt x="4354" y="14955"/>
                </a:lnTo>
                <a:lnTo>
                  <a:pt x="4544" y="15712"/>
                </a:lnTo>
                <a:lnTo>
                  <a:pt x="4733" y="16469"/>
                </a:lnTo>
                <a:lnTo>
                  <a:pt x="5301" y="17037"/>
                </a:lnTo>
                <a:lnTo>
                  <a:pt x="5869" y="17605"/>
                </a:lnTo>
                <a:lnTo>
                  <a:pt x="6626" y="17983"/>
                </a:lnTo>
                <a:lnTo>
                  <a:pt x="8140" y="17983"/>
                </a:lnTo>
                <a:lnTo>
                  <a:pt x="9087" y="17605"/>
                </a:lnTo>
                <a:lnTo>
                  <a:pt x="10033" y="18930"/>
                </a:lnTo>
                <a:lnTo>
                  <a:pt x="9276" y="19309"/>
                </a:lnTo>
                <a:lnTo>
                  <a:pt x="8519" y="19498"/>
                </a:lnTo>
                <a:lnTo>
                  <a:pt x="7005" y="19498"/>
                </a:lnTo>
                <a:lnTo>
                  <a:pt x="5680" y="18930"/>
                </a:lnTo>
                <a:lnTo>
                  <a:pt x="4733" y="18362"/>
                </a:lnTo>
                <a:lnTo>
                  <a:pt x="4165" y="17983"/>
                </a:lnTo>
                <a:lnTo>
                  <a:pt x="3787" y="17416"/>
                </a:lnTo>
                <a:lnTo>
                  <a:pt x="3597" y="16848"/>
                </a:lnTo>
                <a:lnTo>
                  <a:pt x="3597" y="16091"/>
                </a:lnTo>
                <a:lnTo>
                  <a:pt x="3597" y="14955"/>
                </a:lnTo>
                <a:lnTo>
                  <a:pt x="3976" y="13630"/>
                </a:lnTo>
                <a:lnTo>
                  <a:pt x="4922" y="11926"/>
                </a:lnTo>
                <a:close/>
                <a:moveTo>
                  <a:pt x="947" y="0"/>
                </a:moveTo>
                <a:lnTo>
                  <a:pt x="569" y="379"/>
                </a:lnTo>
                <a:lnTo>
                  <a:pt x="190" y="947"/>
                </a:lnTo>
                <a:lnTo>
                  <a:pt x="1" y="1704"/>
                </a:lnTo>
                <a:lnTo>
                  <a:pt x="1" y="2461"/>
                </a:lnTo>
                <a:lnTo>
                  <a:pt x="379" y="4165"/>
                </a:lnTo>
                <a:lnTo>
                  <a:pt x="947" y="5679"/>
                </a:lnTo>
                <a:lnTo>
                  <a:pt x="1515" y="7194"/>
                </a:lnTo>
                <a:lnTo>
                  <a:pt x="2272" y="8329"/>
                </a:lnTo>
                <a:lnTo>
                  <a:pt x="3408" y="10033"/>
                </a:lnTo>
                <a:lnTo>
                  <a:pt x="3029" y="10790"/>
                </a:lnTo>
                <a:lnTo>
                  <a:pt x="2461" y="12115"/>
                </a:lnTo>
                <a:lnTo>
                  <a:pt x="1894" y="13819"/>
                </a:lnTo>
                <a:lnTo>
                  <a:pt x="1704" y="14576"/>
                </a:lnTo>
                <a:lnTo>
                  <a:pt x="1704" y="15333"/>
                </a:lnTo>
                <a:lnTo>
                  <a:pt x="1894" y="16280"/>
                </a:lnTo>
                <a:lnTo>
                  <a:pt x="2272" y="17037"/>
                </a:lnTo>
                <a:lnTo>
                  <a:pt x="2840" y="17794"/>
                </a:lnTo>
                <a:lnTo>
                  <a:pt x="3408" y="18551"/>
                </a:lnTo>
                <a:lnTo>
                  <a:pt x="4165" y="19309"/>
                </a:lnTo>
                <a:lnTo>
                  <a:pt x="4922" y="19876"/>
                </a:lnTo>
                <a:lnTo>
                  <a:pt x="5680" y="20255"/>
                </a:lnTo>
                <a:lnTo>
                  <a:pt x="6247" y="20444"/>
                </a:lnTo>
                <a:lnTo>
                  <a:pt x="7762" y="20444"/>
                </a:lnTo>
                <a:lnTo>
                  <a:pt x="9087" y="20066"/>
                </a:lnTo>
                <a:lnTo>
                  <a:pt x="9844" y="19876"/>
                </a:lnTo>
                <a:lnTo>
                  <a:pt x="10412" y="19498"/>
                </a:lnTo>
                <a:lnTo>
                  <a:pt x="11169" y="20444"/>
                </a:lnTo>
                <a:lnTo>
                  <a:pt x="11737" y="21201"/>
                </a:lnTo>
                <a:lnTo>
                  <a:pt x="12305" y="22337"/>
                </a:lnTo>
                <a:lnTo>
                  <a:pt x="12305" y="22905"/>
                </a:lnTo>
                <a:lnTo>
                  <a:pt x="11926" y="22527"/>
                </a:lnTo>
                <a:lnTo>
                  <a:pt x="11737" y="22148"/>
                </a:lnTo>
                <a:lnTo>
                  <a:pt x="11169" y="22148"/>
                </a:lnTo>
                <a:lnTo>
                  <a:pt x="10790" y="22337"/>
                </a:lnTo>
                <a:lnTo>
                  <a:pt x="10412" y="22716"/>
                </a:lnTo>
                <a:lnTo>
                  <a:pt x="10412" y="23094"/>
                </a:lnTo>
                <a:lnTo>
                  <a:pt x="10412" y="23662"/>
                </a:lnTo>
                <a:lnTo>
                  <a:pt x="10790" y="23852"/>
                </a:lnTo>
                <a:lnTo>
                  <a:pt x="11169" y="23852"/>
                </a:lnTo>
                <a:lnTo>
                  <a:pt x="11737" y="24041"/>
                </a:lnTo>
                <a:lnTo>
                  <a:pt x="12116" y="23852"/>
                </a:lnTo>
                <a:lnTo>
                  <a:pt x="12305" y="23662"/>
                </a:lnTo>
                <a:lnTo>
                  <a:pt x="12683" y="23284"/>
                </a:lnTo>
                <a:lnTo>
                  <a:pt x="12683" y="22527"/>
                </a:lnTo>
                <a:lnTo>
                  <a:pt x="12305" y="21391"/>
                </a:lnTo>
                <a:lnTo>
                  <a:pt x="11737" y="20066"/>
                </a:lnTo>
                <a:lnTo>
                  <a:pt x="10980" y="19119"/>
                </a:lnTo>
                <a:lnTo>
                  <a:pt x="11737" y="18551"/>
                </a:lnTo>
                <a:lnTo>
                  <a:pt x="12494" y="17794"/>
                </a:lnTo>
                <a:lnTo>
                  <a:pt x="13062" y="16848"/>
                </a:lnTo>
                <a:lnTo>
                  <a:pt x="13251" y="15901"/>
                </a:lnTo>
                <a:lnTo>
                  <a:pt x="13251" y="15144"/>
                </a:lnTo>
                <a:lnTo>
                  <a:pt x="13062" y="14387"/>
                </a:lnTo>
                <a:lnTo>
                  <a:pt x="12683" y="13630"/>
                </a:lnTo>
                <a:lnTo>
                  <a:pt x="12305" y="12872"/>
                </a:lnTo>
                <a:lnTo>
                  <a:pt x="11737" y="12115"/>
                </a:lnTo>
                <a:lnTo>
                  <a:pt x="11169" y="11547"/>
                </a:lnTo>
                <a:lnTo>
                  <a:pt x="10412" y="11169"/>
                </a:lnTo>
                <a:lnTo>
                  <a:pt x="9655" y="10790"/>
                </a:lnTo>
                <a:lnTo>
                  <a:pt x="8708" y="10601"/>
                </a:lnTo>
                <a:lnTo>
                  <a:pt x="7572" y="10980"/>
                </a:lnTo>
                <a:lnTo>
                  <a:pt x="6626" y="11358"/>
                </a:lnTo>
                <a:lnTo>
                  <a:pt x="5680" y="12115"/>
                </a:lnTo>
                <a:lnTo>
                  <a:pt x="5112" y="11547"/>
                </a:lnTo>
                <a:lnTo>
                  <a:pt x="6058" y="9844"/>
                </a:lnTo>
                <a:lnTo>
                  <a:pt x="6247" y="8897"/>
                </a:lnTo>
                <a:lnTo>
                  <a:pt x="6437" y="7762"/>
                </a:lnTo>
                <a:lnTo>
                  <a:pt x="6437" y="6815"/>
                </a:lnTo>
                <a:lnTo>
                  <a:pt x="6247" y="5869"/>
                </a:lnTo>
                <a:lnTo>
                  <a:pt x="6058" y="4733"/>
                </a:lnTo>
                <a:lnTo>
                  <a:pt x="5680" y="3597"/>
                </a:lnTo>
                <a:lnTo>
                  <a:pt x="5112" y="2461"/>
                </a:lnTo>
                <a:lnTo>
                  <a:pt x="4354" y="1515"/>
                </a:lnTo>
                <a:lnTo>
                  <a:pt x="3787" y="947"/>
                </a:lnTo>
                <a:lnTo>
                  <a:pt x="3029" y="379"/>
                </a:lnTo>
                <a:lnTo>
                  <a:pt x="22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文字方塊 2"/>
          <p:cNvSpPr txBox="1"/>
          <p:nvPr/>
        </p:nvSpPr>
        <p:spPr>
          <a:xfrm>
            <a:off x="3277098" y="4361740"/>
            <a:ext cx="443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Group Member:</a:t>
            </a:r>
          </a:p>
          <a:p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	</a:t>
            </a:r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徐博揚 藍子軒  陳應中  呂函庭</a:t>
            </a:r>
            <a:endParaRPr lang="en-US" altLang="zh-TW" dirty="0" smtClean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99611" y="4361740"/>
            <a:ext cx="202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Teacher:</a:t>
            </a:r>
          </a:p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                     丁德天  老師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261">
            <a:off x="2296326" y="1000083"/>
            <a:ext cx="3596488" cy="3596488"/>
          </a:xfrm>
          <a:prstGeom prst="rect">
            <a:avLst/>
          </a:prstGeom>
        </p:spPr>
      </p:pic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5278382" y="1105892"/>
            <a:ext cx="3729717" cy="8499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EFB</a:t>
            </a:r>
            <a:endParaRPr sz="6000" dirty="0"/>
          </a:p>
        </p:txBody>
      </p:sp>
      <p:sp>
        <p:nvSpPr>
          <p:cNvPr id="488" name="Google Shape;488;p34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378716" y="359282"/>
            <a:ext cx="404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aipei Sans TC Beta" pitchFamily="2" charset="-120"/>
                <a:ea typeface="Taipei Sans TC Beta" pitchFamily="2" charset="-120"/>
              </a:rPr>
              <a:t>高維數據通常是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稀疏矩陣</a:t>
            </a:r>
            <a:r>
              <a:rPr lang="zh-TW" altLang="en-US" sz="2000" dirty="0" smtClean="0">
                <a:latin typeface="Taipei Sans TC Beta" pitchFamily="2" charset="-120"/>
                <a:ea typeface="Taipei Sans TC Beta" pitchFamily="2" charset="-120"/>
              </a:rPr>
              <a:t>具有非常多的</a:t>
            </a:r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0</a:t>
            </a:r>
            <a:r>
              <a:rPr lang="zh-TW" altLang="en-US" sz="2000" dirty="0" smtClean="0">
                <a:latin typeface="Taipei Sans TC Beta" pitchFamily="2" charset="-120"/>
                <a:ea typeface="Taipei Sans TC Beta" pitchFamily="2" charset="-120"/>
              </a:rPr>
              <a:t>值，因而造成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兩個問題</a:t>
            </a:r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!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 </a:t>
            </a:r>
            <a:endParaRPr lang="zh-TW" altLang="zh-TW" sz="20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51" y="2120113"/>
            <a:ext cx="2379933" cy="2379933"/>
          </a:xfrm>
          <a:prstGeom prst="rect">
            <a:avLst/>
          </a:prstGeom>
        </p:spPr>
      </p:pic>
      <p:sp>
        <p:nvSpPr>
          <p:cNvPr id="127" name="Google Shape;533;p35"/>
          <p:cNvSpPr/>
          <p:nvPr/>
        </p:nvSpPr>
        <p:spPr>
          <a:xfrm rot="10800000">
            <a:off x="7990325" y="713225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534;p35"/>
          <p:cNvSpPr/>
          <p:nvPr/>
        </p:nvSpPr>
        <p:spPr>
          <a:xfrm rot="10800000">
            <a:off x="6150914" y="1530842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" name="Google Shape;490;p34"/>
          <p:cNvGrpSpPr/>
          <p:nvPr/>
        </p:nvGrpSpPr>
        <p:grpSpPr>
          <a:xfrm>
            <a:off x="5725115" y="713225"/>
            <a:ext cx="689439" cy="504237"/>
            <a:chOff x="2116100" y="3596975"/>
            <a:chExt cx="527350" cy="426200"/>
          </a:xfrm>
        </p:grpSpPr>
        <p:sp>
          <p:nvSpPr>
            <p:cNvPr id="130" name="Google Shape;491;p3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492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493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362070" y="1511614"/>
            <a:ext cx="481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36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記憶體不足</a:t>
            </a:r>
            <a:endParaRPr lang="en-US" altLang="zh-TW" sz="3600" dirty="0" smtClean="0">
              <a:solidFill>
                <a:srgbClr val="0070C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36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時間複雜度上的負擔</a:t>
            </a:r>
            <a:endParaRPr lang="zh-TW" altLang="en-US" sz="3600" dirty="0">
              <a:solidFill>
                <a:srgbClr val="0070C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716" y="3207384"/>
            <a:ext cx="49842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EFB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的作用就是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將</a:t>
            </a:r>
            <a:r>
              <a:rPr lang="zh-TW" altLang="zh-TW" sz="30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互斥特徵綁在一起形成一個特徵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，達到</a:t>
            </a:r>
            <a:r>
              <a:rPr lang="zh-TW" altLang="zh-TW" sz="30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降</a:t>
            </a:r>
            <a:r>
              <a:rPr lang="zh-TW" altLang="zh-TW" sz="3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維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，以解決稀疏矩陣造成的問題</a:t>
            </a:r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2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>
            <a:spLocks noGrp="1"/>
          </p:cNvSpPr>
          <p:nvPr>
            <p:ph type="ctrTitle"/>
          </p:nvPr>
        </p:nvSpPr>
        <p:spPr>
          <a:xfrm>
            <a:off x="2604221" y="1787890"/>
            <a:ext cx="53271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RESULT</a:t>
            </a:r>
            <a:endParaRPr dirty="0"/>
          </a:p>
        </p:txBody>
      </p:sp>
      <p:sp>
        <p:nvSpPr>
          <p:cNvPr id="797" name="Google Shape;797;p39"/>
          <p:cNvSpPr/>
          <p:nvPr/>
        </p:nvSpPr>
        <p:spPr>
          <a:xfrm>
            <a:off x="2435805" y="4347259"/>
            <a:ext cx="30412" cy="8758"/>
          </a:xfrm>
          <a:custGeom>
            <a:avLst/>
            <a:gdLst/>
            <a:ahLst/>
            <a:cxnLst/>
            <a:rect l="l" t="t" r="r" b="b"/>
            <a:pathLst>
              <a:path w="507" h="146" fill="none" extrusionOk="0">
                <a:moveTo>
                  <a:pt x="0" y="145"/>
                </a:moveTo>
                <a:lnTo>
                  <a:pt x="73" y="1"/>
                </a:lnTo>
                <a:lnTo>
                  <a:pt x="506" y="73"/>
                </a:lnTo>
                <a:lnTo>
                  <a:pt x="506" y="73"/>
                </a:lnTo>
                <a:lnTo>
                  <a:pt x="0" y="1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39"/>
          <p:cNvSpPr/>
          <p:nvPr/>
        </p:nvSpPr>
        <p:spPr>
          <a:xfrm>
            <a:off x="1049250" y="1448540"/>
            <a:ext cx="143064" cy="199390"/>
          </a:xfrm>
          <a:custGeom>
            <a:avLst/>
            <a:gdLst/>
            <a:ahLst/>
            <a:cxnLst/>
            <a:rect l="l" t="t" r="r" b="b"/>
            <a:pathLst>
              <a:path w="2385" h="3324" extrusionOk="0">
                <a:moveTo>
                  <a:pt x="1301" y="1"/>
                </a:moveTo>
                <a:lnTo>
                  <a:pt x="940" y="2023"/>
                </a:lnTo>
                <a:lnTo>
                  <a:pt x="1" y="1806"/>
                </a:lnTo>
                <a:lnTo>
                  <a:pt x="1" y="2673"/>
                </a:lnTo>
                <a:lnTo>
                  <a:pt x="940" y="2673"/>
                </a:lnTo>
                <a:lnTo>
                  <a:pt x="1518" y="434"/>
                </a:lnTo>
                <a:lnTo>
                  <a:pt x="2168" y="723"/>
                </a:lnTo>
                <a:lnTo>
                  <a:pt x="1951" y="2384"/>
                </a:lnTo>
                <a:lnTo>
                  <a:pt x="1301" y="2673"/>
                </a:lnTo>
                <a:lnTo>
                  <a:pt x="1445" y="3323"/>
                </a:lnTo>
                <a:lnTo>
                  <a:pt x="2168" y="3034"/>
                </a:lnTo>
                <a:lnTo>
                  <a:pt x="2384" y="217"/>
                </a:lnTo>
                <a:lnTo>
                  <a:pt x="1301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39"/>
          <p:cNvSpPr/>
          <p:nvPr/>
        </p:nvSpPr>
        <p:spPr>
          <a:xfrm>
            <a:off x="1499858" y="1275243"/>
            <a:ext cx="104074" cy="82359"/>
          </a:xfrm>
          <a:custGeom>
            <a:avLst/>
            <a:gdLst/>
            <a:ahLst/>
            <a:cxnLst/>
            <a:rect l="l" t="t" r="r" b="b"/>
            <a:pathLst>
              <a:path w="1735" h="1373" extrusionOk="0">
                <a:moveTo>
                  <a:pt x="1590" y="0"/>
                </a:moveTo>
                <a:lnTo>
                  <a:pt x="796" y="1012"/>
                </a:lnTo>
                <a:lnTo>
                  <a:pt x="362" y="795"/>
                </a:lnTo>
                <a:lnTo>
                  <a:pt x="1" y="1373"/>
                </a:lnTo>
                <a:lnTo>
                  <a:pt x="868" y="1373"/>
                </a:lnTo>
                <a:lnTo>
                  <a:pt x="1735" y="72"/>
                </a:lnTo>
                <a:lnTo>
                  <a:pt x="1590" y="0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39"/>
          <p:cNvSpPr/>
          <p:nvPr/>
        </p:nvSpPr>
        <p:spPr>
          <a:xfrm>
            <a:off x="1387206" y="1435523"/>
            <a:ext cx="69403" cy="190752"/>
          </a:xfrm>
          <a:custGeom>
            <a:avLst/>
            <a:gdLst/>
            <a:ahLst/>
            <a:cxnLst/>
            <a:rect l="l" t="t" r="r" b="b"/>
            <a:pathLst>
              <a:path w="1157" h="3180" extrusionOk="0">
                <a:moveTo>
                  <a:pt x="579" y="1"/>
                </a:moveTo>
                <a:lnTo>
                  <a:pt x="290" y="145"/>
                </a:lnTo>
                <a:lnTo>
                  <a:pt x="651" y="1951"/>
                </a:lnTo>
                <a:lnTo>
                  <a:pt x="1" y="2240"/>
                </a:lnTo>
                <a:lnTo>
                  <a:pt x="290" y="3179"/>
                </a:lnTo>
                <a:lnTo>
                  <a:pt x="1157" y="2240"/>
                </a:lnTo>
                <a:lnTo>
                  <a:pt x="579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39"/>
          <p:cNvSpPr/>
          <p:nvPr/>
        </p:nvSpPr>
        <p:spPr>
          <a:xfrm>
            <a:off x="1200892" y="1136557"/>
            <a:ext cx="190752" cy="156081"/>
          </a:xfrm>
          <a:custGeom>
            <a:avLst/>
            <a:gdLst/>
            <a:ahLst/>
            <a:cxnLst/>
            <a:rect l="l" t="t" r="r" b="b"/>
            <a:pathLst>
              <a:path w="3180" h="2602" extrusionOk="0">
                <a:moveTo>
                  <a:pt x="1662" y="1"/>
                </a:moveTo>
                <a:lnTo>
                  <a:pt x="1301" y="940"/>
                </a:lnTo>
                <a:lnTo>
                  <a:pt x="1012" y="1734"/>
                </a:lnTo>
                <a:lnTo>
                  <a:pt x="290" y="1662"/>
                </a:lnTo>
                <a:lnTo>
                  <a:pt x="1" y="2601"/>
                </a:lnTo>
                <a:lnTo>
                  <a:pt x="1229" y="2240"/>
                </a:lnTo>
                <a:lnTo>
                  <a:pt x="1590" y="1084"/>
                </a:lnTo>
                <a:lnTo>
                  <a:pt x="2673" y="1590"/>
                </a:lnTo>
                <a:lnTo>
                  <a:pt x="2818" y="1301"/>
                </a:lnTo>
                <a:lnTo>
                  <a:pt x="1662" y="868"/>
                </a:lnTo>
                <a:lnTo>
                  <a:pt x="1879" y="290"/>
                </a:lnTo>
                <a:lnTo>
                  <a:pt x="3035" y="434"/>
                </a:lnTo>
                <a:lnTo>
                  <a:pt x="3179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39"/>
          <p:cNvSpPr/>
          <p:nvPr/>
        </p:nvSpPr>
        <p:spPr>
          <a:xfrm>
            <a:off x="2162813" y="4221650"/>
            <a:ext cx="112712" cy="199330"/>
          </a:xfrm>
          <a:custGeom>
            <a:avLst/>
            <a:gdLst/>
            <a:ahLst/>
            <a:cxnLst/>
            <a:rect l="l" t="t" r="r" b="b"/>
            <a:pathLst>
              <a:path w="1879" h="3323" extrusionOk="0">
                <a:moveTo>
                  <a:pt x="1445" y="0"/>
                </a:moveTo>
                <a:lnTo>
                  <a:pt x="362" y="217"/>
                </a:lnTo>
                <a:lnTo>
                  <a:pt x="290" y="217"/>
                </a:lnTo>
                <a:lnTo>
                  <a:pt x="290" y="289"/>
                </a:lnTo>
                <a:lnTo>
                  <a:pt x="1" y="3178"/>
                </a:lnTo>
                <a:lnTo>
                  <a:pt x="73" y="3323"/>
                </a:lnTo>
                <a:lnTo>
                  <a:pt x="217" y="3323"/>
                </a:lnTo>
                <a:lnTo>
                  <a:pt x="1807" y="2167"/>
                </a:lnTo>
                <a:lnTo>
                  <a:pt x="1879" y="2023"/>
                </a:lnTo>
                <a:lnTo>
                  <a:pt x="1590" y="145"/>
                </a:lnTo>
                <a:lnTo>
                  <a:pt x="1518" y="72"/>
                </a:lnTo>
                <a:lnTo>
                  <a:pt x="1445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39"/>
          <p:cNvSpPr/>
          <p:nvPr/>
        </p:nvSpPr>
        <p:spPr>
          <a:xfrm>
            <a:off x="2288482" y="4212952"/>
            <a:ext cx="112712" cy="216726"/>
          </a:xfrm>
          <a:custGeom>
            <a:avLst/>
            <a:gdLst/>
            <a:ahLst/>
            <a:cxnLst/>
            <a:rect l="l" t="t" r="r" b="b"/>
            <a:pathLst>
              <a:path w="1879" h="3613" extrusionOk="0">
                <a:moveTo>
                  <a:pt x="1084" y="1"/>
                </a:moveTo>
                <a:lnTo>
                  <a:pt x="73" y="145"/>
                </a:lnTo>
                <a:lnTo>
                  <a:pt x="0" y="217"/>
                </a:lnTo>
                <a:lnTo>
                  <a:pt x="0" y="290"/>
                </a:lnTo>
                <a:lnTo>
                  <a:pt x="145" y="2023"/>
                </a:lnTo>
                <a:lnTo>
                  <a:pt x="145" y="2095"/>
                </a:lnTo>
                <a:lnTo>
                  <a:pt x="1445" y="3612"/>
                </a:lnTo>
                <a:lnTo>
                  <a:pt x="1590" y="3612"/>
                </a:lnTo>
                <a:lnTo>
                  <a:pt x="1662" y="3540"/>
                </a:lnTo>
                <a:lnTo>
                  <a:pt x="1879" y="1879"/>
                </a:lnTo>
                <a:lnTo>
                  <a:pt x="1879" y="1807"/>
                </a:lnTo>
                <a:lnTo>
                  <a:pt x="1228" y="73"/>
                </a:lnTo>
                <a:lnTo>
                  <a:pt x="1156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9"/>
          <p:cNvSpPr/>
          <p:nvPr/>
        </p:nvSpPr>
        <p:spPr>
          <a:xfrm>
            <a:off x="1599553" y="928589"/>
            <a:ext cx="1477551" cy="1343304"/>
          </a:xfrm>
          <a:custGeom>
            <a:avLst/>
            <a:gdLst/>
            <a:ahLst/>
            <a:cxnLst/>
            <a:rect l="l" t="t" r="r" b="b"/>
            <a:pathLst>
              <a:path w="24632" h="22394" extrusionOk="0">
                <a:moveTo>
                  <a:pt x="8668" y="1"/>
                </a:moveTo>
                <a:lnTo>
                  <a:pt x="4768" y="940"/>
                </a:lnTo>
                <a:lnTo>
                  <a:pt x="4695" y="1012"/>
                </a:lnTo>
                <a:lnTo>
                  <a:pt x="4623" y="1084"/>
                </a:lnTo>
                <a:lnTo>
                  <a:pt x="4190" y="3973"/>
                </a:lnTo>
                <a:lnTo>
                  <a:pt x="4190" y="4046"/>
                </a:lnTo>
                <a:lnTo>
                  <a:pt x="4479" y="6285"/>
                </a:lnTo>
                <a:lnTo>
                  <a:pt x="4262" y="7079"/>
                </a:lnTo>
                <a:lnTo>
                  <a:pt x="4190" y="7224"/>
                </a:lnTo>
                <a:lnTo>
                  <a:pt x="217" y="9824"/>
                </a:lnTo>
                <a:lnTo>
                  <a:pt x="145" y="9969"/>
                </a:lnTo>
                <a:lnTo>
                  <a:pt x="0" y="17698"/>
                </a:lnTo>
                <a:lnTo>
                  <a:pt x="0" y="17770"/>
                </a:lnTo>
                <a:lnTo>
                  <a:pt x="1084" y="22321"/>
                </a:lnTo>
                <a:lnTo>
                  <a:pt x="1156" y="22393"/>
                </a:lnTo>
                <a:lnTo>
                  <a:pt x="2745" y="22393"/>
                </a:lnTo>
                <a:lnTo>
                  <a:pt x="2890" y="22321"/>
                </a:lnTo>
                <a:lnTo>
                  <a:pt x="2890" y="22249"/>
                </a:lnTo>
                <a:lnTo>
                  <a:pt x="3468" y="11775"/>
                </a:lnTo>
                <a:lnTo>
                  <a:pt x="3540" y="11630"/>
                </a:lnTo>
                <a:lnTo>
                  <a:pt x="3684" y="11630"/>
                </a:lnTo>
                <a:lnTo>
                  <a:pt x="8596" y="14375"/>
                </a:lnTo>
                <a:lnTo>
                  <a:pt x="8741" y="14375"/>
                </a:lnTo>
                <a:lnTo>
                  <a:pt x="11702" y="14014"/>
                </a:lnTo>
                <a:lnTo>
                  <a:pt x="11774" y="13942"/>
                </a:lnTo>
                <a:lnTo>
                  <a:pt x="15169" y="11341"/>
                </a:lnTo>
                <a:lnTo>
                  <a:pt x="15314" y="11341"/>
                </a:lnTo>
                <a:lnTo>
                  <a:pt x="15603" y="11413"/>
                </a:lnTo>
                <a:lnTo>
                  <a:pt x="15747" y="11486"/>
                </a:lnTo>
                <a:lnTo>
                  <a:pt x="19287" y="18998"/>
                </a:lnTo>
                <a:lnTo>
                  <a:pt x="19431" y="19070"/>
                </a:lnTo>
                <a:lnTo>
                  <a:pt x="19503" y="19070"/>
                </a:lnTo>
                <a:lnTo>
                  <a:pt x="22104" y="17698"/>
                </a:lnTo>
                <a:lnTo>
                  <a:pt x="22176" y="17553"/>
                </a:lnTo>
                <a:lnTo>
                  <a:pt x="22321" y="8596"/>
                </a:lnTo>
                <a:lnTo>
                  <a:pt x="22393" y="8524"/>
                </a:lnTo>
                <a:lnTo>
                  <a:pt x="24632" y="6140"/>
                </a:lnTo>
                <a:lnTo>
                  <a:pt x="24632" y="6068"/>
                </a:lnTo>
                <a:lnTo>
                  <a:pt x="24632" y="5996"/>
                </a:lnTo>
                <a:lnTo>
                  <a:pt x="24343" y="5418"/>
                </a:lnTo>
                <a:lnTo>
                  <a:pt x="24271" y="5346"/>
                </a:lnTo>
                <a:lnTo>
                  <a:pt x="24126" y="5346"/>
                </a:lnTo>
                <a:lnTo>
                  <a:pt x="22248" y="5851"/>
                </a:lnTo>
                <a:lnTo>
                  <a:pt x="22176" y="5851"/>
                </a:lnTo>
                <a:lnTo>
                  <a:pt x="22104" y="5707"/>
                </a:lnTo>
                <a:lnTo>
                  <a:pt x="21887" y="4985"/>
                </a:lnTo>
                <a:lnTo>
                  <a:pt x="21815" y="4840"/>
                </a:lnTo>
                <a:lnTo>
                  <a:pt x="21743" y="4840"/>
                </a:lnTo>
                <a:lnTo>
                  <a:pt x="21381" y="4985"/>
                </a:lnTo>
                <a:lnTo>
                  <a:pt x="21309" y="5057"/>
                </a:lnTo>
                <a:lnTo>
                  <a:pt x="21309" y="5129"/>
                </a:lnTo>
                <a:lnTo>
                  <a:pt x="21381" y="6357"/>
                </a:lnTo>
                <a:lnTo>
                  <a:pt x="19865" y="12208"/>
                </a:lnTo>
                <a:lnTo>
                  <a:pt x="19865" y="12280"/>
                </a:lnTo>
                <a:lnTo>
                  <a:pt x="19720" y="12353"/>
                </a:lnTo>
                <a:lnTo>
                  <a:pt x="19648" y="12353"/>
                </a:lnTo>
                <a:lnTo>
                  <a:pt x="19576" y="12280"/>
                </a:lnTo>
                <a:lnTo>
                  <a:pt x="16397" y="6791"/>
                </a:lnTo>
                <a:lnTo>
                  <a:pt x="16253" y="6718"/>
                </a:lnTo>
                <a:lnTo>
                  <a:pt x="11558" y="6718"/>
                </a:lnTo>
                <a:lnTo>
                  <a:pt x="11485" y="6646"/>
                </a:lnTo>
                <a:lnTo>
                  <a:pt x="11413" y="6574"/>
                </a:lnTo>
                <a:lnTo>
                  <a:pt x="10474" y="4335"/>
                </a:lnTo>
                <a:lnTo>
                  <a:pt x="10474" y="4262"/>
                </a:lnTo>
                <a:lnTo>
                  <a:pt x="10546" y="4190"/>
                </a:lnTo>
                <a:lnTo>
                  <a:pt x="11052" y="3684"/>
                </a:lnTo>
                <a:lnTo>
                  <a:pt x="11124" y="3540"/>
                </a:lnTo>
                <a:lnTo>
                  <a:pt x="10980" y="2529"/>
                </a:lnTo>
                <a:lnTo>
                  <a:pt x="10908" y="2457"/>
                </a:lnTo>
                <a:lnTo>
                  <a:pt x="10763" y="2457"/>
                </a:lnTo>
                <a:lnTo>
                  <a:pt x="10041" y="2673"/>
                </a:lnTo>
                <a:lnTo>
                  <a:pt x="9969" y="2673"/>
                </a:lnTo>
                <a:lnTo>
                  <a:pt x="9896" y="2601"/>
                </a:lnTo>
                <a:lnTo>
                  <a:pt x="8885" y="73"/>
                </a:lnTo>
                <a:lnTo>
                  <a:pt x="8813" y="1"/>
                </a:lnTo>
                <a:close/>
              </a:path>
            </a:pathLst>
          </a:custGeom>
          <a:solidFill>
            <a:srgbClr val="772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9"/>
          <p:cNvSpPr/>
          <p:nvPr/>
        </p:nvSpPr>
        <p:spPr>
          <a:xfrm>
            <a:off x="1794504" y="1548175"/>
            <a:ext cx="992332" cy="2716841"/>
          </a:xfrm>
          <a:custGeom>
            <a:avLst/>
            <a:gdLst/>
            <a:ahLst/>
            <a:cxnLst/>
            <a:rect l="l" t="t" r="r" b="b"/>
            <a:pathLst>
              <a:path w="16543" h="45292" extrusionOk="0">
                <a:moveTo>
                  <a:pt x="9752" y="1"/>
                </a:moveTo>
                <a:lnTo>
                  <a:pt x="6430" y="2457"/>
                </a:lnTo>
                <a:lnTo>
                  <a:pt x="6285" y="2529"/>
                </a:lnTo>
                <a:lnTo>
                  <a:pt x="1229" y="723"/>
                </a:lnTo>
                <a:lnTo>
                  <a:pt x="1084" y="723"/>
                </a:lnTo>
                <a:lnTo>
                  <a:pt x="1012" y="796"/>
                </a:lnTo>
                <a:lnTo>
                  <a:pt x="145" y="2746"/>
                </a:lnTo>
                <a:lnTo>
                  <a:pt x="145" y="2818"/>
                </a:lnTo>
                <a:lnTo>
                  <a:pt x="1" y="3685"/>
                </a:lnTo>
                <a:lnTo>
                  <a:pt x="1" y="3757"/>
                </a:lnTo>
                <a:lnTo>
                  <a:pt x="3396" y="10186"/>
                </a:lnTo>
                <a:lnTo>
                  <a:pt x="3396" y="10258"/>
                </a:lnTo>
                <a:lnTo>
                  <a:pt x="3324" y="10330"/>
                </a:lnTo>
                <a:lnTo>
                  <a:pt x="1012" y="13436"/>
                </a:lnTo>
                <a:lnTo>
                  <a:pt x="1" y="18059"/>
                </a:lnTo>
                <a:lnTo>
                  <a:pt x="1157" y="29545"/>
                </a:lnTo>
                <a:lnTo>
                  <a:pt x="1157" y="29617"/>
                </a:lnTo>
                <a:lnTo>
                  <a:pt x="6141" y="45003"/>
                </a:lnTo>
                <a:lnTo>
                  <a:pt x="6141" y="45075"/>
                </a:lnTo>
                <a:lnTo>
                  <a:pt x="6285" y="45147"/>
                </a:lnTo>
                <a:lnTo>
                  <a:pt x="8308" y="45292"/>
                </a:lnTo>
                <a:lnTo>
                  <a:pt x="10330" y="44786"/>
                </a:lnTo>
                <a:lnTo>
                  <a:pt x="10475" y="44714"/>
                </a:lnTo>
                <a:lnTo>
                  <a:pt x="16542" y="26872"/>
                </a:lnTo>
                <a:lnTo>
                  <a:pt x="16542" y="26800"/>
                </a:lnTo>
                <a:lnTo>
                  <a:pt x="14592" y="13364"/>
                </a:lnTo>
                <a:lnTo>
                  <a:pt x="14592" y="13292"/>
                </a:lnTo>
                <a:lnTo>
                  <a:pt x="10547" y="9319"/>
                </a:lnTo>
                <a:lnTo>
                  <a:pt x="10547" y="9175"/>
                </a:lnTo>
                <a:lnTo>
                  <a:pt x="12425" y="1229"/>
                </a:lnTo>
                <a:lnTo>
                  <a:pt x="12425" y="1157"/>
                </a:lnTo>
                <a:lnTo>
                  <a:pt x="12353" y="1084"/>
                </a:lnTo>
                <a:lnTo>
                  <a:pt x="9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39"/>
          <p:cNvSpPr/>
          <p:nvPr/>
        </p:nvSpPr>
        <p:spPr>
          <a:xfrm>
            <a:off x="1889821" y="1322871"/>
            <a:ext cx="229743" cy="82419"/>
          </a:xfrm>
          <a:custGeom>
            <a:avLst/>
            <a:gdLst/>
            <a:ahLst/>
            <a:cxnLst/>
            <a:rect l="l" t="t" r="r" b="b"/>
            <a:pathLst>
              <a:path w="3830" h="1374" extrusionOk="0">
                <a:moveTo>
                  <a:pt x="3613" y="1"/>
                </a:moveTo>
                <a:lnTo>
                  <a:pt x="1879" y="1157"/>
                </a:lnTo>
                <a:lnTo>
                  <a:pt x="73" y="795"/>
                </a:lnTo>
                <a:lnTo>
                  <a:pt x="1" y="795"/>
                </a:lnTo>
                <a:lnTo>
                  <a:pt x="1" y="868"/>
                </a:lnTo>
                <a:lnTo>
                  <a:pt x="1" y="1012"/>
                </a:lnTo>
                <a:lnTo>
                  <a:pt x="73" y="1012"/>
                </a:lnTo>
                <a:lnTo>
                  <a:pt x="1879" y="1373"/>
                </a:lnTo>
                <a:lnTo>
                  <a:pt x="1951" y="1373"/>
                </a:lnTo>
                <a:lnTo>
                  <a:pt x="3757" y="218"/>
                </a:lnTo>
                <a:lnTo>
                  <a:pt x="3829" y="145"/>
                </a:lnTo>
                <a:lnTo>
                  <a:pt x="3757" y="73"/>
                </a:lnTo>
                <a:lnTo>
                  <a:pt x="3757" y="1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39"/>
          <p:cNvSpPr/>
          <p:nvPr/>
        </p:nvSpPr>
        <p:spPr>
          <a:xfrm>
            <a:off x="1885502" y="1205900"/>
            <a:ext cx="104074" cy="91057"/>
          </a:xfrm>
          <a:custGeom>
            <a:avLst/>
            <a:gdLst/>
            <a:ahLst/>
            <a:cxnLst/>
            <a:rect l="l" t="t" r="r" b="b"/>
            <a:pathLst>
              <a:path w="1735" h="1518" extrusionOk="0">
                <a:moveTo>
                  <a:pt x="434" y="1"/>
                </a:moveTo>
                <a:lnTo>
                  <a:pt x="362" y="73"/>
                </a:lnTo>
                <a:lnTo>
                  <a:pt x="1" y="578"/>
                </a:lnTo>
                <a:lnTo>
                  <a:pt x="145" y="1228"/>
                </a:lnTo>
                <a:lnTo>
                  <a:pt x="217" y="1373"/>
                </a:lnTo>
                <a:lnTo>
                  <a:pt x="434" y="1517"/>
                </a:lnTo>
                <a:lnTo>
                  <a:pt x="1229" y="1517"/>
                </a:lnTo>
                <a:lnTo>
                  <a:pt x="1373" y="1373"/>
                </a:lnTo>
                <a:lnTo>
                  <a:pt x="1734" y="795"/>
                </a:lnTo>
                <a:lnTo>
                  <a:pt x="1445" y="145"/>
                </a:lnTo>
                <a:lnTo>
                  <a:pt x="1301" y="73"/>
                </a:lnTo>
                <a:lnTo>
                  <a:pt x="1229" y="145"/>
                </a:lnTo>
                <a:lnTo>
                  <a:pt x="868" y="578"/>
                </a:lnTo>
                <a:lnTo>
                  <a:pt x="579" y="73"/>
                </a:lnTo>
                <a:lnTo>
                  <a:pt x="434" y="1"/>
                </a:lnTo>
                <a:close/>
              </a:path>
            </a:pathLst>
          </a:custGeom>
          <a:solidFill>
            <a:srgbClr val="AF46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39"/>
          <p:cNvSpPr/>
          <p:nvPr/>
        </p:nvSpPr>
        <p:spPr>
          <a:xfrm>
            <a:off x="1846512" y="677311"/>
            <a:ext cx="459365" cy="537286"/>
          </a:xfrm>
          <a:custGeom>
            <a:avLst/>
            <a:gdLst/>
            <a:ahLst/>
            <a:cxnLst/>
            <a:rect l="l" t="t" r="r" b="b"/>
            <a:pathLst>
              <a:path w="7658" h="8957" extrusionOk="0">
                <a:moveTo>
                  <a:pt x="5924" y="0"/>
                </a:moveTo>
                <a:lnTo>
                  <a:pt x="4840" y="72"/>
                </a:lnTo>
                <a:lnTo>
                  <a:pt x="4190" y="144"/>
                </a:lnTo>
                <a:lnTo>
                  <a:pt x="3973" y="144"/>
                </a:lnTo>
                <a:lnTo>
                  <a:pt x="3901" y="217"/>
                </a:lnTo>
                <a:lnTo>
                  <a:pt x="3685" y="2095"/>
                </a:lnTo>
                <a:lnTo>
                  <a:pt x="3685" y="2167"/>
                </a:lnTo>
                <a:lnTo>
                  <a:pt x="3612" y="2167"/>
                </a:lnTo>
                <a:lnTo>
                  <a:pt x="2312" y="2528"/>
                </a:lnTo>
                <a:lnTo>
                  <a:pt x="1590" y="2817"/>
                </a:lnTo>
                <a:lnTo>
                  <a:pt x="1156" y="3034"/>
                </a:lnTo>
                <a:lnTo>
                  <a:pt x="145" y="3973"/>
                </a:lnTo>
                <a:lnTo>
                  <a:pt x="145" y="4045"/>
                </a:lnTo>
                <a:lnTo>
                  <a:pt x="1" y="4767"/>
                </a:lnTo>
                <a:lnTo>
                  <a:pt x="145" y="4984"/>
                </a:lnTo>
                <a:lnTo>
                  <a:pt x="290" y="5418"/>
                </a:lnTo>
                <a:lnTo>
                  <a:pt x="651" y="6068"/>
                </a:lnTo>
                <a:lnTo>
                  <a:pt x="2023" y="6357"/>
                </a:lnTo>
                <a:lnTo>
                  <a:pt x="4262" y="6718"/>
                </a:lnTo>
                <a:lnTo>
                  <a:pt x="4407" y="6646"/>
                </a:lnTo>
                <a:lnTo>
                  <a:pt x="4624" y="6429"/>
                </a:lnTo>
                <a:lnTo>
                  <a:pt x="4840" y="6212"/>
                </a:lnTo>
                <a:lnTo>
                  <a:pt x="4913" y="6212"/>
                </a:lnTo>
                <a:lnTo>
                  <a:pt x="4985" y="6790"/>
                </a:lnTo>
                <a:lnTo>
                  <a:pt x="4985" y="6862"/>
                </a:lnTo>
                <a:lnTo>
                  <a:pt x="5346" y="7512"/>
                </a:lnTo>
                <a:lnTo>
                  <a:pt x="5418" y="7585"/>
                </a:lnTo>
                <a:lnTo>
                  <a:pt x="5563" y="7585"/>
                </a:lnTo>
                <a:lnTo>
                  <a:pt x="6140" y="7151"/>
                </a:lnTo>
                <a:lnTo>
                  <a:pt x="6285" y="7079"/>
                </a:lnTo>
                <a:lnTo>
                  <a:pt x="6357" y="7151"/>
                </a:lnTo>
                <a:lnTo>
                  <a:pt x="6502" y="7512"/>
                </a:lnTo>
                <a:lnTo>
                  <a:pt x="6574" y="7729"/>
                </a:lnTo>
                <a:lnTo>
                  <a:pt x="6574" y="7873"/>
                </a:lnTo>
                <a:lnTo>
                  <a:pt x="6429" y="8090"/>
                </a:lnTo>
                <a:lnTo>
                  <a:pt x="6213" y="8307"/>
                </a:lnTo>
                <a:lnTo>
                  <a:pt x="5779" y="8596"/>
                </a:lnTo>
                <a:lnTo>
                  <a:pt x="5996" y="8957"/>
                </a:lnTo>
                <a:lnTo>
                  <a:pt x="6574" y="8524"/>
                </a:lnTo>
                <a:lnTo>
                  <a:pt x="7080" y="8162"/>
                </a:lnTo>
                <a:lnTo>
                  <a:pt x="7441" y="7657"/>
                </a:lnTo>
                <a:lnTo>
                  <a:pt x="7513" y="7368"/>
                </a:lnTo>
                <a:lnTo>
                  <a:pt x="7585" y="6934"/>
                </a:lnTo>
                <a:lnTo>
                  <a:pt x="7657" y="5923"/>
                </a:lnTo>
                <a:lnTo>
                  <a:pt x="7657" y="4984"/>
                </a:lnTo>
                <a:lnTo>
                  <a:pt x="7585" y="4478"/>
                </a:lnTo>
                <a:lnTo>
                  <a:pt x="7441" y="4262"/>
                </a:lnTo>
                <a:lnTo>
                  <a:pt x="7007" y="3756"/>
                </a:lnTo>
                <a:lnTo>
                  <a:pt x="6285" y="2817"/>
                </a:lnTo>
                <a:lnTo>
                  <a:pt x="6285" y="2745"/>
                </a:lnTo>
                <a:lnTo>
                  <a:pt x="6285" y="2673"/>
                </a:lnTo>
                <a:lnTo>
                  <a:pt x="6863" y="2095"/>
                </a:lnTo>
                <a:lnTo>
                  <a:pt x="7152" y="1734"/>
                </a:lnTo>
                <a:lnTo>
                  <a:pt x="7224" y="1445"/>
                </a:lnTo>
                <a:lnTo>
                  <a:pt x="7152" y="1228"/>
                </a:lnTo>
                <a:lnTo>
                  <a:pt x="7080" y="1084"/>
                </a:lnTo>
                <a:lnTo>
                  <a:pt x="6646" y="578"/>
                </a:lnTo>
                <a:lnTo>
                  <a:pt x="6213" y="217"/>
                </a:lnTo>
                <a:lnTo>
                  <a:pt x="5924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39"/>
          <p:cNvSpPr/>
          <p:nvPr/>
        </p:nvSpPr>
        <p:spPr>
          <a:xfrm>
            <a:off x="1296208" y="1262226"/>
            <a:ext cx="637041" cy="3241110"/>
          </a:xfrm>
          <a:custGeom>
            <a:avLst/>
            <a:gdLst/>
            <a:ahLst/>
            <a:cxnLst/>
            <a:rect l="l" t="t" r="r" b="b"/>
            <a:pathLst>
              <a:path w="10620" h="54032" extrusionOk="0">
                <a:moveTo>
                  <a:pt x="9464" y="1"/>
                </a:moveTo>
                <a:lnTo>
                  <a:pt x="8091" y="217"/>
                </a:lnTo>
                <a:lnTo>
                  <a:pt x="7730" y="2529"/>
                </a:lnTo>
                <a:lnTo>
                  <a:pt x="8525" y="3829"/>
                </a:lnTo>
                <a:lnTo>
                  <a:pt x="2096" y="50709"/>
                </a:lnTo>
                <a:lnTo>
                  <a:pt x="1" y="51431"/>
                </a:lnTo>
                <a:lnTo>
                  <a:pt x="73" y="51937"/>
                </a:lnTo>
                <a:lnTo>
                  <a:pt x="1807" y="51431"/>
                </a:lnTo>
                <a:lnTo>
                  <a:pt x="362" y="54031"/>
                </a:lnTo>
                <a:lnTo>
                  <a:pt x="362" y="54031"/>
                </a:lnTo>
                <a:lnTo>
                  <a:pt x="1012" y="53742"/>
                </a:lnTo>
                <a:lnTo>
                  <a:pt x="2674" y="51648"/>
                </a:lnTo>
                <a:lnTo>
                  <a:pt x="4479" y="53381"/>
                </a:lnTo>
                <a:lnTo>
                  <a:pt x="4913" y="53092"/>
                </a:lnTo>
                <a:lnTo>
                  <a:pt x="3035" y="50420"/>
                </a:lnTo>
                <a:lnTo>
                  <a:pt x="8958" y="4335"/>
                </a:lnTo>
                <a:lnTo>
                  <a:pt x="9391" y="3973"/>
                </a:lnTo>
                <a:lnTo>
                  <a:pt x="10475" y="2818"/>
                </a:lnTo>
                <a:lnTo>
                  <a:pt x="10619" y="578"/>
                </a:lnTo>
                <a:lnTo>
                  <a:pt x="9464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39"/>
          <p:cNvSpPr/>
          <p:nvPr/>
        </p:nvSpPr>
        <p:spPr>
          <a:xfrm>
            <a:off x="1660198" y="1461556"/>
            <a:ext cx="255716" cy="810337"/>
          </a:xfrm>
          <a:custGeom>
            <a:avLst/>
            <a:gdLst/>
            <a:ahLst/>
            <a:cxnLst/>
            <a:rect l="l" t="t" r="r" b="b"/>
            <a:pathLst>
              <a:path w="4263" h="13509" extrusionOk="0">
                <a:moveTo>
                  <a:pt x="2168" y="0"/>
                </a:moveTo>
                <a:lnTo>
                  <a:pt x="1084" y="2167"/>
                </a:lnTo>
                <a:lnTo>
                  <a:pt x="1229" y="3395"/>
                </a:lnTo>
                <a:lnTo>
                  <a:pt x="1" y="7946"/>
                </a:lnTo>
                <a:lnTo>
                  <a:pt x="651" y="13508"/>
                </a:lnTo>
                <a:lnTo>
                  <a:pt x="1879" y="13508"/>
                </a:lnTo>
                <a:lnTo>
                  <a:pt x="3757" y="12208"/>
                </a:lnTo>
                <a:lnTo>
                  <a:pt x="3034" y="3468"/>
                </a:lnTo>
                <a:lnTo>
                  <a:pt x="4262" y="2167"/>
                </a:lnTo>
                <a:lnTo>
                  <a:pt x="3973" y="1012"/>
                </a:lnTo>
                <a:lnTo>
                  <a:pt x="3757" y="145"/>
                </a:lnTo>
                <a:lnTo>
                  <a:pt x="2168" y="0"/>
                </a:lnTo>
                <a:close/>
              </a:path>
            </a:pathLst>
          </a:custGeom>
          <a:solidFill>
            <a:srgbClr val="772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39"/>
          <p:cNvSpPr/>
          <p:nvPr/>
        </p:nvSpPr>
        <p:spPr>
          <a:xfrm>
            <a:off x="1881183" y="1461556"/>
            <a:ext cx="43369" cy="138685"/>
          </a:xfrm>
          <a:custGeom>
            <a:avLst/>
            <a:gdLst/>
            <a:ahLst/>
            <a:cxnLst/>
            <a:rect l="l" t="t" r="r" b="b"/>
            <a:pathLst>
              <a:path w="723" h="2312" extrusionOk="0">
                <a:moveTo>
                  <a:pt x="73" y="0"/>
                </a:moveTo>
                <a:lnTo>
                  <a:pt x="0" y="73"/>
                </a:lnTo>
                <a:lnTo>
                  <a:pt x="0" y="145"/>
                </a:lnTo>
                <a:lnTo>
                  <a:pt x="506" y="2240"/>
                </a:lnTo>
                <a:lnTo>
                  <a:pt x="506" y="2312"/>
                </a:lnTo>
                <a:lnTo>
                  <a:pt x="651" y="2312"/>
                </a:lnTo>
                <a:lnTo>
                  <a:pt x="723" y="2240"/>
                </a:lnTo>
                <a:lnTo>
                  <a:pt x="723" y="2167"/>
                </a:lnTo>
                <a:lnTo>
                  <a:pt x="217" y="73"/>
                </a:lnTo>
                <a:lnTo>
                  <a:pt x="145" y="0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9"/>
          <p:cNvSpPr/>
          <p:nvPr/>
        </p:nvSpPr>
        <p:spPr>
          <a:xfrm>
            <a:off x="1655879" y="1452859"/>
            <a:ext cx="138685" cy="827673"/>
          </a:xfrm>
          <a:custGeom>
            <a:avLst/>
            <a:gdLst/>
            <a:ahLst/>
            <a:cxnLst/>
            <a:rect l="l" t="t" r="r" b="b"/>
            <a:pathLst>
              <a:path w="2312" h="13798" extrusionOk="0">
                <a:moveTo>
                  <a:pt x="2167" y="1"/>
                </a:moveTo>
                <a:lnTo>
                  <a:pt x="2167" y="73"/>
                </a:lnTo>
                <a:lnTo>
                  <a:pt x="1012" y="2312"/>
                </a:lnTo>
                <a:lnTo>
                  <a:pt x="1012" y="2385"/>
                </a:lnTo>
                <a:lnTo>
                  <a:pt x="1228" y="3540"/>
                </a:lnTo>
                <a:lnTo>
                  <a:pt x="0" y="8091"/>
                </a:lnTo>
                <a:lnTo>
                  <a:pt x="650" y="13725"/>
                </a:lnTo>
                <a:lnTo>
                  <a:pt x="650" y="13797"/>
                </a:lnTo>
                <a:lnTo>
                  <a:pt x="723" y="13797"/>
                </a:lnTo>
                <a:lnTo>
                  <a:pt x="795" y="13725"/>
                </a:lnTo>
                <a:lnTo>
                  <a:pt x="867" y="13653"/>
                </a:lnTo>
                <a:lnTo>
                  <a:pt x="217" y="8091"/>
                </a:lnTo>
                <a:lnTo>
                  <a:pt x="1445" y="3540"/>
                </a:lnTo>
                <a:lnTo>
                  <a:pt x="1228" y="2385"/>
                </a:lnTo>
                <a:lnTo>
                  <a:pt x="2312" y="145"/>
                </a:lnTo>
                <a:lnTo>
                  <a:pt x="2312" y="73"/>
                </a:lnTo>
                <a:lnTo>
                  <a:pt x="2312" y="1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533;p35"/>
          <p:cNvSpPr/>
          <p:nvPr/>
        </p:nvSpPr>
        <p:spPr>
          <a:xfrm rot="10800000">
            <a:off x="7359146" y="757589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534;p35"/>
          <p:cNvSpPr/>
          <p:nvPr/>
        </p:nvSpPr>
        <p:spPr>
          <a:xfrm rot="10800000">
            <a:off x="7645071" y="1322871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531;p35"/>
          <p:cNvSpPr/>
          <p:nvPr/>
        </p:nvSpPr>
        <p:spPr>
          <a:xfrm>
            <a:off x="3481465" y="3623140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534;p35"/>
          <p:cNvSpPr/>
          <p:nvPr/>
        </p:nvSpPr>
        <p:spPr>
          <a:xfrm rot="10800000">
            <a:off x="4207561" y="3190368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Google Shape;508;p34"/>
          <p:cNvGrpSpPr/>
          <p:nvPr/>
        </p:nvGrpSpPr>
        <p:grpSpPr>
          <a:xfrm>
            <a:off x="7101674" y="3554319"/>
            <a:ext cx="514944" cy="512785"/>
            <a:chOff x="1514750" y="4028575"/>
            <a:chExt cx="435250" cy="433425"/>
          </a:xfrm>
        </p:grpSpPr>
        <p:sp>
          <p:nvSpPr>
            <p:cNvPr id="28" name="Google Shape;509;p3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10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11;p3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12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13;p3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14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15;p3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16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17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18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19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20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21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" name="Google Shape;490;p34"/>
          <p:cNvGrpSpPr/>
          <p:nvPr/>
        </p:nvGrpSpPr>
        <p:grpSpPr>
          <a:xfrm>
            <a:off x="6714918" y="3113860"/>
            <a:ext cx="623908" cy="504237"/>
            <a:chOff x="2116100" y="3596975"/>
            <a:chExt cx="527350" cy="426200"/>
          </a:xfrm>
        </p:grpSpPr>
        <p:sp>
          <p:nvSpPr>
            <p:cNvPr id="42" name="Google Shape;491;p3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92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93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4813" y="157396"/>
            <a:ext cx="3162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New Feature</a:t>
            </a:r>
            <a:endParaRPr lang="zh-TW" altLang="en-US" sz="5000" dirty="0">
              <a:solidFill>
                <a:srgbClr val="002060"/>
              </a:solidFill>
              <a:latin typeface="Caveat Brush" panose="02020500000000000000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4458" y="1446551"/>
            <a:ext cx="153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  <a:latin typeface="Taipei Sans TC Beta" pitchFamily="2" charset="-120"/>
                <a:ea typeface="Taipei Sans TC Beta" pitchFamily="2" charset="-120"/>
              </a:rPr>
              <a:t>m</a:t>
            </a:r>
            <a:r>
              <a:rPr lang="en-US" altLang="zh-TW" sz="2400" dirty="0" err="1" smtClean="0">
                <a:solidFill>
                  <a:schemeClr val="tx1"/>
                </a:solidFill>
                <a:latin typeface="Taipei Sans TC Beta" pitchFamily="2" charset="-120"/>
                <a:ea typeface="Taipei Sans TC Beta" pitchFamily="2" charset="-120"/>
              </a:rPr>
              <a:t>sno_id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438" y="2046796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tx1"/>
                </a:solidFill>
                <a:latin typeface="Taipei Sans TC Beta" pitchFamily="2" charset="-120"/>
                <a:ea typeface="Taipei Sans TC Beta" pitchFamily="2" charset="-120"/>
              </a:rPr>
              <a:t>song_id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6222">
            <a:off x="2783187" y="1820744"/>
            <a:ext cx="913768" cy="91376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19189" y="1415658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tx1"/>
                </a:solidFill>
                <a:latin typeface="Taipei Sans TC Beta" pitchFamily="2" charset="-120"/>
                <a:ea typeface="Taipei Sans TC Beta" pitchFamily="2" charset="-120"/>
              </a:rPr>
              <a:t>msnocnt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75294" y="2046795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tx1"/>
                </a:solidFill>
                <a:latin typeface="Taipei Sans TC Beta" pitchFamily="2" charset="-120"/>
                <a:ea typeface="Taipei Sans TC Beta" pitchFamily="2" charset="-120"/>
              </a:rPr>
              <a:t>songcnt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30193" y="1446435"/>
            <a:ext cx="14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重複次數</a:t>
            </a:r>
            <a:endParaRPr lang="zh-TW" altLang="en-US" sz="20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 rot="10800000" flipH="1" flipV="1">
            <a:off x="422439" y="1094503"/>
            <a:ext cx="53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1.</a:t>
            </a:r>
            <a:endParaRPr lang="zh-TW" altLang="en-US" sz="24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0241" y="290194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2.</a:t>
            </a:r>
            <a:endParaRPr lang="zh-TW" altLang="en-US" sz="24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45179" y="3192736"/>
            <a:ext cx="359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aipei Sans TC Beta" pitchFamily="2" charset="-120"/>
                <a:ea typeface="Taipei Sans TC Beta" pitchFamily="2" charset="-120"/>
              </a:rPr>
              <a:t>t</a:t>
            </a:r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rain</a:t>
            </a:r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中</a:t>
            </a:r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target</a:t>
            </a:r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等於</a:t>
            </a:r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1</a:t>
            </a:r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的值</a:t>
            </a:r>
            <a:endParaRPr lang="zh-TW" altLang="en-US" sz="2400" dirty="0"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832241" y="3852472"/>
            <a:ext cx="4042924" cy="224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543088" y="4036933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歌曲被播放次數</a:t>
            </a:r>
            <a:endParaRPr lang="zh-TW" altLang="en-US" sz="24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6222">
            <a:off x="5068490" y="3280805"/>
            <a:ext cx="1165819" cy="1165819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370820" y="3621639"/>
            <a:ext cx="266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歌曲被重複收聽率</a:t>
            </a:r>
            <a:endParaRPr lang="zh-TW" altLang="en-US" sz="24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92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4813" y="157396"/>
            <a:ext cx="3162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New Feature</a:t>
            </a:r>
            <a:endParaRPr lang="zh-TW" altLang="en-US" sz="5000" dirty="0">
              <a:solidFill>
                <a:srgbClr val="002060"/>
              </a:solidFill>
              <a:latin typeface="Caveat Brush" panose="02020500000000000000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25467" y="1520970"/>
            <a:ext cx="153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latin typeface="Taipei Sans TC Beta" pitchFamily="2" charset="-120"/>
                <a:ea typeface="Taipei Sans TC Beta" pitchFamily="2" charset="-120"/>
              </a:rPr>
              <a:t>註冊時間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7603" y="34910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 smtClean="0">
                <a:latin typeface="Taipei Sans TC Beta" pitchFamily="2" charset="-120"/>
                <a:ea typeface="Taipei Sans TC Beta" pitchFamily="2" charset="-120"/>
              </a:rPr>
              <a:t>註冊</a:t>
            </a:r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天</a:t>
            </a:r>
            <a:r>
              <a:rPr lang="zh-TW" altLang="en-US" sz="2400" dirty="0">
                <a:latin typeface="Taipei Sans TC Beta" pitchFamily="2" charset="-120"/>
                <a:ea typeface="Taipei Sans TC Beta" pitchFamily="2" charset="-120"/>
              </a:rPr>
              <a:t>數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80881" y="2171036"/>
            <a:ext cx="24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expiration_date</a:t>
            </a:r>
            <a:endParaRPr lang="zh-TW" altLang="en-US" sz="20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 rot="10800000" flipH="1" flipV="1">
            <a:off x="422439" y="1094503"/>
            <a:ext cx="53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aipei Sans TC Beta" pitchFamily="2" charset="-120"/>
                <a:ea typeface="Taipei Sans TC Beta" pitchFamily="2" charset="-120"/>
              </a:rPr>
              <a:t>3.</a:t>
            </a:r>
            <a:endParaRPr lang="zh-TW" altLang="en-US" sz="24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2438" y="2178171"/>
            <a:ext cx="325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registration_init_time</a:t>
            </a:r>
            <a:endParaRPr lang="zh-TW" altLang="en-US" sz="20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6222">
            <a:off x="6065336" y="1762412"/>
            <a:ext cx="1165819" cy="116581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360171" y="2046158"/>
            <a:ext cx="157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B0F0"/>
                </a:solidFill>
                <a:latin typeface="Taipei Sans TC Beta" pitchFamily="2" charset="-120"/>
                <a:ea typeface="Taipei Sans TC Beta" pitchFamily="2" charset="-120"/>
              </a:rPr>
              <a:t>日期格</a:t>
            </a:r>
            <a:r>
              <a:rPr lang="zh-TW" altLang="en-US" sz="2400" dirty="0">
                <a:solidFill>
                  <a:srgbClr val="00B0F0"/>
                </a:solidFill>
                <a:latin typeface="Taipei Sans TC Beta" pitchFamily="2" charset="-120"/>
                <a:ea typeface="Taipei Sans TC Beta" pitchFamily="2" charset="-120"/>
              </a:rPr>
              <a:t>式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89836" y="3737281"/>
            <a:ext cx="153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latin typeface="Taipei Sans TC Beta" pitchFamily="2" charset="-120"/>
                <a:ea typeface="Taipei Sans TC Beta" pitchFamily="2" charset="-120"/>
              </a:rPr>
              <a:t>註冊時間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6225" y="37372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latin typeface="Taipei Sans TC Beta" pitchFamily="2" charset="-120"/>
                <a:ea typeface="Taipei Sans TC Beta" pitchFamily="2" charset="-120"/>
              </a:rPr>
              <a:t>註冊到期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9681" y="3721891"/>
            <a:ext cx="1043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相減</a:t>
            </a:r>
            <a:endParaRPr lang="zh-TW" altLang="en-US" sz="26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6222">
            <a:off x="4636272" y="3415583"/>
            <a:ext cx="1165819" cy="116581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68213" y="16466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latin typeface="Taipei Sans TC Beta" pitchFamily="2" charset="-120"/>
                <a:ea typeface="Taipei Sans TC Beta" pitchFamily="2" charset="-120"/>
              </a:rPr>
              <a:t>註冊到期</a:t>
            </a:r>
            <a:endParaRPr lang="zh-TW" altLang="en-US" sz="2400" dirty="0">
              <a:solidFill>
                <a:schemeClr val="tx1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43534" y="4093135"/>
            <a:ext cx="325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registration_days</a:t>
            </a:r>
            <a:endParaRPr lang="zh-TW" altLang="en-US" sz="20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49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357502" y="3450032"/>
            <a:ext cx="2257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aveat Brush" panose="02020500000000000000" charset="0"/>
              </a:rPr>
              <a:t>D</a:t>
            </a:r>
            <a:r>
              <a:rPr lang="en-US" altLang="zh-TW" sz="4000" dirty="0" smtClean="0">
                <a:latin typeface="Caveat Brush" panose="02020500000000000000" charset="0"/>
              </a:rPr>
              <a:t>escriptive </a:t>
            </a:r>
            <a:r>
              <a:rPr lang="en-US" altLang="zh-TW" sz="4000" dirty="0">
                <a:latin typeface="Caveat Brush" panose="02020500000000000000" charset="0"/>
              </a:rPr>
              <a:t>statistics</a:t>
            </a:r>
            <a:endParaRPr lang="zh-TW" altLang="en-US" sz="4000" dirty="0">
              <a:latin typeface="Caveat Brush" panose="02020500000000000000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2" y="113287"/>
            <a:ext cx="4305560" cy="2642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" y="113286"/>
            <a:ext cx="4105091" cy="2642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字方塊 15"/>
          <p:cNvSpPr txBox="1"/>
          <p:nvPr/>
        </p:nvSpPr>
        <p:spPr>
          <a:xfrm>
            <a:off x="174600" y="2835516"/>
            <a:ext cx="309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Songcnt</a:t>
            </a:r>
            <a:r>
              <a:rPr lang="zh-TW" altLang="en-US" sz="1600" dirty="0">
                <a:latin typeface="Taipei Sans TC Beta" pitchFamily="2" charset="-120"/>
                <a:ea typeface="Taipei Sans TC Beta" pitchFamily="2" charset="-120"/>
              </a:rPr>
              <a:t>的長條圖</a:t>
            </a:r>
            <a:r>
              <a:rPr lang="zh-TW" altLang="en-US" sz="1600" dirty="0" smtClean="0">
                <a:latin typeface="Taipei Sans TC Beta" pitchFamily="2" charset="-120"/>
                <a:ea typeface="Taipei Sans TC Beta" pitchFamily="2" charset="-120"/>
              </a:rPr>
              <a:t>以及四分位</a:t>
            </a:r>
            <a:r>
              <a:rPr lang="zh-TW" altLang="en-US" sz="1600" dirty="0">
                <a:latin typeface="Taipei Sans TC Beta" pitchFamily="2" charset="-120"/>
                <a:ea typeface="Taipei Sans TC Beta" pitchFamily="2" charset="-120"/>
              </a:rPr>
              <a:t>數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827167" y="2835516"/>
            <a:ext cx="314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1600" dirty="0" smtClean="0">
                <a:latin typeface="Taipei Sans TC Beta" pitchFamily="2" charset="-120"/>
                <a:ea typeface="Taipei Sans TC Beta" pitchFamily="2" charset="-120"/>
              </a:rPr>
              <a:t>msnocnt</a:t>
            </a:r>
            <a:r>
              <a:rPr lang="zh-TW" altLang="en-US" sz="1600" dirty="0" smtClean="0">
                <a:latin typeface="Taipei Sans TC Beta" pitchFamily="2" charset="-120"/>
                <a:ea typeface="Taipei Sans TC Beta" pitchFamily="2" charset="-120"/>
              </a:rPr>
              <a:t>的長條圖以及四分位數</a:t>
            </a:r>
            <a:endParaRPr lang="zh-TW" altLang="en-US" sz="1600" dirty="0">
              <a:latin typeface="Taipei Sans TC Beta" pitchFamily="2" charset="-120"/>
              <a:ea typeface="Taipei Sans TC Beta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85520"/>
              </p:ext>
            </p:extLst>
          </p:nvPr>
        </p:nvGraphicFramePr>
        <p:xfrm>
          <a:off x="5615247" y="3370072"/>
          <a:ext cx="3399280" cy="1483360"/>
        </p:xfrm>
        <a:graphic>
          <a:graphicData uri="http://schemas.openxmlformats.org/drawingml/2006/table">
            <a:tbl>
              <a:tblPr firstRow="1" bandRow="1">
                <a:tableStyleId>{EE9FD835-B3DD-4644-A897-38CC5A23705D}</a:tableStyleId>
              </a:tblPr>
              <a:tblGrid>
                <a:gridCol w="1699640">
                  <a:extLst>
                    <a:ext uri="{9D8B030D-6E8A-4147-A177-3AD203B41FA5}">
                      <a16:colId xmlns:a16="http://schemas.microsoft.com/office/drawing/2014/main" val="345073306"/>
                    </a:ext>
                  </a:extLst>
                </a:gridCol>
                <a:gridCol w="1699640">
                  <a:extLst>
                    <a:ext uri="{9D8B030D-6E8A-4147-A177-3AD203B41FA5}">
                      <a16:colId xmlns:a16="http://schemas.microsoft.com/office/drawing/2014/main" val="237624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下四分位數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286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中四分位數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510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5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上四分位數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838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IQR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552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055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09800"/>
              </p:ext>
            </p:extLst>
          </p:nvPr>
        </p:nvGraphicFramePr>
        <p:xfrm>
          <a:off x="174600" y="3370072"/>
          <a:ext cx="3072532" cy="1483360"/>
        </p:xfrm>
        <a:graphic>
          <a:graphicData uri="http://schemas.openxmlformats.org/drawingml/2006/table">
            <a:tbl>
              <a:tblPr firstRow="1" bandRow="1">
                <a:tableStyleId>{EE9FD835-B3DD-4644-A897-38CC5A23705D}</a:tableStyleId>
              </a:tblPr>
              <a:tblGrid>
                <a:gridCol w="1536266">
                  <a:extLst>
                    <a:ext uri="{9D8B030D-6E8A-4147-A177-3AD203B41FA5}">
                      <a16:colId xmlns:a16="http://schemas.microsoft.com/office/drawing/2014/main" val="2140463468"/>
                    </a:ext>
                  </a:extLst>
                </a:gridCol>
                <a:gridCol w="1536266">
                  <a:extLst>
                    <a:ext uri="{9D8B030D-6E8A-4147-A177-3AD203B41FA5}">
                      <a16:colId xmlns:a16="http://schemas.microsoft.com/office/drawing/2014/main" val="387188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下四分位數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70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中四分位數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467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上四分位數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1893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IQR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1823</a:t>
                      </a:r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09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511971" y="258138"/>
            <a:ext cx="4515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aveat Brush" panose="02020500000000000000" charset="0"/>
              </a:rPr>
              <a:t>D</a:t>
            </a:r>
            <a:r>
              <a:rPr lang="en-US" altLang="zh-TW" sz="4000" dirty="0" smtClean="0">
                <a:latin typeface="Caveat Brush" panose="02020500000000000000" charset="0"/>
              </a:rPr>
              <a:t>escriptive </a:t>
            </a:r>
            <a:r>
              <a:rPr lang="en-US" altLang="zh-TW" sz="4000" dirty="0">
                <a:latin typeface="Caveat Brush" panose="02020500000000000000" charset="0"/>
              </a:rPr>
              <a:t>statistics</a:t>
            </a:r>
            <a:endParaRPr lang="zh-TW" altLang="en-US" sz="4000" dirty="0">
              <a:latin typeface="Caveat Brush" panose="02020500000000000000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6222">
            <a:off x="3509769" y="1795123"/>
            <a:ext cx="1996590" cy="199659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508526" y="4175889"/>
            <a:ext cx="411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類別資料平均範例示意圖</a:t>
            </a:r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8" name="Google Shape;508;p34"/>
          <p:cNvGrpSpPr/>
          <p:nvPr/>
        </p:nvGrpSpPr>
        <p:grpSpPr>
          <a:xfrm>
            <a:off x="7276023" y="4288828"/>
            <a:ext cx="514944" cy="512785"/>
            <a:chOff x="1514750" y="4028575"/>
            <a:chExt cx="435250" cy="433425"/>
          </a:xfrm>
        </p:grpSpPr>
        <p:sp>
          <p:nvSpPr>
            <p:cNvPr id="19" name="Google Shape;509;p3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10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11;p3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12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13;p3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14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15;p3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16;p3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17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18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19;p3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20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21;p3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490;p34"/>
          <p:cNvGrpSpPr/>
          <p:nvPr/>
        </p:nvGrpSpPr>
        <p:grpSpPr>
          <a:xfrm>
            <a:off x="8127661" y="3965840"/>
            <a:ext cx="623908" cy="504237"/>
            <a:chOff x="2116100" y="3596975"/>
            <a:chExt cx="527350" cy="426200"/>
          </a:xfrm>
        </p:grpSpPr>
        <p:sp>
          <p:nvSpPr>
            <p:cNvPr id="33" name="Google Shape;491;p3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92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93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0" y="1235893"/>
            <a:ext cx="2553090" cy="26604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54" y="1249884"/>
            <a:ext cx="2559110" cy="26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053652" y="104931"/>
            <a:ext cx="5591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Classification Model</a:t>
            </a:r>
            <a:endParaRPr lang="zh-TW" altLang="en-US" sz="5000" dirty="0">
              <a:solidFill>
                <a:srgbClr val="002060"/>
              </a:solidFill>
              <a:latin typeface="Caveat Brush" panose="02020500000000000000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33926" y="1146748"/>
            <a:ext cx="624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1. Df_train_0(gbdt</a:t>
            </a:r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): </a:t>
            </a:r>
            <a:r>
              <a:rPr lang="zh-TW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保留完整無缺失的資料的資料集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，並且特徵欄位多了性別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(gender)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、年齡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(bd)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與作詞者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(lyricist)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，基礎學習模型選擇傳統梯度提升決策樹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2. Df_train_0(goss</a:t>
            </a:r>
            <a:r>
              <a:rPr lang="en-US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)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: </a:t>
            </a:r>
            <a:r>
              <a:rPr lang="zh-TW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無缺失值的資料集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，並且特徵欄位多了性別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(gender)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、年齡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(bd)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與作詞者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(lyricist)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，基礎學習模型選擇使用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Gradient-based One-Side Sampling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的梯度提升決策樹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3. Df_train_0(LR</a:t>
            </a:r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)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: </a:t>
            </a:r>
            <a:r>
              <a:rPr lang="zh-TW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無缺失值的資料集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，並且特徵欄位多了性別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(gender)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、年齡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(bd)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與作詞者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(lyricist)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Logistic Regression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演算法作分析。</a:t>
            </a:r>
          </a:p>
          <a:p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8" y="1146748"/>
            <a:ext cx="902540" cy="902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2" y="2353456"/>
            <a:ext cx="1134888" cy="11348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2" y="3576091"/>
            <a:ext cx="1223892" cy="12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256019" y="127417"/>
            <a:ext cx="5591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Classification Model</a:t>
            </a:r>
            <a:endParaRPr lang="zh-TW" altLang="en-US" sz="5000" dirty="0">
              <a:solidFill>
                <a:srgbClr val="002060"/>
              </a:solidFill>
              <a:latin typeface="Caveat Brush" panose="02020500000000000000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53652" y="1289154"/>
            <a:ext cx="6303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1. Df_train_full(gbdt</a:t>
            </a:r>
            <a:r>
              <a:rPr lang="en-US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): </a:t>
            </a:r>
            <a:r>
              <a:rPr lang="zh-TW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使用了全部資料的資料集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，基礎學習模型選擇傳統梯度提升決策樹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2. Df_train_full(goss</a:t>
            </a:r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): </a:t>
            </a:r>
            <a:r>
              <a:rPr lang="zh-TW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使用了全部資料的資料集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，基礎學習模型選擇使用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Gradient-based One-Side Sampling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的梯度提升決策樹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3. Df_train_full(LR</a:t>
            </a:r>
            <a:r>
              <a:rPr lang="en-US" altLang="zh-TW" sz="18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): </a:t>
            </a:r>
            <a:r>
              <a:rPr lang="zh-TW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使用了全部資料的資料集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，使用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Logistic Regression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演算法作分析。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2" y="989191"/>
            <a:ext cx="1105943" cy="11059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1" y="2315980"/>
            <a:ext cx="1120934" cy="112093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1" y="3561398"/>
            <a:ext cx="1082521" cy="1082521"/>
          </a:xfrm>
          <a:prstGeom prst="rect">
            <a:avLst/>
          </a:prstGeom>
        </p:spPr>
      </p:pic>
      <p:sp>
        <p:nvSpPr>
          <p:cNvPr id="13" name="Google Shape;533;p35"/>
          <p:cNvSpPr/>
          <p:nvPr/>
        </p:nvSpPr>
        <p:spPr>
          <a:xfrm rot="10800000">
            <a:off x="7502271" y="403489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34;p35"/>
          <p:cNvSpPr/>
          <p:nvPr/>
        </p:nvSpPr>
        <p:spPr>
          <a:xfrm rot="10800000">
            <a:off x="7933729" y="956964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48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13924" y="256834"/>
            <a:ext cx="2581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Parameter</a:t>
            </a:r>
          </a:p>
          <a:p>
            <a:r>
              <a:rPr lang="en-US" altLang="zh-TW" sz="5000" dirty="0" smtClean="0">
                <a:solidFill>
                  <a:srgbClr val="002060"/>
                </a:solidFill>
                <a:latin typeface="Caveat Brush" panose="02020500000000000000" charset="0"/>
              </a:rPr>
              <a:t> Design</a:t>
            </a:r>
            <a:endParaRPr lang="zh-TW" altLang="en-US" sz="5000" dirty="0">
              <a:solidFill>
                <a:srgbClr val="002060"/>
              </a:solidFill>
              <a:latin typeface="Caveat Brush" panose="02020500000000000000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49070" y="1394085"/>
            <a:ext cx="616770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learning_rate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指定一個數值為學習</a:t>
            </a:r>
            <a:r>
              <a:rPr lang="zh-TW" altLang="zh-TW" sz="2000" dirty="0" smtClean="0">
                <a:latin typeface="Taipei Sans TC Beta" pitchFamily="2" charset="-120"/>
                <a:ea typeface="Taipei Sans TC Beta" pitchFamily="2" charset="-120"/>
              </a:rPr>
              <a:t>率</a:t>
            </a:r>
            <a:endParaRPr lang="en-US" altLang="zh-TW" sz="20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num_rounds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指定一個數值為迭代次數</a:t>
            </a: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max_depth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最大樹深</a:t>
            </a: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4.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num_leaves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代表一棵樹上葉節點數目</a:t>
            </a: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5.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min_data_in_leaf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一個葉節點包含的最少樣本數量</a:t>
            </a: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bagging_fraction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每次迭代選擇樣本數量百分比</a:t>
            </a: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7.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bagging_freq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每幾次迭代次數執行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bagging</a:t>
            </a:r>
            <a:endParaRPr lang="zh-TW" altLang="zh-TW" sz="20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latin typeface="Taipei Sans TC Beta" pitchFamily="2" charset="-120"/>
                <a:ea typeface="Taipei Sans TC Beta" pitchFamily="2" charset="-120"/>
              </a:rPr>
              <a:t>8. </a:t>
            </a:r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feature_fraction</a:t>
            </a:r>
            <a:r>
              <a:rPr lang="en-US" altLang="zh-TW" sz="2000" dirty="0">
                <a:latin typeface="Taipei Sans TC Beta" pitchFamily="2" charset="-120"/>
                <a:ea typeface="Taipei Sans TC Beta" pitchFamily="2" charset="-120"/>
              </a:rPr>
              <a:t>:</a:t>
            </a:r>
            <a:r>
              <a:rPr lang="zh-TW" altLang="zh-TW" sz="2000" dirty="0">
                <a:latin typeface="Taipei Sans TC Beta" pitchFamily="2" charset="-120"/>
                <a:ea typeface="Taipei Sans TC Beta" pitchFamily="2" charset="-120"/>
              </a:rPr>
              <a:t>每次迭代選擇特徵數量百分比</a:t>
            </a:r>
          </a:p>
          <a:p>
            <a:endParaRPr lang="zh-TW" altLang="zh-TW" dirty="0"/>
          </a:p>
        </p:txBody>
      </p:sp>
      <p:sp>
        <p:nvSpPr>
          <p:cNvPr id="13" name="Google Shape;533;p35"/>
          <p:cNvSpPr/>
          <p:nvPr/>
        </p:nvSpPr>
        <p:spPr>
          <a:xfrm rot="10800000">
            <a:off x="7502271" y="403489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34;p35"/>
          <p:cNvSpPr/>
          <p:nvPr/>
        </p:nvSpPr>
        <p:spPr>
          <a:xfrm rot="10800000">
            <a:off x="7933729" y="956964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0" y="2420269"/>
            <a:ext cx="1606721" cy="16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976597" y="1125335"/>
            <a:ext cx="4515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Caveat Brush" panose="02020500000000000000" charset="0"/>
              </a:rPr>
              <a:t>Model Analysis</a:t>
            </a:r>
            <a:endParaRPr lang="zh-TW" altLang="en-US" sz="5000" dirty="0">
              <a:latin typeface="Caveat Brush" panose="02020500000000000000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7" y="216269"/>
            <a:ext cx="4645077" cy="2222525"/>
          </a:xfrm>
          <a:prstGeom prst="rect">
            <a:avLst/>
          </a:prstGeom>
        </p:spPr>
      </p:pic>
      <p:grpSp>
        <p:nvGrpSpPr>
          <p:cNvPr id="36" name="Google Shape;818;p40"/>
          <p:cNvGrpSpPr/>
          <p:nvPr/>
        </p:nvGrpSpPr>
        <p:grpSpPr>
          <a:xfrm>
            <a:off x="688885" y="2586313"/>
            <a:ext cx="2631240" cy="2461731"/>
            <a:chOff x="4961375" y="713225"/>
            <a:chExt cx="3643129" cy="3717027"/>
          </a:xfrm>
        </p:grpSpPr>
        <p:sp>
          <p:nvSpPr>
            <p:cNvPr id="37" name="Google Shape;819;p40"/>
            <p:cNvSpPr/>
            <p:nvPr/>
          </p:nvSpPr>
          <p:spPr>
            <a:xfrm>
              <a:off x="4961375" y="996815"/>
              <a:ext cx="3643129" cy="3179923"/>
            </a:xfrm>
            <a:custGeom>
              <a:avLst/>
              <a:gdLst/>
              <a:ahLst/>
              <a:cxnLst/>
              <a:rect l="l" t="t" r="r" b="b"/>
              <a:pathLst>
                <a:path w="76448" h="66728" extrusionOk="0">
                  <a:moveTo>
                    <a:pt x="52545" y="0"/>
                  </a:moveTo>
                  <a:lnTo>
                    <a:pt x="51272" y="49"/>
                  </a:lnTo>
                  <a:lnTo>
                    <a:pt x="50436" y="158"/>
                  </a:lnTo>
                  <a:lnTo>
                    <a:pt x="49588" y="316"/>
                  </a:lnTo>
                  <a:lnTo>
                    <a:pt x="48763" y="546"/>
                  </a:lnTo>
                  <a:lnTo>
                    <a:pt x="47939" y="825"/>
                  </a:lnTo>
                  <a:lnTo>
                    <a:pt x="47127" y="1176"/>
                  </a:lnTo>
                  <a:lnTo>
                    <a:pt x="46327" y="1588"/>
                  </a:lnTo>
                  <a:lnTo>
                    <a:pt x="45539" y="2073"/>
                  </a:lnTo>
                  <a:lnTo>
                    <a:pt x="44763" y="2619"/>
                  </a:lnTo>
                  <a:lnTo>
                    <a:pt x="44012" y="3249"/>
                  </a:lnTo>
                  <a:lnTo>
                    <a:pt x="43273" y="3940"/>
                  </a:lnTo>
                  <a:lnTo>
                    <a:pt x="42545" y="4703"/>
                  </a:lnTo>
                  <a:lnTo>
                    <a:pt x="41842" y="5552"/>
                  </a:lnTo>
                  <a:lnTo>
                    <a:pt x="41151" y="6485"/>
                  </a:lnTo>
                  <a:lnTo>
                    <a:pt x="40497" y="7479"/>
                  </a:lnTo>
                  <a:lnTo>
                    <a:pt x="39854" y="8570"/>
                  </a:lnTo>
                  <a:lnTo>
                    <a:pt x="39236" y="9746"/>
                  </a:lnTo>
                  <a:lnTo>
                    <a:pt x="38654" y="10994"/>
                  </a:lnTo>
                  <a:lnTo>
                    <a:pt x="38363" y="11661"/>
                  </a:lnTo>
                  <a:lnTo>
                    <a:pt x="37806" y="12970"/>
                  </a:lnTo>
                  <a:lnTo>
                    <a:pt x="36703" y="15261"/>
                  </a:lnTo>
                  <a:lnTo>
                    <a:pt x="35612" y="17176"/>
                  </a:lnTo>
                  <a:lnTo>
                    <a:pt x="34521" y="18740"/>
                  </a:lnTo>
                  <a:lnTo>
                    <a:pt x="33442" y="19976"/>
                  </a:lnTo>
                  <a:lnTo>
                    <a:pt x="32618" y="20691"/>
                  </a:lnTo>
                  <a:lnTo>
                    <a:pt x="32073" y="21091"/>
                  </a:lnTo>
                  <a:lnTo>
                    <a:pt x="31515" y="21419"/>
                  </a:lnTo>
                  <a:lnTo>
                    <a:pt x="30970" y="21673"/>
                  </a:lnTo>
                  <a:lnTo>
                    <a:pt x="30400" y="21867"/>
                  </a:lnTo>
                  <a:lnTo>
                    <a:pt x="29842" y="22000"/>
                  </a:lnTo>
                  <a:lnTo>
                    <a:pt x="28982" y="22109"/>
                  </a:lnTo>
                  <a:lnTo>
                    <a:pt x="27806" y="22061"/>
                  </a:lnTo>
                  <a:lnTo>
                    <a:pt x="26606" y="21818"/>
                  </a:lnTo>
                  <a:lnTo>
                    <a:pt x="25345" y="21406"/>
                  </a:lnTo>
                  <a:lnTo>
                    <a:pt x="24048" y="20861"/>
                  </a:lnTo>
                  <a:lnTo>
                    <a:pt x="22703" y="20194"/>
                  </a:lnTo>
                  <a:lnTo>
                    <a:pt x="20570" y="19031"/>
                  </a:lnTo>
                  <a:lnTo>
                    <a:pt x="19042" y="18158"/>
                  </a:lnTo>
                  <a:lnTo>
                    <a:pt x="18267" y="17722"/>
                  </a:lnTo>
                  <a:lnTo>
                    <a:pt x="16667" y="16958"/>
                  </a:lnTo>
                  <a:lnTo>
                    <a:pt x="15042" y="16303"/>
                  </a:lnTo>
                  <a:lnTo>
                    <a:pt x="13406" y="15806"/>
                  </a:lnTo>
                  <a:lnTo>
                    <a:pt x="11770" y="15479"/>
                  </a:lnTo>
                  <a:lnTo>
                    <a:pt x="10170" y="15322"/>
                  </a:lnTo>
                  <a:lnTo>
                    <a:pt x="8618" y="15370"/>
                  </a:lnTo>
                  <a:lnTo>
                    <a:pt x="7491" y="15552"/>
                  </a:lnTo>
                  <a:lnTo>
                    <a:pt x="6776" y="15746"/>
                  </a:lnTo>
                  <a:lnTo>
                    <a:pt x="6073" y="15988"/>
                  </a:lnTo>
                  <a:lnTo>
                    <a:pt x="5406" y="16303"/>
                  </a:lnTo>
                  <a:lnTo>
                    <a:pt x="4752" y="16679"/>
                  </a:lnTo>
                  <a:lnTo>
                    <a:pt x="4133" y="17128"/>
                  </a:lnTo>
                  <a:lnTo>
                    <a:pt x="3552" y="17637"/>
                  </a:lnTo>
                  <a:lnTo>
                    <a:pt x="3006" y="18219"/>
                  </a:lnTo>
                  <a:lnTo>
                    <a:pt x="2497" y="18873"/>
                  </a:lnTo>
                  <a:lnTo>
                    <a:pt x="2024" y="19612"/>
                  </a:lnTo>
                  <a:lnTo>
                    <a:pt x="1600" y="20425"/>
                  </a:lnTo>
                  <a:lnTo>
                    <a:pt x="1212" y="21309"/>
                  </a:lnTo>
                  <a:lnTo>
                    <a:pt x="885" y="22291"/>
                  </a:lnTo>
                  <a:lnTo>
                    <a:pt x="594" y="23346"/>
                  </a:lnTo>
                  <a:lnTo>
                    <a:pt x="364" y="24485"/>
                  </a:lnTo>
                  <a:lnTo>
                    <a:pt x="182" y="25722"/>
                  </a:lnTo>
                  <a:lnTo>
                    <a:pt x="61" y="27055"/>
                  </a:lnTo>
                  <a:lnTo>
                    <a:pt x="0" y="28473"/>
                  </a:lnTo>
                  <a:lnTo>
                    <a:pt x="0" y="29225"/>
                  </a:lnTo>
                  <a:lnTo>
                    <a:pt x="0" y="29976"/>
                  </a:lnTo>
                  <a:lnTo>
                    <a:pt x="61" y="31491"/>
                  </a:lnTo>
                  <a:lnTo>
                    <a:pt x="170" y="32994"/>
                  </a:lnTo>
                  <a:lnTo>
                    <a:pt x="340" y="34497"/>
                  </a:lnTo>
                  <a:lnTo>
                    <a:pt x="582" y="36000"/>
                  </a:lnTo>
                  <a:lnTo>
                    <a:pt x="873" y="37479"/>
                  </a:lnTo>
                  <a:lnTo>
                    <a:pt x="1224" y="38958"/>
                  </a:lnTo>
                  <a:lnTo>
                    <a:pt x="1624" y="40412"/>
                  </a:lnTo>
                  <a:lnTo>
                    <a:pt x="2097" y="41855"/>
                  </a:lnTo>
                  <a:lnTo>
                    <a:pt x="2630" y="43273"/>
                  </a:lnTo>
                  <a:lnTo>
                    <a:pt x="3224" y="44679"/>
                  </a:lnTo>
                  <a:lnTo>
                    <a:pt x="3879" y="46061"/>
                  </a:lnTo>
                  <a:lnTo>
                    <a:pt x="4606" y="47418"/>
                  </a:lnTo>
                  <a:lnTo>
                    <a:pt x="5382" y="48740"/>
                  </a:lnTo>
                  <a:lnTo>
                    <a:pt x="6230" y="50036"/>
                  </a:lnTo>
                  <a:lnTo>
                    <a:pt x="7139" y="51309"/>
                  </a:lnTo>
                  <a:lnTo>
                    <a:pt x="8109" y="52546"/>
                  </a:lnTo>
                  <a:lnTo>
                    <a:pt x="9152" y="53746"/>
                  </a:lnTo>
                  <a:lnTo>
                    <a:pt x="10255" y="54909"/>
                  </a:lnTo>
                  <a:lnTo>
                    <a:pt x="11418" y="56024"/>
                  </a:lnTo>
                  <a:lnTo>
                    <a:pt x="12655" y="57115"/>
                  </a:lnTo>
                  <a:lnTo>
                    <a:pt x="13952" y="58146"/>
                  </a:lnTo>
                  <a:lnTo>
                    <a:pt x="15321" y="59139"/>
                  </a:lnTo>
                  <a:lnTo>
                    <a:pt x="16752" y="60085"/>
                  </a:lnTo>
                  <a:lnTo>
                    <a:pt x="18255" y="60982"/>
                  </a:lnTo>
                  <a:lnTo>
                    <a:pt x="19830" y="61830"/>
                  </a:lnTo>
                  <a:lnTo>
                    <a:pt x="21467" y="62618"/>
                  </a:lnTo>
                  <a:lnTo>
                    <a:pt x="23176" y="63358"/>
                  </a:lnTo>
                  <a:lnTo>
                    <a:pt x="24958" y="64036"/>
                  </a:lnTo>
                  <a:lnTo>
                    <a:pt x="26800" y="64655"/>
                  </a:lnTo>
                  <a:lnTo>
                    <a:pt x="28727" y="65212"/>
                  </a:lnTo>
                  <a:lnTo>
                    <a:pt x="30715" y="65697"/>
                  </a:lnTo>
                  <a:lnTo>
                    <a:pt x="31745" y="65915"/>
                  </a:lnTo>
                  <a:lnTo>
                    <a:pt x="32763" y="66121"/>
                  </a:lnTo>
                  <a:lnTo>
                    <a:pt x="34679" y="66424"/>
                  </a:lnTo>
                  <a:lnTo>
                    <a:pt x="36473" y="66630"/>
                  </a:lnTo>
                  <a:lnTo>
                    <a:pt x="38133" y="66727"/>
                  </a:lnTo>
                  <a:lnTo>
                    <a:pt x="39673" y="66727"/>
                  </a:lnTo>
                  <a:lnTo>
                    <a:pt x="41115" y="66642"/>
                  </a:lnTo>
                  <a:lnTo>
                    <a:pt x="42436" y="66461"/>
                  </a:lnTo>
                  <a:lnTo>
                    <a:pt x="43660" y="66218"/>
                  </a:lnTo>
                  <a:lnTo>
                    <a:pt x="44800" y="65891"/>
                  </a:lnTo>
                  <a:lnTo>
                    <a:pt x="45854" y="65515"/>
                  </a:lnTo>
                  <a:lnTo>
                    <a:pt x="46836" y="65067"/>
                  </a:lnTo>
                  <a:lnTo>
                    <a:pt x="47733" y="64582"/>
                  </a:lnTo>
                  <a:lnTo>
                    <a:pt x="48582" y="64036"/>
                  </a:lnTo>
                  <a:lnTo>
                    <a:pt x="49369" y="63467"/>
                  </a:lnTo>
                  <a:lnTo>
                    <a:pt x="50460" y="62558"/>
                  </a:lnTo>
                  <a:lnTo>
                    <a:pt x="51769" y="61261"/>
                  </a:lnTo>
                  <a:lnTo>
                    <a:pt x="52994" y="59927"/>
                  </a:lnTo>
                  <a:lnTo>
                    <a:pt x="54157" y="58630"/>
                  </a:lnTo>
                  <a:lnTo>
                    <a:pt x="55333" y="57394"/>
                  </a:lnTo>
                  <a:lnTo>
                    <a:pt x="56581" y="56279"/>
                  </a:lnTo>
                  <a:lnTo>
                    <a:pt x="57600" y="55564"/>
                  </a:lnTo>
                  <a:lnTo>
                    <a:pt x="58327" y="55152"/>
                  </a:lnTo>
                  <a:lnTo>
                    <a:pt x="59103" y="54800"/>
                  </a:lnTo>
                  <a:lnTo>
                    <a:pt x="59927" y="54509"/>
                  </a:lnTo>
                  <a:lnTo>
                    <a:pt x="60812" y="54303"/>
                  </a:lnTo>
                  <a:lnTo>
                    <a:pt x="61769" y="54170"/>
                  </a:lnTo>
                  <a:lnTo>
                    <a:pt x="62278" y="54146"/>
                  </a:lnTo>
                  <a:lnTo>
                    <a:pt x="62800" y="54109"/>
                  </a:lnTo>
                  <a:lnTo>
                    <a:pt x="63806" y="53964"/>
                  </a:lnTo>
                  <a:lnTo>
                    <a:pt x="64787" y="53721"/>
                  </a:lnTo>
                  <a:lnTo>
                    <a:pt x="65745" y="53394"/>
                  </a:lnTo>
                  <a:lnTo>
                    <a:pt x="66678" y="52970"/>
                  </a:lnTo>
                  <a:lnTo>
                    <a:pt x="67575" y="52461"/>
                  </a:lnTo>
                  <a:lnTo>
                    <a:pt x="68436" y="51867"/>
                  </a:lnTo>
                  <a:lnTo>
                    <a:pt x="69272" y="51188"/>
                  </a:lnTo>
                  <a:lnTo>
                    <a:pt x="70060" y="50449"/>
                  </a:lnTo>
                  <a:lnTo>
                    <a:pt x="70824" y="49624"/>
                  </a:lnTo>
                  <a:lnTo>
                    <a:pt x="71539" y="48727"/>
                  </a:lnTo>
                  <a:lnTo>
                    <a:pt x="72218" y="47782"/>
                  </a:lnTo>
                  <a:lnTo>
                    <a:pt x="72848" y="46764"/>
                  </a:lnTo>
                  <a:lnTo>
                    <a:pt x="73442" y="45685"/>
                  </a:lnTo>
                  <a:lnTo>
                    <a:pt x="73987" y="44546"/>
                  </a:lnTo>
                  <a:lnTo>
                    <a:pt x="74472" y="43370"/>
                  </a:lnTo>
                  <a:lnTo>
                    <a:pt x="74921" y="42134"/>
                  </a:lnTo>
                  <a:lnTo>
                    <a:pt x="75309" y="40849"/>
                  </a:lnTo>
                  <a:lnTo>
                    <a:pt x="75648" y="39527"/>
                  </a:lnTo>
                  <a:lnTo>
                    <a:pt x="75927" y="38170"/>
                  </a:lnTo>
                  <a:lnTo>
                    <a:pt x="76145" y="36776"/>
                  </a:lnTo>
                  <a:lnTo>
                    <a:pt x="76315" y="35358"/>
                  </a:lnTo>
                  <a:lnTo>
                    <a:pt x="76412" y="33903"/>
                  </a:lnTo>
                  <a:lnTo>
                    <a:pt x="76448" y="32424"/>
                  </a:lnTo>
                  <a:lnTo>
                    <a:pt x="76424" y="30921"/>
                  </a:lnTo>
                  <a:lnTo>
                    <a:pt x="76327" y="29406"/>
                  </a:lnTo>
                  <a:lnTo>
                    <a:pt x="76169" y="27867"/>
                  </a:lnTo>
                  <a:lnTo>
                    <a:pt x="75939" y="26328"/>
                  </a:lnTo>
                  <a:lnTo>
                    <a:pt x="75636" y="24776"/>
                  </a:lnTo>
                  <a:lnTo>
                    <a:pt x="75248" y="23212"/>
                  </a:lnTo>
                  <a:lnTo>
                    <a:pt x="74800" y="21661"/>
                  </a:lnTo>
                  <a:lnTo>
                    <a:pt x="74266" y="20109"/>
                  </a:lnTo>
                  <a:lnTo>
                    <a:pt x="73963" y="19334"/>
                  </a:lnTo>
                  <a:lnTo>
                    <a:pt x="73890" y="19031"/>
                  </a:lnTo>
                  <a:lnTo>
                    <a:pt x="73200" y="16982"/>
                  </a:lnTo>
                  <a:lnTo>
                    <a:pt x="72375" y="15019"/>
                  </a:lnTo>
                  <a:lnTo>
                    <a:pt x="71490" y="13285"/>
                  </a:lnTo>
                  <a:lnTo>
                    <a:pt x="70787" y="12073"/>
                  </a:lnTo>
                  <a:lnTo>
                    <a:pt x="69987" y="10813"/>
                  </a:lnTo>
                  <a:lnTo>
                    <a:pt x="69066" y="9528"/>
                  </a:lnTo>
                  <a:lnTo>
                    <a:pt x="68036" y="8243"/>
                  </a:lnTo>
                  <a:lnTo>
                    <a:pt x="66872" y="6970"/>
                  </a:lnTo>
                  <a:lnTo>
                    <a:pt x="65587" y="5734"/>
                  </a:lnTo>
                  <a:lnTo>
                    <a:pt x="64169" y="4546"/>
                  </a:lnTo>
                  <a:lnTo>
                    <a:pt x="63394" y="3988"/>
                  </a:lnTo>
                  <a:lnTo>
                    <a:pt x="62618" y="3443"/>
                  </a:lnTo>
                  <a:lnTo>
                    <a:pt x="61006" y="2461"/>
                  </a:lnTo>
                  <a:lnTo>
                    <a:pt x="59357" y="1625"/>
                  </a:lnTo>
                  <a:lnTo>
                    <a:pt x="57672" y="946"/>
                  </a:lnTo>
                  <a:lnTo>
                    <a:pt x="55963" y="437"/>
                  </a:lnTo>
                  <a:lnTo>
                    <a:pt x="54254" y="122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20;p40"/>
            <p:cNvSpPr/>
            <p:nvPr/>
          </p:nvSpPr>
          <p:spPr>
            <a:xfrm>
              <a:off x="6833993" y="713225"/>
              <a:ext cx="1579287" cy="1877893"/>
            </a:xfrm>
            <a:custGeom>
              <a:avLst/>
              <a:gdLst/>
              <a:ahLst/>
              <a:cxnLst/>
              <a:rect l="l" t="t" r="r" b="b"/>
              <a:pathLst>
                <a:path w="33140" h="39406" extrusionOk="0">
                  <a:moveTo>
                    <a:pt x="7419" y="0"/>
                  </a:moveTo>
                  <a:lnTo>
                    <a:pt x="1" y="39406"/>
                  </a:lnTo>
                  <a:lnTo>
                    <a:pt x="30570" y="39406"/>
                  </a:lnTo>
                  <a:lnTo>
                    <a:pt x="30982" y="39066"/>
                  </a:lnTo>
                  <a:lnTo>
                    <a:pt x="31685" y="38339"/>
                  </a:lnTo>
                  <a:lnTo>
                    <a:pt x="32207" y="37588"/>
                  </a:lnTo>
                  <a:lnTo>
                    <a:pt x="32546" y="36848"/>
                  </a:lnTo>
                  <a:lnTo>
                    <a:pt x="32619" y="36497"/>
                  </a:lnTo>
                  <a:lnTo>
                    <a:pt x="32764" y="35939"/>
                  </a:lnTo>
                  <a:lnTo>
                    <a:pt x="32982" y="34848"/>
                  </a:lnTo>
                  <a:lnTo>
                    <a:pt x="33104" y="33830"/>
                  </a:lnTo>
                  <a:lnTo>
                    <a:pt x="33140" y="32860"/>
                  </a:lnTo>
                  <a:lnTo>
                    <a:pt x="33091" y="31939"/>
                  </a:lnTo>
                  <a:lnTo>
                    <a:pt x="32958" y="31066"/>
                  </a:lnTo>
                  <a:lnTo>
                    <a:pt x="32764" y="30242"/>
                  </a:lnTo>
                  <a:lnTo>
                    <a:pt x="32510" y="29466"/>
                  </a:lnTo>
                  <a:lnTo>
                    <a:pt x="32194" y="28727"/>
                  </a:lnTo>
                  <a:lnTo>
                    <a:pt x="31819" y="28036"/>
                  </a:lnTo>
                  <a:lnTo>
                    <a:pt x="31188" y="27042"/>
                  </a:lnTo>
                  <a:lnTo>
                    <a:pt x="30219" y="25842"/>
                  </a:lnTo>
                  <a:lnTo>
                    <a:pt x="29128" y="24739"/>
                  </a:lnTo>
                  <a:lnTo>
                    <a:pt x="27419" y="23224"/>
                  </a:lnTo>
                  <a:lnTo>
                    <a:pt x="25746" y="21830"/>
                  </a:lnTo>
                  <a:lnTo>
                    <a:pt x="24740" y="20921"/>
                  </a:lnTo>
                  <a:lnTo>
                    <a:pt x="23855" y="20000"/>
                  </a:lnTo>
                  <a:lnTo>
                    <a:pt x="23152" y="19054"/>
                  </a:lnTo>
                  <a:lnTo>
                    <a:pt x="22788" y="18303"/>
                  </a:lnTo>
                  <a:lnTo>
                    <a:pt x="22619" y="17782"/>
                  </a:lnTo>
                  <a:lnTo>
                    <a:pt x="22522" y="17236"/>
                  </a:lnTo>
                  <a:lnTo>
                    <a:pt x="22498" y="16679"/>
                  </a:lnTo>
                  <a:lnTo>
                    <a:pt x="22522" y="16388"/>
                  </a:lnTo>
                  <a:lnTo>
                    <a:pt x="22595" y="15600"/>
                  </a:lnTo>
                  <a:lnTo>
                    <a:pt x="22643" y="14048"/>
                  </a:lnTo>
                  <a:lnTo>
                    <a:pt x="22570" y="12521"/>
                  </a:lnTo>
                  <a:lnTo>
                    <a:pt x="22388" y="11030"/>
                  </a:lnTo>
                  <a:lnTo>
                    <a:pt x="22098" y="9588"/>
                  </a:lnTo>
                  <a:lnTo>
                    <a:pt x="21710" y="8206"/>
                  </a:lnTo>
                  <a:lnTo>
                    <a:pt x="21225" y="6885"/>
                  </a:lnTo>
                  <a:lnTo>
                    <a:pt x="20655" y="5648"/>
                  </a:lnTo>
                  <a:lnTo>
                    <a:pt x="20013" y="4497"/>
                  </a:lnTo>
                  <a:lnTo>
                    <a:pt x="19285" y="3455"/>
                  </a:lnTo>
                  <a:lnTo>
                    <a:pt x="18485" y="2533"/>
                  </a:lnTo>
                  <a:lnTo>
                    <a:pt x="17625" y="1733"/>
                  </a:lnTo>
                  <a:lnTo>
                    <a:pt x="16704" y="1067"/>
                  </a:lnTo>
                  <a:lnTo>
                    <a:pt x="15746" y="558"/>
                  </a:lnTo>
                  <a:lnTo>
                    <a:pt x="14728" y="194"/>
                  </a:lnTo>
                  <a:lnTo>
                    <a:pt x="13673" y="12"/>
                  </a:lnTo>
                  <a:lnTo>
                    <a:pt x="13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21;p40"/>
            <p:cNvSpPr/>
            <p:nvPr/>
          </p:nvSpPr>
          <p:spPr>
            <a:xfrm>
              <a:off x="6946076" y="3336206"/>
              <a:ext cx="131718" cy="1065756"/>
            </a:xfrm>
            <a:custGeom>
              <a:avLst/>
              <a:gdLst/>
              <a:ahLst/>
              <a:cxnLst/>
              <a:rect l="l" t="t" r="r" b="b"/>
              <a:pathLst>
                <a:path w="2764" h="22364" extrusionOk="0">
                  <a:moveTo>
                    <a:pt x="0" y="0"/>
                  </a:moveTo>
                  <a:lnTo>
                    <a:pt x="388" y="22364"/>
                  </a:lnTo>
                  <a:lnTo>
                    <a:pt x="1625" y="22364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22;p40"/>
            <p:cNvSpPr/>
            <p:nvPr/>
          </p:nvSpPr>
          <p:spPr>
            <a:xfrm>
              <a:off x="6207865" y="3203346"/>
              <a:ext cx="117898" cy="1027061"/>
            </a:xfrm>
            <a:custGeom>
              <a:avLst/>
              <a:gdLst/>
              <a:ahLst/>
              <a:cxnLst/>
              <a:rect l="l" t="t" r="r" b="b"/>
              <a:pathLst>
                <a:path w="2474" h="21552" extrusionOk="0">
                  <a:moveTo>
                    <a:pt x="0" y="0"/>
                  </a:moveTo>
                  <a:lnTo>
                    <a:pt x="340" y="21552"/>
                  </a:lnTo>
                  <a:lnTo>
                    <a:pt x="1455" y="21552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823;p40"/>
            <p:cNvSpPr/>
            <p:nvPr/>
          </p:nvSpPr>
          <p:spPr>
            <a:xfrm>
              <a:off x="8227210" y="3138060"/>
              <a:ext cx="117898" cy="704770"/>
            </a:xfrm>
            <a:custGeom>
              <a:avLst/>
              <a:gdLst/>
              <a:ahLst/>
              <a:cxnLst/>
              <a:rect l="l" t="t" r="r" b="b"/>
              <a:pathLst>
                <a:path w="2474" h="14789" extrusionOk="0">
                  <a:moveTo>
                    <a:pt x="1" y="0"/>
                  </a:moveTo>
                  <a:lnTo>
                    <a:pt x="231" y="14788"/>
                  </a:lnTo>
                  <a:lnTo>
                    <a:pt x="1783" y="1478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824;p40"/>
            <p:cNvSpPr/>
            <p:nvPr/>
          </p:nvSpPr>
          <p:spPr>
            <a:xfrm>
              <a:off x="7519069" y="3097649"/>
              <a:ext cx="118470" cy="1027632"/>
            </a:xfrm>
            <a:custGeom>
              <a:avLst/>
              <a:gdLst/>
              <a:ahLst/>
              <a:cxnLst/>
              <a:rect l="l" t="t" r="r" b="b"/>
              <a:pathLst>
                <a:path w="2486" h="21564" extrusionOk="0">
                  <a:moveTo>
                    <a:pt x="0" y="0"/>
                  </a:moveTo>
                  <a:lnTo>
                    <a:pt x="352" y="21563"/>
                  </a:lnTo>
                  <a:lnTo>
                    <a:pt x="1467" y="21563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825;p40"/>
            <p:cNvSpPr/>
            <p:nvPr/>
          </p:nvSpPr>
          <p:spPr>
            <a:xfrm>
              <a:off x="6107362" y="2623395"/>
              <a:ext cx="2330187" cy="813947"/>
            </a:xfrm>
            <a:custGeom>
              <a:avLst/>
              <a:gdLst/>
              <a:ahLst/>
              <a:cxnLst/>
              <a:rect l="l" t="t" r="r" b="b"/>
              <a:pathLst>
                <a:path w="48897" h="17080" extrusionOk="0">
                  <a:moveTo>
                    <a:pt x="12618" y="1"/>
                  </a:moveTo>
                  <a:lnTo>
                    <a:pt x="12618" y="1843"/>
                  </a:lnTo>
                  <a:lnTo>
                    <a:pt x="4109" y="1843"/>
                  </a:lnTo>
                  <a:lnTo>
                    <a:pt x="4109" y="8546"/>
                  </a:lnTo>
                  <a:lnTo>
                    <a:pt x="0" y="8934"/>
                  </a:lnTo>
                  <a:lnTo>
                    <a:pt x="134" y="12861"/>
                  </a:lnTo>
                  <a:lnTo>
                    <a:pt x="17006" y="17079"/>
                  </a:lnTo>
                  <a:lnTo>
                    <a:pt x="26400" y="15491"/>
                  </a:lnTo>
                  <a:lnTo>
                    <a:pt x="26400" y="14146"/>
                  </a:lnTo>
                  <a:lnTo>
                    <a:pt x="31043" y="13503"/>
                  </a:lnTo>
                  <a:lnTo>
                    <a:pt x="31043" y="11564"/>
                  </a:lnTo>
                  <a:lnTo>
                    <a:pt x="48897" y="11564"/>
                  </a:lnTo>
                  <a:lnTo>
                    <a:pt x="48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826;p40"/>
            <p:cNvSpPr/>
            <p:nvPr/>
          </p:nvSpPr>
          <p:spPr>
            <a:xfrm>
              <a:off x="6113700" y="3043895"/>
              <a:ext cx="611747" cy="159501"/>
            </a:xfrm>
            <a:custGeom>
              <a:avLst/>
              <a:gdLst/>
              <a:ahLst/>
              <a:cxnLst/>
              <a:rect l="l" t="t" r="r" b="b"/>
              <a:pathLst>
                <a:path w="12837" h="3347" extrusionOk="0">
                  <a:moveTo>
                    <a:pt x="2752" y="1"/>
                  </a:moveTo>
                  <a:lnTo>
                    <a:pt x="1" y="461"/>
                  </a:lnTo>
                  <a:lnTo>
                    <a:pt x="12837" y="3346"/>
                  </a:lnTo>
                  <a:lnTo>
                    <a:pt x="12837" y="2340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827;p40"/>
            <p:cNvSpPr/>
            <p:nvPr/>
          </p:nvSpPr>
          <p:spPr>
            <a:xfrm>
              <a:off x="5527983" y="4011989"/>
              <a:ext cx="115611" cy="113276"/>
            </a:xfrm>
            <a:custGeom>
              <a:avLst/>
              <a:gdLst/>
              <a:ahLst/>
              <a:cxnLst/>
              <a:rect l="l" t="t" r="r" b="b"/>
              <a:pathLst>
                <a:path w="2426" h="2377" extrusionOk="0">
                  <a:moveTo>
                    <a:pt x="1613" y="1"/>
                  </a:moveTo>
                  <a:lnTo>
                    <a:pt x="1" y="861"/>
                  </a:lnTo>
                  <a:lnTo>
                    <a:pt x="595" y="2376"/>
                  </a:lnTo>
                  <a:lnTo>
                    <a:pt x="2425" y="1383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828;p40"/>
            <p:cNvSpPr/>
            <p:nvPr/>
          </p:nvSpPr>
          <p:spPr>
            <a:xfrm>
              <a:off x="5452928" y="4035102"/>
              <a:ext cx="239180" cy="304468"/>
            </a:xfrm>
            <a:custGeom>
              <a:avLst/>
              <a:gdLst/>
              <a:ahLst/>
              <a:cxnLst/>
              <a:rect l="l" t="t" r="r" b="b"/>
              <a:pathLst>
                <a:path w="5019" h="6389" extrusionOk="0">
                  <a:moveTo>
                    <a:pt x="1237" y="1"/>
                  </a:moveTo>
                  <a:lnTo>
                    <a:pt x="934" y="61"/>
                  </a:lnTo>
                  <a:lnTo>
                    <a:pt x="497" y="243"/>
                  </a:lnTo>
                  <a:lnTo>
                    <a:pt x="170" y="473"/>
                  </a:lnTo>
                  <a:lnTo>
                    <a:pt x="37" y="631"/>
                  </a:lnTo>
                  <a:lnTo>
                    <a:pt x="0" y="704"/>
                  </a:lnTo>
                  <a:lnTo>
                    <a:pt x="243" y="1298"/>
                  </a:lnTo>
                  <a:lnTo>
                    <a:pt x="1649" y="4219"/>
                  </a:lnTo>
                  <a:lnTo>
                    <a:pt x="2061" y="5116"/>
                  </a:lnTo>
                  <a:lnTo>
                    <a:pt x="2170" y="5394"/>
                  </a:lnTo>
                  <a:lnTo>
                    <a:pt x="2412" y="5819"/>
                  </a:lnTo>
                  <a:lnTo>
                    <a:pt x="2776" y="6110"/>
                  </a:lnTo>
                  <a:lnTo>
                    <a:pt x="3370" y="6304"/>
                  </a:lnTo>
                  <a:lnTo>
                    <a:pt x="3794" y="6364"/>
                  </a:lnTo>
                  <a:lnTo>
                    <a:pt x="4024" y="6388"/>
                  </a:lnTo>
                  <a:lnTo>
                    <a:pt x="4388" y="6388"/>
                  </a:lnTo>
                  <a:lnTo>
                    <a:pt x="4679" y="6328"/>
                  </a:lnTo>
                  <a:lnTo>
                    <a:pt x="4873" y="6219"/>
                  </a:lnTo>
                  <a:lnTo>
                    <a:pt x="4982" y="6098"/>
                  </a:lnTo>
                  <a:lnTo>
                    <a:pt x="5018" y="5964"/>
                  </a:lnTo>
                  <a:lnTo>
                    <a:pt x="4958" y="5843"/>
                  </a:lnTo>
                  <a:lnTo>
                    <a:pt x="4824" y="5746"/>
                  </a:lnTo>
                  <a:lnTo>
                    <a:pt x="4715" y="5710"/>
                  </a:lnTo>
                  <a:lnTo>
                    <a:pt x="4582" y="5673"/>
                  </a:lnTo>
                  <a:lnTo>
                    <a:pt x="4340" y="5528"/>
                  </a:lnTo>
                  <a:lnTo>
                    <a:pt x="4024" y="5213"/>
                  </a:lnTo>
                  <a:lnTo>
                    <a:pt x="3673" y="4631"/>
                  </a:lnTo>
                  <a:lnTo>
                    <a:pt x="3382" y="3952"/>
                  </a:lnTo>
                  <a:lnTo>
                    <a:pt x="3043" y="2885"/>
                  </a:lnTo>
                  <a:lnTo>
                    <a:pt x="2788" y="2049"/>
                  </a:lnTo>
                  <a:lnTo>
                    <a:pt x="2643" y="1722"/>
                  </a:lnTo>
                  <a:lnTo>
                    <a:pt x="2558" y="1673"/>
                  </a:lnTo>
                  <a:lnTo>
                    <a:pt x="2485" y="1649"/>
                  </a:lnTo>
                  <a:lnTo>
                    <a:pt x="2352" y="1504"/>
                  </a:lnTo>
                  <a:lnTo>
                    <a:pt x="2170" y="1164"/>
                  </a:lnTo>
                  <a:lnTo>
                    <a:pt x="1940" y="376"/>
                  </a:lnTo>
                  <a:lnTo>
                    <a:pt x="1903" y="207"/>
                  </a:lnTo>
                  <a:lnTo>
                    <a:pt x="1794" y="110"/>
                  </a:lnTo>
                  <a:lnTo>
                    <a:pt x="1527" y="13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29;p40"/>
            <p:cNvSpPr/>
            <p:nvPr/>
          </p:nvSpPr>
          <p:spPr>
            <a:xfrm>
              <a:off x="6423310" y="4245924"/>
              <a:ext cx="80346" cy="98836"/>
            </a:xfrm>
            <a:custGeom>
              <a:avLst/>
              <a:gdLst/>
              <a:ahLst/>
              <a:cxnLst/>
              <a:rect l="l" t="t" r="r" b="b"/>
              <a:pathLst>
                <a:path w="1686" h="2074" extrusionOk="0">
                  <a:moveTo>
                    <a:pt x="1589" y="1"/>
                  </a:moveTo>
                  <a:lnTo>
                    <a:pt x="1" y="110"/>
                  </a:lnTo>
                  <a:lnTo>
                    <a:pt x="61" y="1952"/>
                  </a:lnTo>
                  <a:lnTo>
                    <a:pt x="1686" y="2074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30;p40"/>
            <p:cNvSpPr/>
            <p:nvPr/>
          </p:nvSpPr>
          <p:spPr>
            <a:xfrm>
              <a:off x="6408870" y="4310066"/>
              <a:ext cx="373758" cy="120186"/>
            </a:xfrm>
            <a:custGeom>
              <a:avLst/>
              <a:gdLst/>
              <a:ahLst/>
              <a:cxnLst/>
              <a:rect l="l" t="t" r="r" b="b"/>
              <a:pathLst>
                <a:path w="7843" h="2522" extrusionOk="0">
                  <a:moveTo>
                    <a:pt x="352" y="0"/>
                  </a:moveTo>
                  <a:lnTo>
                    <a:pt x="292" y="37"/>
                  </a:lnTo>
                  <a:lnTo>
                    <a:pt x="195" y="243"/>
                  </a:lnTo>
                  <a:lnTo>
                    <a:pt x="73" y="740"/>
                  </a:lnTo>
                  <a:lnTo>
                    <a:pt x="1" y="1588"/>
                  </a:lnTo>
                  <a:lnTo>
                    <a:pt x="37" y="2121"/>
                  </a:lnTo>
                  <a:lnTo>
                    <a:pt x="98" y="2364"/>
                  </a:lnTo>
                  <a:lnTo>
                    <a:pt x="146" y="2424"/>
                  </a:lnTo>
                  <a:lnTo>
                    <a:pt x="946" y="2473"/>
                  </a:lnTo>
                  <a:lnTo>
                    <a:pt x="5128" y="2473"/>
                  </a:lnTo>
                  <a:lnTo>
                    <a:pt x="6279" y="2509"/>
                  </a:lnTo>
                  <a:lnTo>
                    <a:pt x="6570" y="2521"/>
                  </a:lnTo>
                  <a:lnTo>
                    <a:pt x="7031" y="2497"/>
                  </a:lnTo>
                  <a:lnTo>
                    <a:pt x="7491" y="2364"/>
                  </a:lnTo>
                  <a:lnTo>
                    <a:pt x="7673" y="2267"/>
                  </a:lnTo>
                  <a:lnTo>
                    <a:pt x="7770" y="2194"/>
                  </a:lnTo>
                  <a:lnTo>
                    <a:pt x="7843" y="2049"/>
                  </a:lnTo>
                  <a:lnTo>
                    <a:pt x="7782" y="1891"/>
                  </a:lnTo>
                  <a:lnTo>
                    <a:pt x="7613" y="1721"/>
                  </a:lnTo>
                  <a:lnTo>
                    <a:pt x="7225" y="1491"/>
                  </a:lnTo>
                  <a:lnTo>
                    <a:pt x="6546" y="1188"/>
                  </a:lnTo>
                  <a:lnTo>
                    <a:pt x="6219" y="1079"/>
                  </a:lnTo>
                  <a:lnTo>
                    <a:pt x="3479" y="400"/>
                  </a:lnTo>
                  <a:lnTo>
                    <a:pt x="1964" y="61"/>
                  </a:lnTo>
                  <a:lnTo>
                    <a:pt x="1843" y="170"/>
                  </a:lnTo>
                  <a:lnTo>
                    <a:pt x="1589" y="291"/>
                  </a:lnTo>
                  <a:lnTo>
                    <a:pt x="1189" y="328"/>
                  </a:lnTo>
                  <a:lnTo>
                    <a:pt x="473" y="8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831;p40"/>
            <p:cNvSpPr/>
            <p:nvPr/>
          </p:nvSpPr>
          <p:spPr>
            <a:xfrm>
              <a:off x="5583452" y="3529110"/>
              <a:ext cx="745753" cy="580581"/>
            </a:xfrm>
            <a:custGeom>
              <a:avLst/>
              <a:gdLst/>
              <a:ahLst/>
              <a:cxnLst/>
              <a:rect l="l" t="t" r="r" b="b"/>
              <a:pathLst>
                <a:path w="15649" h="12183" extrusionOk="0">
                  <a:moveTo>
                    <a:pt x="8485" y="0"/>
                  </a:moveTo>
                  <a:lnTo>
                    <a:pt x="6776" y="37"/>
                  </a:lnTo>
                  <a:lnTo>
                    <a:pt x="4885" y="146"/>
                  </a:lnTo>
                  <a:lnTo>
                    <a:pt x="4594" y="182"/>
                  </a:lnTo>
                  <a:lnTo>
                    <a:pt x="4994" y="497"/>
                  </a:lnTo>
                  <a:lnTo>
                    <a:pt x="7188" y="2134"/>
                  </a:lnTo>
                  <a:lnTo>
                    <a:pt x="8401" y="2946"/>
                  </a:lnTo>
                  <a:lnTo>
                    <a:pt x="9164" y="3394"/>
                  </a:lnTo>
                  <a:lnTo>
                    <a:pt x="9491" y="3552"/>
                  </a:lnTo>
                  <a:lnTo>
                    <a:pt x="9394" y="3710"/>
                  </a:lnTo>
                  <a:lnTo>
                    <a:pt x="8825" y="4219"/>
                  </a:lnTo>
                  <a:lnTo>
                    <a:pt x="7382" y="5297"/>
                  </a:lnTo>
                  <a:lnTo>
                    <a:pt x="4582" y="7164"/>
                  </a:lnTo>
                  <a:lnTo>
                    <a:pt x="1467" y="9164"/>
                  </a:lnTo>
                  <a:lnTo>
                    <a:pt x="1" y="10073"/>
                  </a:lnTo>
                  <a:lnTo>
                    <a:pt x="328" y="10582"/>
                  </a:lnTo>
                  <a:lnTo>
                    <a:pt x="922" y="11637"/>
                  </a:lnTo>
                  <a:lnTo>
                    <a:pt x="1188" y="12182"/>
                  </a:lnTo>
                  <a:lnTo>
                    <a:pt x="2061" y="11855"/>
                  </a:lnTo>
                  <a:lnTo>
                    <a:pt x="6837" y="9903"/>
                  </a:lnTo>
                  <a:lnTo>
                    <a:pt x="9443" y="8740"/>
                  </a:lnTo>
                  <a:lnTo>
                    <a:pt x="11007" y="7964"/>
                  </a:lnTo>
                  <a:lnTo>
                    <a:pt x="11685" y="7600"/>
                  </a:lnTo>
                  <a:lnTo>
                    <a:pt x="12316" y="7237"/>
                  </a:lnTo>
                  <a:lnTo>
                    <a:pt x="13407" y="6497"/>
                  </a:lnTo>
                  <a:lnTo>
                    <a:pt x="14279" y="5746"/>
                  </a:lnTo>
                  <a:lnTo>
                    <a:pt x="14958" y="4982"/>
                  </a:lnTo>
                  <a:lnTo>
                    <a:pt x="15407" y="4207"/>
                  </a:lnTo>
                  <a:lnTo>
                    <a:pt x="15637" y="3419"/>
                  </a:lnTo>
                  <a:lnTo>
                    <a:pt x="15649" y="2825"/>
                  </a:lnTo>
                  <a:lnTo>
                    <a:pt x="15588" y="2425"/>
                  </a:lnTo>
                  <a:lnTo>
                    <a:pt x="15394" y="1831"/>
                  </a:lnTo>
                  <a:lnTo>
                    <a:pt x="15188" y="1431"/>
                  </a:lnTo>
                  <a:lnTo>
                    <a:pt x="15055" y="1237"/>
                  </a:lnTo>
                  <a:lnTo>
                    <a:pt x="14643" y="910"/>
                  </a:lnTo>
                  <a:lnTo>
                    <a:pt x="14073" y="643"/>
                  </a:lnTo>
                  <a:lnTo>
                    <a:pt x="13382" y="425"/>
                  </a:lnTo>
                  <a:lnTo>
                    <a:pt x="12182" y="194"/>
                  </a:lnTo>
                  <a:lnTo>
                    <a:pt x="10352" y="37"/>
                  </a:lnTo>
                  <a:lnTo>
                    <a:pt x="8485" y="0"/>
                  </a:lnTo>
                  <a:close/>
                </a:path>
              </a:pathLst>
            </a:custGeom>
            <a:solidFill>
              <a:srgbClr val="232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32;p40"/>
            <p:cNvSpPr/>
            <p:nvPr/>
          </p:nvSpPr>
          <p:spPr>
            <a:xfrm>
              <a:off x="5413613" y="3529110"/>
              <a:ext cx="663167" cy="244947"/>
            </a:xfrm>
            <a:custGeom>
              <a:avLst/>
              <a:gdLst/>
              <a:ahLst/>
              <a:cxnLst/>
              <a:rect l="l" t="t" r="r" b="b"/>
              <a:pathLst>
                <a:path w="13916" h="5140" extrusionOk="0">
                  <a:moveTo>
                    <a:pt x="1322" y="0"/>
                  </a:moveTo>
                  <a:lnTo>
                    <a:pt x="1056" y="25"/>
                  </a:lnTo>
                  <a:lnTo>
                    <a:pt x="571" y="219"/>
                  </a:lnTo>
                  <a:lnTo>
                    <a:pt x="219" y="582"/>
                  </a:lnTo>
                  <a:lnTo>
                    <a:pt x="13" y="1055"/>
                  </a:lnTo>
                  <a:lnTo>
                    <a:pt x="1" y="1334"/>
                  </a:lnTo>
                  <a:lnTo>
                    <a:pt x="1" y="5140"/>
                  </a:lnTo>
                  <a:lnTo>
                    <a:pt x="13916" y="5140"/>
                  </a:lnTo>
                  <a:lnTo>
                    <a:pt x="13916" y="1322"/>
                  </a:lnTo>
                  <a:lnTo>
                    <a:pt x="13892" y="1055"/>
                  </a:lnTo>
                  <a:lnTo>
                    <a:pt x="13698" y="582"/>
                  </a:lnTo>
                  <a:lnTo>
                    <a:pt x="13334" y="219"/>
                  </a:lnTo>
                  <a:lnTo>
                    <a:pt x="12861" y="25"/>
                  </a:lnTo>
                  <a:lnTo>
                    <a:pt x="12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833;p40"/>
            <p:cNvSpPr/>
            <p:nvPr/>
          </p:nvSpPr>
          <p:spPr>
            <a:xfrm>
              <a:off x="5454071" y="3729543"/>
              <a:ext cx="47417" cy="664883"/>
            </a:xfrm>
            <a:custGeom>
              <a:avLst/>
              <a:gdLst/>
              <a:ahLst/>
              <a:cxnLst/>
              <a:rect l="l" t="t" r="r" b="b"/>
              <a:pathLst>
                <a:path w="995" h="13952" extrusionOk="0">
                  <a:moveTo>
                    <a:pt x="400" y="1"/>
                  </a:moveTo>
                  <a:lnTo>
                    <a:pt x="231" y="61"/>
                  </a:lnTo>
                  <a:lnTo>
                    <a:pt x="85" y="182"/>
                  </a:lnTo>
                  <a:lnTo>
                    <a:pt x="13" y="376"/>
                  </a:lnTo>
                  <a:lnTo>
                    <a:pt x="0" y="497"/>
                  </a:lnTo>
                  <a:lnTo>
                    <a:pt x="0" y="13455"/>
                  </a:lnTo>
                  <a:lnTo>
                    <a:pt x="0" y="13552"/>
                  </a:lnTo>
                  <a:lnTo>
                    <a:pt x="85" y="13734"/>
                  </a:lnTo>
                  <a:lnTo>
                    <a:pt x="219" y="13867"/>
                  </a:lnTo>
                  <a:lnTo>
                    <a:pt x="400" y="13952"/>
                  </a:lnTo>
                  <a:lnTo>
                    <a:pt x="594" y="13952"/>
                  </a:lnTo>
                  <a:lnTo>
                    <a:pt x="776" y="13867"/>
                  </a:lnTo>
                  <a:lnTo>
                    <a:pt x="910" y="13734"/>
                  </a:lnTo>
                  <a:lnTo>
                    <a:pt x="994" y="13564"/>
                  </a:lnTo>
                  <a:lnTo>
                    <a:pt x="994" y="13455"/>
                  </a:lnTo>
                  <a:lnTo>
                    <a:pt x="994" y="497"/>
                  </a:lnTo>
                  <a:lnTo>
                    <a:pt x="994" y="376"/>
                  </a:lnTo>
                  <a:lnTo>
                    <a:pt x="910" y="182"/>
                  </a:lnTo>
                  <a:lnTo>
                    <a:pt x="764" y="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34;p40"/>
            <p:cNvSpPr/>
            <p:nvPr/>
          </p:nvSpPr>
          <p:spPr>
            <a:xfrm>
              <a:off x="5992992" y="3729543"/>
              <a:ext cx="47417" cy="664883"/>
            </a:xfrm>
            <a:custGeom>
              <a:avLst/>
              <a:gdLst/>
              <a:ahLst/>
              <a:cxnLst/>
              <a:rect l="l" t="t" r="r" b="b"/>
              <a:pathLst>
                <a:path w="995" h="13952" extrusionOk="0">
                  <a:moveTo>
                    <a:pt x="400" y="1"/>
                  </a:moveTo>
                  <a:lnTo>
                    <a:pt x="219" y="61"/>
                  </a:lnTo>
                  <a:lnTo>
                    <a:pt x="85" y="182"/>
                  </a:lnTo>
                  <a:lnTo>
                    <a:pt x="0" y="376"/>
                  </a:lnTo>
                  <a:lnTo>
                    <a:pt x="0" y="497"/>
                  </a:lnTo>
                  <a:lnTo>
                    <a:pt x="0" y="13455"/>
                  </a:lnTo>
                  <a:lnTo>
                    <a:pt x="0" y="13552"/>
                  </a:lnTo>
                  <a:lnTo>
                    <a:pt x="73" y="13734"/>
                  </a:lnTo>
                  <a:lnTo>
                    <a:pt x="206" y="13867"/>
                  </a:lnTo>
                  <a:lnTo>
                    <a:pt x="388" y="13952"/>
                  </a:lnTo>
                  <a:lnTo>
                    <a:pt x="594" y="13952"/>
                  </a:lnTo>
                  <a:lnTo>
                    <a:pt x="776" y="13867"/>
                  </a:lnTo>
                  <a:lnTo>
                    <a:pt x="910" y="13734"/>
                  </a:lnTo>
                  <a:lnTo>
                    <a:pt x="982" y="13564"/>
                  </a:lnTo>
                  <a:lnTo>
                    <a:pt x="994" y="13455"/>
                  </a:lnTo>
                  <a:lnTo>
                    <a:pt x="994" y="497"/>
                  </a:lnTo>
                  <a:lnTo>
                    <a:pt x="982" y="376"/>
                  </a:lnTo>
                  <a:lnTo>
                    <a:pt x="897" y="182"/>
                  </a:lnTo>
                  <a:lnTo>
                    <a:pt x="764" y="6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835;p40"/>
            <p:cNvSpPr/>
            <p:nvPr/>
          </p:nvSpPr>
          <p:spPr>
            <a:xfrm>
              <a:off x="6162832" y="2945156"/>
              <a:ext cx="212017" cy="120758"/>
            </a:xfrm>
            <a:custGeom>
              <a:avLst/>
              <a:gdLst/>
              <a:ahLst/>
              <a:cxnLst/>
              <a:rect l="l" t="t" r="r" b="b"/>
              <a:pathLst>
                <a:path w="4449" h="2534" extrusionOk="0">
                  <a:moveTo>
                    <a:pt x="2036" y="0"/>
                  </a:moveTo>
                  <a:lnTo>
                    <a:pt x="1309" y="36"/>
                  </a:lnTo>
                  <a:lnTo>
                    <a:pt x="230" y="170"/>
                  </a:lnTo>
                  <a:lnTo>
                    <a:pt x="12" y="218"/>
                  </a:lnTo>
                  <a:lnTo>
                    <a:pt x="0" y="388"/>
                  </a:lnTo>
                  <a:lnTo>
                    <a:pt x="24" y="1236"/>
                  </a:lnTo>
                  <a:lnTo>
                    <a:pt x="97" y="1600"/>
                  </a:lnTo>
                  <a:lnTo>
                    <a:pt x="194" y="1758"/>
                  </a:lnTo>
                  <a:lnTo>
                    <a:pt x="267" y="1806"/>
                  </a:lnTo>
                  <a:lnTo>
                    <a:pt x="424" y="1855"/>
                  </a:lnTo>
                  <a:lnTo>
                    <a:pt x="885" y="1903"/>
                  </a:lnTo>
                  <a:lnTo>
                    <a:pt x="1430" y="1939"/>
                  </a:lnTo>
                  <a:lnTo>
                    <a:pt x="1988" y="2000"/>
                  </a:lnTo>
                  <a:lnTo>
                    <a:pt x="2230" y="2073"/>
                  </a:lnTo>
                  <a:lnTo>
                    <a:pt x="2461" y="2133"/>
                  </a:lnTo>
                  <a:lnTo>
                    <a:pt x="2897" y="2194"/>
                  </a:lnTo>
                  <a:lnTo>
                    <a:pt x="3249" y="2170"/>
                  </a:lnTo>
                  <a:lnTo>
                    <a:pt x="3491" y="2073"/>
                  </a:lnTo>
                  <a:lnTo>
                    <a:pt x="3564" y="2000"/>
                  </a:lnTo>
                  <a:lnTo>
                    <a:pt x="3455" y="1842"/>
                  </a:lnTo>
                  <a:lnTo>
                    <a:pt x="3176" y="1636"/>
                  </a:lnTo>
                  <a:lnTo>
                    <a:pt x="2958" y="1564"/>
                  </a:lnTo>
                  <a:lnTo>
                    <a:pt x="2849" y="1576"/>
                  </a:lnTo>
                  <a:lnTo>
                    <a:pt x="2739" y="1576"/>
                  </a:lnTo>
                  <a:lnTo>
                    <a:pt x="2497" y="1527"/>
                  </a:lnTo>
                  <a:lnTo>
                    <a:pt x="2303" y="1430"/>
                  </a:lnTo>
                  <a:lnTo>
                    <a:pt x="2218" y="1321"/>
                  </a:lnTo>
                  <a:lnTo>
                    <a:pt x="2230" y="1273"/>
                  </a:lnTo>
                  <a:lnTo>
                    <a:pt x="2303" y="1188"/>
                  </a:lnTo>
                  <a:lnTo>
                    <a:pt x="2485" y="1091"/>
                  </a:lnTo>
                  <a:lnTo>
                    <a:pt x="2691" y="1030"/>
                  </a:lnTo>
                  <a:lnTo>
                    <a:pt x="2897" y="1030"/>
                  </a:lnTo>
                  <a:lnTo>
                    <a:pt x="2994" y="1055"/>
                  </a:lnTo>
                  <a:lnTo>
                    <a:pt x="3152" y="1115"/>
                  </a:lnTo>
                  <a:lnTo>
                    <a:pt x="3442" y="1406"/>
                  </a:lnTo>
                  <a:lnTo>
                    <a:pt x="3830" y="1964"/>
                  </a:lnTo>
                  <a:lnTo>
                    <a:pt x="3939" y="2182"/>
                  </a:lnTo>
                  <a:lnTo>
                    <a:pt x="4036" y="2339"/>
                  </a:lnTo>
                  <a:lnTo>
                    <a:pt x="4230" y="2509"/>
                  </a:lnTo>
                  <a:lnTo>
                    <a:pt x="4352" y="2533"/>
                  </a:lnTo>
                  <a:lnTo>
                    <a:pt x="4412" y="2485"/>
                  </a:lnTo>
                  <a:lnTo>
                    <a:pt x="4448" y="2400"/>
                  </a:lnTo>
                  <a:lnTo>
                    <a:pt x="4400" y="2073"/>
                  </a:lnTo>
                  <a:lnTo>
                    <a:pt x="4158" y="1442"/>
                  </a:lnTo>
                  <a:lnTo>
                    <a:pt x="3939" y="1091"/>
                  </a:lnTo>
                  <a:lnTo>
                    <a:pt x="3782" y="897"/>
                  </a:lnTo>
                  <a:lnTo>
                    <a:pt x="3406" y="570"/>
                  </a:lnTo>
                  <a:lnTo>
                    <a:pt x="2982" y="303"/>
                  </a:lnTo>
                  <a:lnTo>
                    <a:pt x="2533" y="97"/>
                  </a:lnTo>
                  <a:lnTo>
                    <a:pt x="2291" y="3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36;p40"/>
            <p:cNvSpPr/>
            <p:nvPr/>
          </p:nvSpPr>
          <p:spPr>
            <a:xfrm>
              <a:off x="5697251" y="2711174"/>
              <a:ext cx="483508" cy="337969"/>
            </a:xfrm>
            <a:custGeom>
              <a:avLst/>
              <a:gdLst/>
              <a:ahLst/>
              <a:cxnLst/>
              <a:rect l="l" t="t" r="r" b="b"/>
              <a:pathLst>
                <a:path w="10146" h="7092" extrusionOk="0">
                  <a:moveTo>
                    <a:pt x="679" y="1"/>
                  </a:moveTo>
                  <a:lnTo>
                    <a:pt x="546" y="474"/>
                  </a:lnTo>
                  <a:lnTo>
                    <a:pt x="134" y="2449"/>
                  </a:lnTo>
                  <a:lnTo>
                    <a:pt x="25" y="3274"/>
                  </a:lnTo>
                  <a:lnTo>
                    <a:pt x="0" y="4062"/>
                  </a:lnTo>
                  <a:lnTo>
                    <a:pt x="85" y="4704"/>
                  </a:lnTo>
                  <a:lnTo>
                    <a:pt x="182" y="4959"/>
                  </a:lnTo>
                  <a:lnTo>
                    <a:pt x="303" y="5177"/>
                  </a:lnTo>
                  <a:lnTo>
                    <a:pt x="619" y="5565"/>
                  </a:lnTo>
                  <a:lnTo>
                    <a:pt x="1019" y="5892"/>
                  </a:lnTo>
                  <a:lnTo>
                    <a:pt x="1479" y="6183"/>
                  </a:lnTo>
                  <a:lnTo>
                    <a:pt x="2303" y="6534"/>
                  </a:lnTo>
                  <a:lnTo>
                    <a:pt x="3564" y="6862"/>
                  </a:lnTo>
                  <a:lnTo>
                    <a:pt x="4255" y="6971"/>
                  </a:lnTo>
                  <a:lnTo>
                    <a:pt x="5019" y="7055"/>
                  </a:lnTo>
                  <a:lnTo>
                    <a:pt x="6934" y="7092"/>
                  </a:lnTo>
                  <a:lnTo>
                    <a:pt x="9649" y="7007"/>
                  </a:lnTo>
                  <a:lnTo>
                    <a:pt x="10146" y="6971"/>
                  </a:lnTo>
                  <a:lnTo>
                    <a:pt x="10134" y="6777"/>
                  </a:lnTo>
                  <a:lnTo>
                    <a:pt x="10085" y="5722"/>
                  </a:lnTo>
                  <a:lnTo>
                    <a:pt x="10109" y="4995"/>
                  </a:lnTo>
                  <a:lnTo>
                    <a:pt x="10146" y="4716"/>
                  </a:lnTo>
                  <a:lnTo>
                    <a:pt x="9346" y="4668"/>
                  </a:lnTo>
                  <a:lnTo>
                    <a:pt x="5552" y="4304"/>
                  </a:lnTo>
                  <a:lnTo>
                    <a:pt x="3903" y="4062"/>
                  </a:lnTo>
                  <a:lnTo>
                    <a:pt x="3176" y="3880"/>
                  </a:lnTo>
                  <a:lnTo>
                    <a:pt x="2994" y="3795"/>
                  </a:lnTo>
                  <a:lnTo>
                    <a:pt x="2861" y="3674"/>
                  </a:lnTo>
                  <a:lnTo>
                    <a:pt x="2522" y="3262"/>
                  </a:lnTo>
                  <a:lnTo>
                    <a:pt x="1952" y="2389"/>
                  </a:lnTo>
                  <a:lnTo>
                    <a:pt x="885" y="413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37;p40"/>
            <p:cNvSpPr/>
            <p:nvPr/>
          </p:nvSpPr>
          <p:spPr>
            <a:xfrm>
              <a:off x="5183729" y="2376737"/>
              <a:ext cx="635432" cy="871133"/>
            </a:xfrm>
            <a:custGeom>
              <a:avLst/>
              <a:gdLst/>
              <a:ahLst/>
              <a:cxnLst/>
              <a:rect l="l" t="t" r="r" b="b"/>
              <a:pathLst>
                <a:path w="13334" h="18280" extrusionOk="0">
                  <a:moveTo>
                    <a:pt x="4195" y="1"/>
                  </a:moveTo>
                  <a:lnTo>
                    <a:pt x="3564" y="49"/>
                  </a:lnTo>
                  <a:lnTo>
                    <a:pt x="2534" y="195"/>
                  </a:lnTo>
                  <a:lnTo>
                    <a:pt x="1540" y="437"/>
                  </a:lnTo>
                  <a:lnTo>
                    <a:pt x="1407" y="486"/>
                  </a:lnTo>
                  <a:lnTo>
                    <a:pt x="1237" y="752"/>
                  </a:lnTo>
                  <a:lnTo>
                    <a:pt x="473" y="2571"/>
                  </a:lnTo>
                  <a:lnTo>
                    <a:pt x="146" y="3819"/>
                  </a:lnTo>
                  <a:lnTo>
                    <a:pt x="25" y="4740"/>
                  </a:lnTo>
                  <a:lnTo>
                    <a:pt x="1" y="5213"/>
                  </a:lnTo>
                  <a:lnTo>
                    <a:pt x="1" y="5710"/>
                  </a:lnTo>
                  <a:lnTo>
                    <a:pt x="110" y="6704"/>
                  </a:lnTo>
                  <a:lnTo>
                    <a:pt x="328" y="7722"/>
                  </a:lnTo>
                  <a:lnTo>
                    <a:pt x="631" y="8777"/>
                  </a:lnTo>
                  <a:lnTo>
                    <a:pt x="1177" y="10364"/>
                  </a:lnTo>
                  <a:lnTo>
                    <a:pt x="1928" y="12534"/>
                  </a:lnTo>
                  <a:lnTo>
                    <a:pt x="2255" y="13625"/>
                  </a:lnTo>
                  <a:lnTo>
                    <a:pt x="2413" y="14170"/>
                  </a:lnTo>
                  <a:lnTo>
                    <a:pt x="2764" y="15140"/>
                  </a:lnTo>
                  <a:lnTo>
                    <a:pt x="3358" y="16401"/>
                  </a:lnTo>
                  <a:lnTo>
                    <a:pt x="4437" y="18061"/>
                  </a:lnTo>
                  <a:lnTo>
                    <a:pt x="4631" y="18279"/>
                  </a:lnTo>
                  <a:lnTo>
                    <a:pt x="5601" y="18049"/>
                  </a:lnTo>
                  <a:lnTo>
                    <a:pt x="10182" y="16813"/>
                  </a:lnTo>
                  <a:lnTo>
                    <a:pt x="12195" y="16122"/>
                  </a:lnTo>
                  <a:lnTo>
                    <a:pt x="12898" y="15795"/>
                  </a:lnTo>
                  <a:lnTo>
                    <a:pt x="13237" y="15589"/>
                  </a:lnTo>
                  <a:lnTo>
                    <a:pt x="13334" y="15492"/>
                  </a:lnTo>
                  <a:lnTo>
                    <a:pt x="13140" y="13383"/>
                  </a:lnTo>
                  <a:lnTo>
                    <a:pt x="12789" y="10583"/>
                  </a:lnTo>
                  <a:lnTo>
                    <a:pt x="12522" y="8922"/>
                  </a:lnTo>
                  <a:lnTo>
                    <a:pt x="12195" y="7455"/>
                  </a:lnTo>
                  <a:lnTo>
                    <a:pt x="11831" y="6195"/>
                  </a:lnTo>
                  <a:lnTo>
                    <a:pt x="11407" y="5152"/>
                  </a:lnTo>
                  <a:lnTo>
                    <a:pt x="10934" y="4340"/>
                  </a:lnTo>
                  <a:lnTo>
                    <a:pt x="10655" y="4037"/>
                  </a:lnTo>
                  <a:lnTo>
                    <a:pt x="8583" y="1807"/>
                  </a:lnTo>
                  <a:lnTo>
                    <a:pt x="7976" y="1092"/>
                  </a:lnTo>
                  <a:lnTo>
                    <a:pt x="7722" y="946"/>
                  </a:lnTo>
                  <a:lnTo>
                    <a:pt x="6158" y="304"/>
                  </a:lnTo>
                  <a:lnTo>
                    <a:pt x="5189" y="61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838;p40"/>
            <p:cNvSpPr/>
            <p:nvPr/>
          </p:nvSpPr>
          <p:spPr>
            <a:xfrm>
              <a:off x="5371487" y="3091263"/>
              <a:ext cx="1147771" cy="1179604"/>
            </a:xfrm>
            <a:custGeom>
              <a:avLst/>
              <a:gdLst/>
              <a:ahLst/>
              <a:cxnLst/>
              <a:rect l="l" t="t" r="r" b="b"/>
              <a:pathLst>
                <a:path w="24085" h="24753" extrusionOk="0">
                  <a:moveTo>
                    <a:pt x="9358" y="1"/>
                  </a:moveTo>
                  <a:lnTo>
                    <a:pt x="8618" y="122"/>
                  </a:lnTo>
                  <a:lnTo>
                    <a:pt x="4558" y="1067"/>
                  </a:lnTo>
                  <a:lnTo>
                    <a:pt x="2267" y="1782"/>
                  </a:lnTo>
                  <a:lnTo>
                    <a:pt x="836" y="2340"/>
                  </a:lnTo>
                  <a:lnTo>
                    <a:pt x="194" y="2643"/>
                  </a:lnTo>
                  <a:lnTo>
                    <a:pt x="97" y="3225"/>
                  </a:lnTo>
                  <a:lnTo>
                    <a:pt x="0" y="4292"/>
                  </a:lnTo>
                  <a:lnTo>
                    <a:pt x="49" y="5249"/>
                  </a:lnTo>
                  <a:lnTo>
                    <a:pt x="230" y="6098"/>
                  </a:lnTo>
                  <a:lnTo>
                    <a:pt x="521" y="6861"/>
                  </a:lnTo>
                  <a:lnTo>
                    <a:pt x="921" y="7528"/>
                  </a:lnTo>
                  <a:lnTo>
                    <a:pt x="1406" y="8110"/>
                  </a:lnTo>
                  <a:lnTo>
                    <a:pt x="1988" y="8619"/>
                  </a:lnTo>
                  <a:lnTo>
                    <a:pt x="2630" y="9055"/>
                  </a:lnTo>
                  <a:lnTo>
                    <a:pt x="3346" y="9431"/>
                  </a:lnTo>
                  <a:lnTo>
                    <a:pt x="4497" y="9892"/>
                  </a:lnTo>
                  <a:lnTo>
                    <a:pt x="6170" y="10340"/>
                  </a:lnTo>
                  <a:lnTo>
                    <a:pt x="7915" y="10643"/>
                  </a:lnTo>
                  <a:lnTo>
                    <a:pt x="8776" y="10764"/>
                  </a:lnTo>
                  <a:lnTo>
                    <a:pt x="9624" y="10861"/>
                  </a:lnTo>
                  <a:lnTo>
                    <a:pt x="11285" y="10995"/>
                  </a:lnTo>
                  <a:lnTo>
                    <a:pt x="13624" y="11104"/>
                  </a:lnTo>
                  <a:lnTo>
                    <a:pt x="15648" y="11213"/>
                  </a:lnTo>
                  <a:lnTo>
                    <a:pt x="16812" y="11346"/>
                  </a:lnTo>
                  <a:lnTo>
                    <a:pt x="17794" y="11588"/>
                  </a:lnTo>
                  <a:lnTo>
                    <a:pt x="18376" y="11855"/>
                  </a:lnTo>
                  <a:lnTo>
                    <a:pt x="18691" y="12085"/>
                  </a:lnTo>
                  <a:lnTo>
                    <a:pt x="18824" y="12219"/>
                  </a:lnTo>
                  <a:lnTo>
                    <a:pt x="18958" y="12376"/>
                  </a:lnTo>
                  <a:lnTo>
                    <a:pt x="19212" y="12861"/>
                  </a:lnTo>
                  <a:lnTo>
                    <a:pt x="19588" y="13891"/>
                  </a:lnTo>
                  <a:lnTo>
                    <a:pt x="20085" y="15758"/>
                  </a:lnTo>
                  <a:lnTo>
                    <a:pt x="20533" y="17916"/>
                  </a:lnTo>
                  <a:lnTo>
                    <a:pt x="21430" y="23358"/>
                  </a:lnTo>
                  <a:lnTo>
                    <a:pt x="21600" y="24740"/>
                  </a:lnTo>
                  <a:lnTo>
                    <a:pt x="21867" y="24752"/>
                  </a:lnTo>
                  <a:lnTo>
                    <a:pt x="23103" y="24716"/>
                  </a:lnTo>
                  <a:lnTo>
                    <a:pt x="23636" y="24570"/>
                  </a:lnTo>
                  <a:lnTo>
                    <a:pt x="23867" y="24413"/>
                  </a:lnTo>
                  <a:lnTo>
                    <a:pt x="23915" y="24316"/>
                  </a:lnTo>
                  <a:lnTo>
                    <a:pt x="24024" y="22510"/>
                  </a:lnTo>
                  <a:lnTo>
                    <a:pt x="24085" y="19055"/>
                  </a:lnTo>
                  <a:lnTo>
                    <a:pt x="23964" y="15819"/>
                  </a:lnTo>
                  <a:lnTo>
                    <a:pt x="23697" y="12898"/>
                  </a:lnTo>
                  <a:lnTo>
                    <a:pt x="23309" y="10340"/>
                  </a:lnTo>
                  <a:lnTo>
                    <a:pt x="22848" y="8243"/>
                  </a:lnTo>
                  <a:lnTo>
                    <a:pt x="22461" y="7043"/>
                  </a:lnTo>
                  <a:lnTo>
                    <a:pt x="22194" y="6401"/>
                  </a:lnTo>
                  <a:lnTo>
                    <a:pt x="21915" y="5928"/>
                  </a:lnTo>
                  <a:lnTo>
                    <a:pt x="21636" y="5613"/>
                  </a:lnTo>
                  <a:lnTo>
                    <a:pt x="21503" y="5528"/>
                  </a:lnTo>
                  <a:lnTo>
                    <a:pt x="21188" y="5382"/>
                  </a:lnTo>
                  <a:lnTo>
                    <a:pt x="20109" y="5019"/>
                  </a:lnTo>
                  <a:lnTo>
                    <a:pt x="17855" y="4401"/>
                  </a:lnTo>
                  <a:lnTo>
                    <a:pt x="14388" y="3516"/>
                  </a:lnTo>
                  <a:lnTo>
                    <a:pt x="11612" y="2789"/>
                  </a:lnTo>
                  <a:lnTo>
                    <a:pt x="11006" y="2570"/>
                  </a:lnTo>
                  <a:lnTo>
                    <a:pt x="10800" y="2461"/>
                  </a:lnTo>
                  <a:lnTo>
                    <a:pt x="10449" y="2146"/>
                  </a:lnTo>
                  <a:lnTo>
                    <a:pt x="10000" y="1540"/>
                  </a:lnTo>
                  <a:lnTo>
                    <a:pt x="9430" y="255"/>
                  </a:lnTo>
                  <a:lnTo>
                    <a:pt x="9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39;p40"/>
            <p:cNvSpPr/>
            <p:nvPr/>
          </p:nvSpPr>
          <p:spPr>
            <a:xfrm>
              <a:off x="5250159" y="2198844"/>
              <a:ext cx="240372" cy="227076"/>
            </a:xfrm>
            <a:custGeom>
              <a:avLst/>
              <a:gdLst/>
              <a:ahLst/>
              <a:cxnLst/>
              <a:rect l="l" t="t" r="r" b="b"/>
              <a:pathLst>
                <a:path w="5044" h="4765" extrusionOk="0">
                  <a:moveTo>
                    <a:pt x="776" y="1"/>
                  </a:moveTo>
                  <a:lnTo>
                    <a:pt x="752" y="328"/>
                  </a:lnTo>
                  <a:lnTo>
                    <a:pt x="631" y="1904"/>
                  </a:lnTo>
                  <a:lnTo>
                    <a:pt x="522" y="2873"/>
                  </a:lnTo>
                  <a:lnTo>
                    <a:pt x="449" y="3164"/>
                  </a:lnTo>
                  <a:lnTo>
                    <a:pt x="255" y="3697"/>
                  </a:lnTo>
                  <a:lnTo>
                    <a:pt x="1" y="4219"/>
                  </a:lnTo>
                  <a:lnTo>
                    <a:pt x="328" y="4340"/>
                  </a:lnTo>
                  <a:lnTo>
                    <a:pt x="995" y="4534"/>
                  </a:lnTo>
                  <a:lnTo>
                    <a:pt x="1686" y="4679"/>
                  </a:lnTo>
                  <a:lnTo>
                    <a:pt x="2376" y="4752"/>
                  </a:lnTo>
                  <a:lnTo>
                    <a:pt x="2728" y="4764"/>
                  </a:lnTo>
                  <a:lnTo>
                    <a:pt x="3164" y="4740"/>
                  </a:lnTo>
                  <a:lnTo>
                    <a:pt x="3989" y="4534"/>
                  </a:lnTo>
                  <a:lnTo>
                    <a:pt x="4910" y="4122"/>
                  </a:lnTo>
                  <a:lnTo>
                    <a:pt x="5043" y="4037"/>
                  </a:lnTo>
                  <a:lnTo>
                    <a:pt x="4861" y="3891"/>
                  </a:lnTo>
                  <a:lnTo>
                    <a:pt x="3952" y="3043"/>
                  </a:lnTo>
                  <a:lnTo>
                    <a:pt x="3540" y="2558"/>
                  </a:lnTo>
                  <a:lnTo>
                    <a:pt x="3358" y="2255"/>
                  </a:lnTo>
                  <a:lnTo>
                    <a:pt x="3298" y="2110"/>
                  </a:lnTo>
                  <a:lnTo>
                    <a:pt x="3225" y="1819"/>
                  </a:lnTo>
                  <a:lnTo>
                    <a:pt x="3152" y="1188"/>
                  </a:lnTo>
                  <a:lnTo>
                    <a:pt x="3164" y="376"/>
                  </a:lnTo>
                  <a:lnTo>
                    <a:pt x="3176" y="23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40;p40"/>
            <p:cNvSpPr/>
            <p:nvPr/>
          </p:nvSpPr>
          <p:spPr>
            <a:xfrm>
              <a:off x="5171625" y="1935459"/>
              <a:ext cx="415933" cy="311950"/>
            </a:xfrm>
            <a:custGeom>
              <a:avLst/>
              <a:gdLst/>
              <a:ahLst/>
              <a:cxnLst/>
              <a:rect l="l" t="t" r="r" b="b"/>
              <a:pathLst>
                <a:path w="8728" h="6546" extrusionOk="0">
                  <a:moveTo>
                    <a:pt x="4097" y="0"/>
                  </a:moveTo>
                  <a:lnTo>
                    <a:pt x="3249" y="122"/>
                  </a:lnTo>
                  <a:lnTo>
                    <a:pt x="2594" y="400"/>
                  </a:lnTo>
                  <a:lnTo>
                    <a:pt x="2097" y="776"/>
                  </a:lnTo>
                  <a:lnTo>
                    <a:pt x="1746" y="1225"/>
                  </a:lnTo>
                  <a:lnTo>
                    <a:pt x="1540" y="1685"/>
                  </a:lnTo>
                  <a:lnTo>
                    <a:pt x="1443" y="2146"/>
                  </a:lnTo>
                  <a:lnTo>
                    <a:pt x="1455" y="2546"/>
                  </a:lnTo>
                  <a:lnTo>
                    <a:pt x="1491" y="2703"/>
                  </a:lnTo>
                  <a:lnTo>
                    <a:pt x="1503" y="2800"/>
                  </a:lnTo>
                  <a:lnTo>
                    <a:pt x="1358" y="3006"/>
                  </a:lnTo>
                  <a:lnTo>
                    <a:pt x="909" y="3334"/>
                  </a:lnTo>
                  <a:lnTo>
                    <a:pt x="388" y="3685"/>
                  </a:lnTo>
                  <a:lnTo>
                    <a:pt x="121" y="3903"/>
                  </a:lnTo>
                  <a:lnTo>
                    <a:pt x="0" y="4121"/>
                  </a:lnTo>
                  <a:lnTo>
                    <a:pt x="85" y="4315"/>
                  </a:lnTo>
                  <a:lnTo>
                    <a:pt x="243" y="4400"/>
                  </a:lnTo>
                  <a:lnTo>
                    <a:pt x="231" y="4412"/>
                  </a:lnTo>
                  <a:lnTo>
                    <a:pt x="182" y="4570"/>
                  </a:lnTo>
                  <a:lnTo>
                    <a:pt x="206" y="4740"/>
                  </a:lnTo>
                  <a:lnTo>
                    <a:pt x="315" y="4970"/>
                  </a:lnTo>
                  <a:lnTo>
                    <a:pt x="558" y="5261"/>
                  </a:lnTo>
                  <a:lnTo>
                    <a:pt x="982" y="5612"/>
                  </a:lnTo>
                  <a:lnTo>
                    <a:pt x="1612" y="6025"/>
                  </a:lnTo>
                  <a:lnTo>
                    <a:pt x="2037" y="6255"/>
                  </a:lnTo>
                  <a:lnTo>
                    <a:pt x="2255" y="6376"/>
                  </a:lnTo>
                  <a:lnTo>
                    <a:pt x="2740" y="6509"/>
                  </a:lnTo>
                  <a:lnTo>
                    <a:pt x="3261" y="6546"/>
                  </a:lnTo>
                  <a:lnTo>
                    <a:pt x="3806" y="6509"/>
                  </a:lnTo>
                  <a:lnTo>
                    <a:pt x="4630" y="6340"/>
                  </a:lnTo>
                  <a:lnTo>
                    <a:pt x="5746" y="5928"/>
                  </a:lnTo>
                  <a:lnTo>
                    <a:pt x="6776" y="5406"/>
                  </a:lnTo>
                  <a:lnTo>
                    <a:pt x="7661" y="4873"/>
                  </a:lnTo>
                  <a:lnTo>
                    <a:pt x="8594" y="4218"/>
                  </a:lnTo>
                  <a:lnTo>
                    <a:pt x="8727" y="4121"/>
                  </a:lnTo>
                  <a:lnTo>
                    <a:pt x="7176" y="2218"/>
                  </a:lnTo>
                  <a:lnTo>
                    <a:pt x="7552" y="1709"/>
                  </a:lnTo>
                  <a:lnTo>
                    <a:pt x="7940" y="1031"/>
                  </a:lnTo>
                  <a:lnTo>
                    <a:pt x="7879" y="958"/>
                  </a:lnTo>
                  <a:lnTo>
                    <a:pt x="7237" y="655"/>
                  </a:lnTo>
                  <a:lnTo>
                    <a:pt x="6230" y="315"/>
                  </a:lnTo>
                  <a:lnTo>
                    <a:pt x="5103" y="61"/>
                  </a:lnTo>
                  <a:lnTo>
                    <a:pt x="4606" y="12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41;p40"/>
            <p:cNvSpPr/>
            <p:nvPr/>
          </p:nvSpPr>
          <p:spPr>
            <a:xfrm>
              <a:off x="5366292" y="1981064"/>
              <a:ext cx="60665" cy="89591"/>
            </a:xfrm>
            <a:custGeom>
              <a:avLst/>
              <a:gdLst/>
              <a:ahLst/>
              <a:cxnLst/>
              <a:rect l="l" t="t" r="r" b="b"/>
              <a:pathLst>
                <a:path w="1273" h="1880" extrusionOk="0">
                  <a:moveTo>
                    <a:pt x="1273" y="1"/>
                  </a:moveTo>
                  <a:lnTo>
                    <a:pt x="1224" y="158"/>
                  </a:lnTo>
                  <a:lnTo>
                    <a:pt x="1042" y="571"/>
                  </a:lnTo>
                  <a:lnTo>
                    <a:pt x="715" y="1043"/>
                  </a:lnTo>
                  <a:lnTo>
                    <a:pt x="267" y="1589"/>
                  </a:lnTo>
                  <a:lnTo>
                    <a:pt x="0" y="1880"/>
                  </a:lnTo>
                  <a:lnTo>
                    <a:pt x="255" y="1746"/>
                  </a:lnTo>
                  <a:lnTo>
                    <a:pt x="642" y="1455"/>
                  </a:lnTo>
                  <a:lnTo>
                    <a:pt x="921" y="1140"/>
                  </a:lnTo>
                  <a:lnTo>
                    <a:pt x="1103" y="825"/>
                  </a:lnTo>
                  <a:lnTo>
                    <a:pt x="1249" y="401"/>
                  </a:lnTo>
                  <a:lnTo>
                    <a:pt x="1273" y="37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1F1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842;p40"/>
            <p:cNvSpPr/>
            <p:nvPr/>
          </p:nvSpPr>
          <p:spPr>
            <a:xfrm>
              <a:off x="5442539" y="2063125"/>
              <a:ext cx="117279" cy="60665"/>
            </a:xfrm>
            <a:custGeom>
              <a:avLst/>
              <a:gdLst/>
              <a:ahLst/>
              <a:cxnLst/>
              <a:rect l="l" t="t" r="r" b="b"/>
              <a:pathLst>
                <a:path w="2461" h="1273" extrusionOk="0">
                  <a:moveTo>
                    <a:pt x="1867" y="0"/>
                  </a:moveTo>
                  <a:lnTo>
                    <a:pt x="1745" y="146"/>
                  </a:lnTo>
                  <a:lnTo>
                    <a:pt x="1006" y="788"/>
                  </a:lnTo>
                  <a:lnTo>
                    <a:pt x="521" y="1030"/>
                  </a:lnTo>
                  <a:lnTo>
                    <a:pt x="170" y="1103"/>
                  </a:lnTo>
                  <a:lnTo>
                    <a:pt x="0" y="1091"/>
                  </a:lnTo>
                  <a:lnTo>
                    <a:pt x="315" y="1200"/>
                  </a:lnTo>
                  <a:lnTo>
                    <a:pt x="958" y="1273"/>
                  </a:lnTo>
                  <a:lnTo>
                    <a:pt x="1588" y="1176"/>
                  </a:lnTo>
                  <a:lnTo>
                    <a:pt x="2194" y="909"/>
                  </a:lnTo>
                  <a:lnTo>
                    <a:pt x="2461" y="727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843;p40"/>
            <p:cNvSpPr/>
            <p:nvPr/>
          </p:nvSpPr>
          <p:spPr>
            <a:xfrm>
              <a:off x="5081511" y="1783538"/>
              <a:ext cx="330440" cy="463874"/>
            </a:xfrm>
            <a:custGeom>
              <a:avLst/>
              <a:gdLst/>
              <a:ahLst/>
              <a:cxnLst/>
              <a:rect l="l" t="t" r="r" b="b"/>
              <a:pathLst>
                <a:path w="6934" h="9734" extrusionOk="0">
                  <a:moveTo>
                    <a:pt x="5637" y="0"/>
                  </a:moveTo>
                  <a:lnTo>
                    <a:pt x="5661" y="146"/>
                  </a:lnTo>
                  <a:lnTo>
                    <a:pt x="5612" y="522"/>
                  </a:lnTo>
                  <a:lnTo>
                    <a:pt x="5479" y="934"/>
                  </a:lnTo>
                  <a:lnTo>
                    <a:pt x="5249" y="1297"/>
                  </a:lnTo>
                  <a:lnTo>
                    <a:pt x="5091" y="1431"/>
                  </a:lnTo>
                  <a:lnTo>
                    <a:pt x="5164" y="1297"/>
                  </a:lnTo>
                  <a:lnTo>
                    <a:pt x="5176" y="1006"/>
                  </a:lnTo>
                  <a:lnTo>
                    <a:pt x="5031" y="594"/>
                  </a:lnTo>
                  <a:lnTo>
                    <a:pt x="4921" y="449"/>
                  </a:lnTo>
                  <a:lnTo>
                    <a:pt x="4837" y="631"/>
                  </a:lnTo>
                  <a:lnTo>
                    <a:pt x="4618" y="970"/>
                  </a:lnTo>
                  <a:lnTo>
                    <a:pt x="4194" y="1431"/>
                  </a:lnTo>
                  <a:lnTo>
                    <a:pt x="3564" y="1916"/>
                  </a:lnTo>
                  <a:lnTo>
                    <a:pt x="3031" y="2231"/>
                  </a:lnTo>
                  <a:lnTo>
                    <a:pt x="2873" y="2303"/>
                  </a:lnTo>
                  <a:lnTo>
                    <a:pt x="2873" y="2303"/>
                  </a:lnTo>
                  <a:lnTo>
                    <a:pt x="2970" y="2170"/>
                  </a:lnTo>
                  <a:lnTo>
                    <a:pt x="3091" y="1891"/>
                  </a:lnTo>
                  <a:lnTo>
                    <a:pt x="3140" y="1588"/>
                  </a:lnTo>
                  <a:lnTo>
                    <a:pt x="3115" y="1273"/>
                  </a:lnTo>
                  <a:lnTo>
                    <a:pt x="3079" y="1128"/>
                  </a:lnTo>
                  <a:lnTo>
                    <a:pt x="2982" y="1285"/>
                  </a:lnTo>
                  <a:lnTo>
                    <a:pt x="2352" y="2073"/>
                  </a:lnTo>
                  <a:lnTo>
                    <a:pt x="1806" y="2594"/>
                  </a:lnTo>
                  <a:lnTo>
                    <a:pt x="1503" y="2776"/>
                  </a:lnTo>
                  <a:lnTo>
                    <a:pt x="1358" y="2861"/>
                  </a:lnTo>
                  <a:lnTo>
                    <a:pt x="1128" y="3103"/>
                  </a:lnTo>
                  <a:lnTo>
                    <a:pt x="909" y="3576"/>
                  </a:lnTo>
                  <a:lnTo>
                    <a:pt x="740" y="4606"/>
                  </a:lnTo>
                  <a:lnTo>
                    <a:pt x="728" y="4897"/>
                  </a:lnTo>
                  <a:lnTo>
                    <a:pt x="619" y="4776"/>
                  </a:lnTo>
                  <a:lnTo>
                    <a:pt x="425" y="4461"/>
                  </a:lnTo>
                  <a:lnTo>
                    <a:pt x="231" y="4013"/>
                  </a:lnTo>
                  <a:lnTo>
                    <a:pt x="206" y="3928"/>
                  </a:lnTo>
                  <a:lnTo>
                    <a:pt x="194" y="4110"/>
                  </a:lnTo>
                  <a:lnTo>
                    <a:pt x="255" y="5116"/>
                  </a:lnTo>
                  <a:lnTo>
                    <a:pt x="376" y="5625"/>
                  </a:lnTo>
                  <a:lnTo>
                    <a:pt x="509" y="5916"/>
                  </a:lnTo>
                  <a:lnTo>
                    <a:pt x="606" y="6025"/>
                  </a:lnTo>
                  <a:lnTo>
                    <a:pt x="449" y="6158"/>
                  </a:lnTo>
                  <a:lnTo>
                    <a:pt x="206" y="6473"/>
                  </a:lnTo>
                  <a:lnTo>
                    <a:pt x="61" y="6861"/>
                  </a:lnTo>
                  <a:lnTo>
                    <a:pt x="0" y="7285"/>
                  </a:lnTo>
                  <a:lnTo>
                    <a:pt x="12" y="7722"/>
                  </a:lnTo>
                  <a:lnTo>
                    <a:pt x="109" y="8146"/>
                  </a:lnTo>
                  <a:lnTo>
                    <a:pt x="267" y="8534"/>
                  </a:lnTo>
                  <a:lnTo>
                    <a:pt x="497" y="8861"/>
                  </a:lnTo>
                  <a:lnTo>
                    <a:pt x="631" y="8982"/>
                  </a:lnTo>
                  <a:lnTo>
                    <a:pt x="788" y="9103"/>
                  </a:lnTo>
                  <a:lnTo>
                    <a:pt x="1237" y="9297"/>
                  </a:lnTo>
                  <a:lnTo>
                    <a:pt x="2097" y="9516"/>
                  </a:lnTo>
                  <a:lnTo>
                    <a:pt x="3879" y="9722"/>
                  </a:lnTo>
                  <a:lnTo>
                    <a:pt x="4243" y="9734"/>
                  </a:lnTo>
                  <a:lnTo>
                    <a:pt x="4255" y="9661"/>
                  </a:lnTo>
                  <a:lnTo>
                    <a:pt x="4255" y="9225"/>
                  </a:lnTo>
                  <a:lnTo>
                    <a:pt x="4182" y="8873"/>
                  </a:lnTo>
                  <a:lnTo>
                    <a:pt x="4122" y="8716"/>
                  </a:lnTo>
                  <a:lnTo>
                    <a:pt x="4037" y="8594"/>
                  </a:lnTo>
                  <a:lnTo>
                    <a:pt x="3843" y="8485"/>
                  </a:lnTo>
                  <a:lnTo>
                    <a:pt x="3564" y="8473"/>
                  </a:lnTo>
                  <a:lnTo>
                    <a:pt x="3212" y="8449"/>
                  </a:lnTo>
                  <a:lnTo>
                    <a:pt x="2994" y="8388"/>
                  </a:lnTo>
                  <a:lnTo>
                    <a:pt x="2897" y="8340"/>
                  </a:lnTo>
                  <a:lnTo>
                    <a:pt x="2752" y="8182"/>
                  </a:lnTo>
                  <a:lnTo>
                    <a:pt x="2679" y="7964"/>
                  </a:lnTo>
                  <a:lnTo>
                    <a:pt x="2691" y="7722"/>
                  </a:lnTo>
                  <a:lnTo>
                    <a:pt x="2764" y="7479"/>
                  </a:lnTo>
                  <a:lnTo>
                    <a:pt x="2897" y="7249"/>
                  </a:lnTo>
                  <a:lnTo>
                    <a:pt x="3091" y="7079"/>
                  </a:lnTo>
                  <a:lnTo>
                    <a:pt x="3322" y="6970"/>
                  </a:lnTo>
                  <a:lnTo>
                    <a:pt x="3600" y="6970"/>
                  </a:lnTo>
                  <a:lnTo>
                    <a:pt x="3891" y="7067"/>
                  </a:lnTo>
                  <a:lnTo>
                    <a:pt x="4279" y="7334"/>
                  </a:lnTo>
                  <a:lnTo>
                    <a:pt x="4897" y="7988"/>
                  </a:lnTo>
                  <a:lnTo>
                    <a:pt x="4994" y="8134"/>
                  </a:lnTo>
                  <a:lnTo>
                    <a:pt x="5540" y="7709"/>
                  </a:lnTo>
                  <a:lnTo>
                    <a:pt x="4982" y="7237"/>
                  </a:lnTo>
                  <a:lnTo>
                    <a:pt x="4400" y="6643"/>
                  </a:lnTo>
                  <a:lnTo>
                    <a:pt x="4522" y="6400"/>
                  </a:lnTo>
                  <a:lnTo>
                    <a:pt x="4691" y="5928"/>
                  </a:lnTo>
                  <a:lnTo>
                    <a:pt x="4728" y="5419"/>
                  </a:lnTo>
                  <a:lnTo>
                    <a:pt x="4582" y="4885"/>
                  </a:lnTo>
                  <a:lnTo>
                    <a:pt x="4449" y="4594"/>
                  </a:lnTo>
                  <a:lnTo>
                    <a:pt x="4703" y="4497"/>
                  </a:lnTo>
                  <a:lnTo>
                    <a:pt x="5940" y="3819"/>
                  </a:lnTo>
                  <a:lnTo>
                    <a:pt x="6497" y="3310"/>
                  </a:lnTo>
                  <a:lnTo>
                    <a:pt x="6764" y="2934"/>
                  </a:lnTo>
                  <a:lnTo>
                    <a:pt x="6837" y="2728"/>
                  </a:lnTo>
                  <a:lnTo>
                    <a:pt x="6897" y="2510"/>
                  </a:lnTo>
                  <a:lnTo>
                    <a:pt x="6934" y="2097"/>
                  </a:lnTo>
                  <a:lnTo>
                    <a:pt x="6897" y="1697"/>
                  </a:lnTo>
                  <a:lnTo>
                    <a:pt x="6800" y="1322"/>
                  </a:lnTo>
                  <a:lnTo>
                    <a:pt x="6643" y="958"/>
                  </a:lnTo>
                  <a:lnTo>
                    <a:pt x="6412" y="643"/>
                  </a:lnTo>
                  <a:lnTo>
                    <a:pt x="6146" y="352"/>
                  </a:lnTo>
                  <a:lnTo>
                    <a:pt x="5818" y="110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050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844;p40"/>
            <p:cNvSpPr/>
            <p:nvPr/>
          </p:nvSpPr>
          <p:spPr>
            <a:xfrm>
              <a:off x="5228238" y="2360582"/>
              <a:ext cx="538359" cy="866511"/>
            </a:xfrm>
            <a:custGeom>
              <a:avLst/>
              <a:gdLst/>
              <a:ahLst/>
              <a:cxnLst/>
              <a:rect l="l" t="t" r="r" b="b"/>
              <a:pathLst>
                <a:path w="11297" h="18183" extrusionOk="0">
                  <a:moveTo>
                    <a:pt x="3346" y="0"/>
                  </a:moveTo>
                  <a:lnTo>
                    <a:pt x="2739" y="49"/>
                  </a:lnTo>
                  <a:lnTo>
                    <a:pt x="2170" y="243"/>
                  </a:lnTo>
                  <a:lnTo>
                    <a:pt x="1673" y="594"/>
                  </a:lnTo>
                  <a:lnTo>
                    <a:pt x="1443" y="849"/>
                  </a:lnTo>
                  <a:lnTo>
                    <a:pt x="1236" y="1140"/>
                  </a:lnTo>
                  <a:lnTo>
                    <a:pt x="861" y="1794"/>
                  </a:lnTo>
                  <a:lnTo>
                    <a:pt x="546" y="2534"/>
                  </a:lnTo>
                  <a:lnTo>
                    <a:pt x="291" y="3334"/>
                  </a:lnTo>
                  <a:lnTo>
                    <a:pt x="109" y="4194"/>
                  </a:lnTo>
                  <a:lnTo>
                    <a:pt x="12" y="5091"/>
                  </a:lnTo>
                  <a:lnTo>
                    <a:pt x="0" y="6000"/>
                  </a:lnTo>
                  <a:lnTo>
                    <a:pt x="97" y="6922"/>
                  </a:lnTo>
                  <a:lnTo>
                    <a:pt x="182" y="7370"/>
                  </a:lnTo>
                  <a:lnTo>
                    <a:pt x="303" y="7867"/>
                  </a:lnTo>
                  <a:lnTo>
                    <a:pt x="727" y="9237"/>
                  </a:lnTo>
                  <a:lnTo>
                    <a:pt x="1600" y="11831"/>
                  </a:lnTo>
                  <a:lnTo>
                    <a:pt x="3564" y="17128"/>
                  </a:lnTo>
                  <a:lnTo>
                    <a:pt x="3976" y="18182"/>
                  </a:lnTo>
                  <a:lnTo>
                    <a:pt x="4667" y="17879"/>
                  </a:lnTo>
                  <a:lnTo>
                    <a:pt x="4255" y="16909"/>
                  </a:lnTo>
                  <a:lnTo>
                    <a:pt x="2255" y="11891"/>
                  </a:lnTo>
                  <a:lnTo>
                    <a:pt x="1358" y="9334"/>
                  </a:lnTo>
                  <a:lnTo>
                    <a:pt x="933" y="7916"/>
                  </a:lnTo>
                  <a:lnTo>
                    <a:pt x="812" y="7358"/>
                  </a:lnTo>
                  <a:lnTo>
                    <a:pt x="727" y="6837"/>
                  </a:lnTo>
                  <a:lnTo>
                    <a:pt x="655" y="5709"/>
                  </a:lnTo>
                  <a:lnTo>
                    <a:pt x="715" y="4546"/>
                  </a:lnTo>
                  <a:lnTo>
                    <a:pt x="909" y="3406"/>
                  </a:lnTo>
                  <a:lnTo>
                    <a:pt x="1212" y="2352"/>
                  </a:lnTo>
                  <a:lnTo>
                    <a:pt x="1649" y="1455"/>
                  </a:lnTo>
                  <a:lnTo>
                    <a:pt x="2061" y="934"/>
                  </a:lnTo>
                  <a:lnTo>
                    <a:pt x="2364" y="667"/>
                  </a:lnTo>
                  <a:lnTo>
                    <a:pt x="2691" y="473"/>
                  </a:lnTo>
                  <a:lnTo>
                    <a:pt x="3055" y="364"/>
                  </a:lnTo>
                  <a:lnTo>
                    <a:pt x="3249" y="340"/>
                  </a:lnTo>
                  <a:lnTo>
                    <a:pt x="3649" y="340"/>
                  </a:lnTo>
                  <a:lnTo>
                    <a:pt x="4461" y="461"/>
                  </a:lnTo>
                  <a:lnTo>
                    <a:pt x="5285" y="728"/>
                  </a:lnTo>
                  <a:lnTo>
                    <a:pt x="6073" y="1140"/>
                  </a:lnTo>
                  <a:lnTo>
                    <a:pt x="6800" y="1661"/>
                  </a:lnTo>
                  <a:lnTo>
                    <a:pt x="7430" y="2303"/>
                  </a:lnTo>
                  <a:lnTo>
                    <a:pt x="7939" y="3019"/>
                  </a:lnTo>
                  <a:lnTo>
                    <a:pt x="8279" y="3819"/>
                  </a:lnTo>
                  <a:lnTo>
                    <a:pt x="8364" y="4243"/>
                  </a:lnTo>
                  <a:lnTo>
                    <a:pt x="9612" y="11443"/>
                  </a:lnTo>
                  <a:lnTo>
                    <a:pt x="10497" y="16352"/>
                  </a:lnTo>
                  <a:lnTo>
                    <a:pt x="11297" y="16012"/>
                  </a:lnTo>
                  <a:lnTo>
                    <a:pt x="10170" y="10825"/>
                  </a:lnTo>
                  <a:lnTo>
                    <a:pt x="8667" y="4182"/>
                  </a:lnTo>
                  <a:lnTo>
                    <a:pt x="8594" y="3903"/>
                  </a:lnTo>
                  <a:lnTo>
                    <a:pt x="8376" y="3382"/>
                  </a:lnTo>
                  <a:lnTo>
                    <a:pt x="8097" y="2873"/>
                  </a:lnTo>
                  <a:lnTo>
                    <a:pt x="7758" y="2400"/>
                  </a:lnTo>
                  <a:lnTo>
                    <a:pt x="7188" y="1758"/>
                  </a:lnTo>
                  <a:lnTo>
                    <a:pt x="6327" y="1055"/>
                  </a:lnTo>
                  <a:lnTo>
                    <a:pt x="5891" y="788"/>
                  </a:lnTo>
                  <a:lnTo>
                    <a:pt x="5418" y="546"/>
                  </a:lnTo>
                  <a:lnTo>
                    <a:pt x="4570" y="219"/>
                  </a:lnTo>
                  <a:lnTo>
                    <a:pt x="3964" y="73"/>
                  </a:lnTo>
                  <a:lnTo>
                    <a:pt x="3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845;p40"/>
            <p:cNvSpPr/>
            <p:nvPr/>
          </p:nvSpPr>
          <p:spPr>
            <a:xfrm>
              <a:off x="6247132" y="2355959"/>
              <a:ext cx="233414" cy="139248"/>
            </a:xfrm>
            <a:custGeom>
              <a:avLst/>
              <a:gdLst/>
              <a:ahLst/>
              <a:cxnLst/>
              <a:rect l="l" t="t" r="r" b="b"/>
              <a:pathLst>
                <a:path w="4898" h="2922" extrusionOk="0">
                  <a:moveTo>
                    <a:pt x="1783" y="0"/>
                  </a:moveTo>
                  <a:lnTo>
                    <a:pt x="1540" y="73"/>
                  </a:lnTo>
                  <a:lnTo>
                    <a:pt x="1407" y="122"/>
                  </a:lnTo>
                  <a:lnTo>
                    <a:pt x="1128" y="304"/>
                  </a:lnTo>
                  <a:lnTo>
                    <a:pt x="740" y="691"/>
                  </a:lnTo>
                  <a:lnTo>
                    <a:pt x="110" y="1540"/>
                  </a:lnTo>
                  <a:lnTo>
                    <a:pt x="1" y="1710"/>
                  </a:lnTo>
                  <a:lnTo>
                    <a:pt x="158" y="2328"/>
                  </a:lnTo>
                  <a:lnTo>
                    <a:pt x="376" y="2922"/>
                  </a:lnTo>
                  <a:lnTo>
                    <a:pt x="449" y="2849"/>
                  </a:lnTo>
                  <a:lnTo>
                    <a:pt x="680" y="2728"/>
                  </a:lnTo>
                  <a:lnTo>
                    <a:pt x="970" y="2679"/>
                  </a:lnTo>
                  <a:lnTo>
                    <a:pt x="1322" y="2716"/>
                  </a:lnTo>
                  <a:lnTo>
                    <a:pt x="1516" y="2776"/>
                  </a:lnTo>
                  <a:lnTo>
                    <a:pt x="1746" y="2825"/>
                  </a:lnTo>
                  <a:lnTo>
                    <a:pt x="2195" y="2825"/>
                  </a:lnTo>
                  <a:lnTo>
                    <a:pt x="2631" y="2679"/>
                  </a:lnTo>
                  <a:lnTo>
                    <a:pt x="3007" y="2425"/>
                  </a:lnTo>
                  <a:lnTo>
                    <a:pt x="3152" y="2243"/>
                  </a:lnTo>
                  <a:lnTo>
                    <a:pt x="3407" y="1867"/>
                  </a:lnTo>
                  <a:lnTo>
                    <a:pt x="3589" y="1455"/>
                  </a:lnTo>
                  <a:lnTo>
                    <a:pt x="3722" y="1297"/>
                  </a:lnTo>
                  <a:lnTo>
                    <a:pt x="3819" y="1261"/>
                  </a:lnTo>
                  <a:lnTo>
                    <a:pt x="3916" y="1249"/>
                  </a:lnTo>
                  <a:lnTo>
                    <a:pt x="4110" y="1358"/>
                  </a:lnTo>
                  <a:lnTo>
                    <a:pt x="4243" y="1552"/>
                  </a:lnTo>
                  <a:lnTo>
                    <a:pt x="4292" y="1770"/>
                  </a:lnTo>
                  <a:lnTo>
                    <a:pt x="4267" y="1867"/>
                  </a:lnTo>
                  <a:lnTo>
                    <a:pt x="4170" y="2037"/>
                  </a:lnTo>
                  <a:lnTo>
                    <a:pt x="3964" y="2291"/>
                  </a:lnTo>
                  <a:lnTo>
                    <a:pt x="3916" y="2437"/>
                  </a:lnTo>
                  <a:lnTo>
                    <a:pt x="3940" y="2485"/>
                  </a:lnTo>
                  <a:lnTo>
                    <a:pt x="4001" y="2510"/>
                  </a:lnTo>
                  <a:lnTo>
                    <a:pt x="4146" y="2510"/>
                  </a:lnTo>
                  <a:lnTo>
                    <a:pt x="4364" y="2413"/>
                  </a:lnTo>
                  <a:lnTo>
                    <a:pt x="4631" y="2134"/>
                  </a:lnTo>
                  <a:lnTo>
                    <a:pt x="4813" y="1794"/>
                  </a:lnTo>
                  <a:lnTo>
                    <a:pt x="4873" y="1613"/>
                  </a:lnTo>
                  <a:lnTo>
                    <a:pt x="4898" y="1443"/>
                  </a:lnTo>
                  <a:lnTo>
                    <a:pt x="4825" y="1116"/>
                  </a:lnTo>
                  <a:lnTo>
                    <a:pt x="4619" y="825"/>
                  </a:lnTo>
                  <a:lnTo>
                    <a:pt x="4279" y="607"/>
                  </a:lnTo>
                  <a:lnTo>
                    <a:pt x="4061" y="522"/>
                  </a:lnTo>
                  <a:lnTo>
                    <a:pt x="4049" y="449"/>
                  </a:lnTo>
                  <a:lnTo>
                    <a:pt x="3940" y="304"/>
                  </a:lnTo>
                  <a:lnTo>
                    <a:pt x="3734" y="194"/>
                  </a:lnTo>
                  <a:lnTo>
                    <a:pt x="3419" y="158"/>
                  </a:lnTo>
                  <a:lnTo>
                    <a:pt x="3225" y="170"/>
                  </a:lnTo>
                  <a:lnTo>
                    <a:pt x="3164" y="110"/>
                  </a:lnTo>
                  <a:lnTo>
                    <a:pt x="3007" y="25"/>
                  </a:lnTo>
                  <a:lnTo>
                    <a:pt x="2789" y="0"/>
                  </a:lnTo>
                  <a:lnTo>
                    <a:pt x="2401" y="158"/>
                  </a:lnTo>
                  <a:lnTo>
                    <a:pt x="2340" y="207"/>
                  </a:lnTo>
                  <a:lnTo>
                    <a:pt x="2328" y="158"/>
                  </a:lnTo>
                  <a:lnTo>
                    <a:pt x="2110" y="13"/>
                  </a:lnTo>
                  <a:lnTo>
                    <a:pt x="1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846;p40"/>
            <p:cNvSpPr/>
            <p:nvPr/>
          </p:nvSpPr>
          <p:spPr>
            <a:xfrm>
              <a:off x="5353569" y="2387745"/>
              <a:ext cx="931751" cy="324102"/>
            </a:xfrm>
            <a:custGeom>
              <a:avLst/>
              <a:gdLst/>
              <a:ahLst/>
              <a:cxnLst/>
              <a:rect l="l" t="t" r="r" b="b"/>
              <a:pathLst>
                <a:path w="19552" h="6801" extrusionOk="0">
                  <a:moveTo>
                    <a:pt x="2461" y="0"/>
                  </a:moveTo>
                  <a:lnTo>
                    <a:pt x="1940" y="61"/>
                  </a:lnTo>
                  <a:lnTo>
                    <a:pt x="1467" y="206"/>
                  </a:lnTo>
                  <a:lnTo>
                    <a:pt x="837" y="533"/>
                  </a:lnTo>
                  <a:lnTo>
                    <a:pt x="328" y="921"/>
                  </a:lnTo>
                  <a:lnTo>
                    <a:pt x="279" y="970"/>
                  </a:lnTo>
                  <a:lnTo>
                    <a:pt x="194" y="1030"/>
                  </a:lnTo>
                  <a:lnTo>
                    <a:pt x="73" y="1224"/>
                  </a:lnTo>
                  <a:lnTo>
                    <a:pt x="0" y="1467"/>
                  </a:lnTo>
                  <a:lnTo>
                    <a:pt x="0" y="1746"/>
                  </a:lnTo>
                  <a:lnTo>
                    <a:pt x="85" y="2061"/>
                  </a:lnTo>
                  <a:lnTo>
                    <a:pt x="267" y="2412"/>
                  </a:lnTo>
                  <a:lnTo>
                    <a:pt x="558" y="2800"/>
                  </a:lnTo>
                  <a:lnTo>
                    <a:pt x="970" y="3188"/>
                  </a:lnTo>
                  <a:lnTo>
                    <a:pt x="1237" y="3394"/>
                  </a:lnTo>
                  <a:lnTo>
                    <a:pt x="1528" y="3612"/>
                  </a:lnTo>
                  <a:lnTo>
                    <a:pt x="2291" y="4036"/>
                  </a:lnTo>
                  <a:lnTo>
                    <a:pt x="3709" y="4703"/>
                  </a:lnTo>
                  <a:lnTo>
                    <a:pt x="5952" y="5552"/>
                  </a:lnTo>
                  <a:lnTo>
                    <a:pt x="8182" y="6255"/>
                  </a:lnTo>
                  <a:lnTo>
                    <a:pt x="9152" y="6509"/>
                  </a:lnTo>
                  <a:lnTo>
                    <a:pt x="9588" y="6618"/>
                  </a:lnTo>
                  <a:lnTo>
                    <a:pt x="10328" y="6752"/>
                  </a:lnTo>
                  <a:lnTo>
                    <a:pt x="10946" y="6800"/>
                  </a:lnTo>
                  <a:lnTo>
                    <a:pt x="11479" y="6764"/>
                  </a:lnTo>
                  <a:lnTo>
                    <a:pt x="12255" y="6582"/>
                  </a:lnTo>
                  <a:lnTo>
                    <a:pt x="13528" y="6097"/>
                  </a:lnTo>
                  <a:lnTo>
                    <a:pt x="14412" y="5746"/>
                  </a:lnTo>
                  <a:lnTo>
                    <a:pt x="14885" y="5564"/>
                  </a:lnTo>
                  <a:lnTo>
                    <a:pt x="15782" y="5115"/>
                  </a:lnTo>
                  <a:lnTo>
                    <a:pt x="16594" y="4594"/>
                  </a:lnTo>
                  <a:lnTo>
                    <a:pt x="17346" y="4061"/>
                  </a:lnTo>
                  <a:lnTo>
                    <a:pt x="18873" y="2727"/>
                  </a:lnTo>
                  <a:lnTo>
                    <a:pt x="19552" y="2073"/>
                  </a:lnTo>
                  <a:lnTo>
                    <a:pt x="19527" y="1903"/>
                  </a:lnTo>
                  <a:lnTo>
                    <a:pt x="19394" y="1576"/>
                  </a:lnTo>
                  <a:lnTo>
                    <a:pt x="19067" y="994"/>
                  </a:lnTo>
                  <a:lnTo>
                    <a:pt x="18800" y="424"/>
                  </a:lnTo>
                  <a:lnTo>
                    <a:pt x="18521" y="582"/>
                  </a:lnTo>
                  <a:lnTo>
                    <a:pt x="16691" y="1443"/>
                  </a:lnTo>
                  <a:lnTo>
                    <a:pt x="14097" y="2497"/>
                  </a:lnTo>
                  <a:lnTo>
                    <a:pt x="12194" y="3140"/>
                  </a:lnTo>
                  <a:lnTo>
                    <a:pt x="11128" y="3406"/>
                  </a:lnTo>
                  <a:lnTo>
                    <a:pt x="10703" y="3455"/>
                  </a:lnTo>
                  <a:lnTo>
                    <a:pt x="10315" y="3430"/>
                  </a:lnTo>
                  <a:lnTo>
                    <a:pt x="9406" y="3224"/>
                  </a:lnTo>
                  <a:lnTo>
                    <a:pt x="8376" y="2849"/>
                  </a:lnTo>
                  <a:lnTo>
                    <a:pt x="7297" y="2376"/>
                  </a:lnTo>
                  <a:lnTo>
                    <a:pt x="4631" y="994"/>
                  </a:lnTo>
                  <a:lnTo>
                    <a:pt x="3249" y="218"/>
                  </a:lnTo>
                  <a:lnTo>
                    <a:pt x="2994" y="97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847;p40"/>
            <p:cNvSpPr/>
            <p:nvPr/>
          </p:nvSpPr>
          <p:spPr>
            <a:xfrm>
              <a:off x="5369724" y="3106846"/>
              <a:ext cx="482364" cy="182042"/>
            </a:xfrm>
            <a:custGeom>
              <a:avLst/>
              <a:gdLst/>
              <a:ahLst/>
              <a:cxnLst/>
              <a:rect l="l" t="t" r="r" b="b"/>
              <a:pathLst>
                <a:path w="10122" h="3820" extrusionOk="0">
                  <a:moveTo>
                    <a:pt x="9504" y="1"/>
                  </a:moveTo>
                  <a:lnTo>
                    <a:pt x="9092" y="183"/>
                  </a:lnTo>
                  <a:lnTo>
                    <a:pt x="7928" y="571"/>
                  </a:lnTo>
                  <a:lnTo>
                    <a:pt x="5710" y="1237"/>
                  </a:lnTo>
                  <a:lnTo>
                    <a:pt x="1092" y="2425"/>
                  </a:lnTo>
                  <a:lnTo>
                    <a:pt x="170" y="2655"/>
                  </a:lnTo>
                  <a:lnTo>
                    <a:pt x="134" y="2752"/>
                  </a:lnTo>
                  <a:lnTo>
                    <a:pt x="13" y="3310"/>
                  </a:lnTo>
                  <a:lnTo>
                    <a:pt x="1" y="3686"/>
                  </a:lnTo>
                  <a:lnTo>
                    <a:pt x="49" y="3819"/>
                  </a:lnTo>
                  <a:lnTo>
                    <a:pt x="692" y="3758"/>
                  </a:lnTo>
                  <a:lnTo>
                    <a:pt x="2183" y="3516"/>
                  </a:lnTo>
                  <a:lnTo>
                    <a:pt x="4667" y="2958"/>
                  </a:lnTo>
                  <a:lnTo>
                    <a:pt x="9273" y="1613"/>
                  </a:lnTo>
                  <a:lnTo>
                    <a:pt x="10122" y="1322"/>
                  </a:lnTo>
                  <a:lnTo>
                    <a:pt x="10122" y="1201"/>
                  </a:lnTo>
                  <a:lnTo>
                    <a:pt x="9976" y="571"/>
                  </a:lnTo>
                  <a:lnTo>
                    <a:pt x="9795" y="255"/>
                  </a:lnTo>
                  <a:lnTo>
                    <a:pt x="9613" y="74"/>
                  </a:lnTo>
                  <a:lnTo>
                    <a:pt x="9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848;p40"/>
            <p:cNvSpPr/>
            <p:nvPr/>
          </p:nvSpPr>
          <p:spPr>
            <a:xfrm>
              <a:off x="5447114" y="3195816"/>
              <a:ext cx="54374" cy="113848"/>
            </a:xfrm>
            <a:custGeom>
              <a:avLst/>
              <a:gdLst/>
              <a:ahLst/>
              <a:cxnLst/>
              <a:rect l="l" t="t" r="r" b="b"/>
              <a:pathLst>
                <a:path w="1141" h="2389" extrusionOk="0">
                  <a:moveTo>
                    <a:pt x="631" y="1"/>
                  </a:moveTo>
                  <a:lnTo>
                    <a:pt x="1" y="146"/>
                  </a:lnTo>
                  <a:lnTo>
                    <a:pt x="510" y="2388"/>
                  </a:lnTo>
                  <a:lnTo>
                    <a:pt x="1140" y="2243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849;p40"/>
            <p:cNvSpPr/>
            <p:nvPr/>
          </p:nvSpPr>
          <p:spPr>
            <a:xfrm>
              <a:off x="5701301" y="3123049"/>
              <a:ext cx="54899" cy="113848"/>
            </a:xfrm>
            <a:custGeom>
              <a:avLst/>
              <a:gdLst/>
              <a:ahLst/>
              <a:cxnLst/>
              <a:rect l="l" t="t" r="r" b="b"/>
              <a:pathLst>
                <a:path w="1152" h="2389" extrusionOk="0">
                  <a:moveTo>
                    <a:pt x="631" y="0"/>
                  </a:moveTo>
                  <a:lnTo>
                    <a:pt x="0" y="146"/>
                  </a:lnTo>
                  <a:lnTo>
                    <a:pt x="521" y="2388"/>
                  </a:lnTo>
                  <a:lnTo>
                    <a:pt x="1152" y="2255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" name="Google Shape;533;p35"/>
          <p:cNvSpPr/>
          <p:nvPr/>
        </p:nvSpPr>
        <p:spPr>
          <a:xfrm rot="10800000">
            <a:off x="7502271" y="403489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534;p35"/>
          <p:cNvSpPr/>
          <p:nvPr/>
        </p:nvSpPr>
        <p:spPr>
          <a:xfrm rot="10800000">
            <a:off x="7933729" y="956964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28" y="2586313"/>
            <a:ext cx="5283472" cy="2495678"/>
          </a:xfrm>
          <a:prstGeom prst="rect">
            <a:avLst/>
          </a:prstGeom>
        </p:spPr>
      </p:pic>
      <p:sp>
        <p:nvSpPr>
          <p:cNvPr id="3" name="爆炸 2 2"/>
          <p:cNvSpPr/>
          <p:nvPr/>
        </p:nvSpPr>
        <p:spPr>
          <a:xfrm>
            <a:off x="250940" y="153928"/>
            <a:ext cx="1563121" cy="971407"/>
          </a:xfrm>
          <a:prstGeom prst="irregularSeal2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6738" y="495560"/>
            <a:ext cx="1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latin typeface="Taipei Sans TC Beta" pitchFamily="2" charset="-120"/>
                <a:ea typeface="Taipei Sans TC Beta" pitchFamily="2" charset="-120"/>
              </a:rPr>
              <a:t>初始參數</a:t>
            </a:r>
            <a:endParaRPr lang="zh-TW" altLang="en-US" sz="1800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" name="爆炸 2 4"/>
          <p:cNvSpPr/>
          <p:nvPr/>
        </p:nvSpPr>
        <p:spPr>
          <a:xfrm>
            <a:off x="4003998" y="2438794"/>
            <a:ext cx="1597989" cy="1163586"/>
          </a:xfrm>
          <a:prstGeom prst="irregularSeal2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33082" y="2835921"/>
            <a:ext cx="11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latin typeface="Taipei Sans TC Beta" pitchFamily="2" charset="-120"/>
                <a:ea typeface="Taipei Sans TC Beta" pitchFamily="2" charset="-120"/>
              </a:rPr>
              <a:t>最佳參數</a:t>
            </a:r>
            <a:endParaRPr lang="zh-TW" altLang="en-US" sz="1800" b="1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8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ctrTitle"/>
          </p:nvPr>
        </p:nvSpPr>
        <p:spPr>
          <a:xfrm>
            <a:off x="539500" y="510924"/>
            <a:ext cx="80649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Contents </a:t>
            </a:r>
            <a:r>
              <a:rPr lang="en" sz="4000" dirty="0" smtClean="0"/>
              <a:t>of our Research</a:t>
            </a:r>
            <a:endParaRPr sz="4000" dirty="0"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"/>
          </p:nvPr>
        </p:nvSpPr>
        <p:spPr>
          <a:xfrm>
            <a:off x="539500" y="1409125"/>
            <a:ext cx="8064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494169" y="1439544"/>
            <a:ext cx="4105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2800" dirty="0">
                <a:latin typeface="Taipei Sans TC Beta" pitchFamily="2" charset="-120"/>
                <a:ea typeface="Taipei Sans TC Beta" pitchFamily="2" charset="-120"/>
              </a:rPr>
              <a:t>研究背景與</a:t>
            </a:r>
            <a:r>
              <a:rPr lang="zh-TW" altLang="en-US" sz="2800" dirty="0" smtClean="0">
                <a:latin typeface="Taipei Sans TC Beta" pitchFamily="2" charset="-120"/>
                <a:ea typeface="Taipei Sans TC Beta" pitchFamily="2" charset="-120"/>
              </a:rPr>
              <a:t>動機         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2800" dirty="0">
                <a:latin typeface="Taipei Sans TC Beta" pitchFamily="2" charset="-120"/>
                <a:ea typeface="Taipei Sans TC Beta" pitchFamily="2" charset="-120"/>
              </a:rPr>
              <a:t>研究方法與流程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2800" dirty="0">
                <a:latin typeface="Taipei Sans TC Beta" pitchFamily="2" charset="-120"/>
                <a:ea typeface="Taipei Sans TC Beta" pitchFamily="2" charset="-120"/>
              </a:rPr>
              <a:t>結果探討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4.</a:t>
            </a:r>
            <a:r>
              <a:rPr lang="zh-TW" altLang="en-US" sz="2800" dirty="0">
                <a:latin typeface="Taipei Sans TC Beta" pitchFamily="2" charset="-120"/>
                <a:ea typeface="Taipei Sans TC Beta" pitchFamily="2" charset="-120"/>
              </a:rPr>
              <a:t>未來展望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8" name="Google Shape;596;p35"/>
          <p:cNvGrpSpPr/>
          <p:nvPr/>
        </p:nvGrpSpPr>
        <p:grpSpPr>
          <a:xfrm>
            <a:off x="6286373" y="2119525"/>
            <a:ext cx="2609100" cy="3023975"/>
            <a:chOff x="5954600" y="2145800"/>
            <a:chExt cx="2609100" cy="3023975"/>
          </a:xfrm>
        </p:grpSpPr>
        <p:grpSp>
          <p:nvGrpSpPr>
            <p:cNvPr id="9" name="Google Shape;597;p35"/>
            <p:cNvGrpSpPr/>
            <p:nvPr/>
          </p:nvGrpSpPr>
          <p:grpSpPr>
            <a:xfrm>
              <a:off x="6201625" y="2145800"/>
              <a:ext cx="2362075" cy="2997700"/>
              <a:chOff x="6054913" y="2145800"/>
              <a:chExt cx="2362075" cy="2997700"/>
            </a:xfrm>
          </p:grpSpPr>
          <p:sp>
            <p:nvSpPr>
              <p:cNvPr id="11" name="Google Shape;598;p35"/>
              <p:cNvSpPr/>
              <p:nvPr/>
            </p:nvSpPr>
            <p:spPr>
              <a:xfrm>
                <a:off x="6316763" y="4303775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extrusionOk="0">
                    <a:moveTo>
                      <a:pt x="3685" y="0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563" y="795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599;p35"/>
              <p:cNvSpPr/>
              <p:nvPr/>
            </p:nvSpPr>
            <p:spPr>
              <a:xfrm>
                <a:off x="6316763" y="4303775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fill="none" extrusionOk="0">
                    <a:moveTo>
                      <a:pt x="3685" y="0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563" y="795"/>
                    </a:lnTo>
                    <a:lnTo>
                      <a:pt x="36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600;p35"/>
              <p:cNvSpPr/>
              <p:nvPr/>
            </p:nvSpPr>
            <p:spPr>
              <a:xfrm>
                <a:off x="6372738" y="4325450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extrusionOk="0">
                    <a:moveTo>
                      <a:pt x="3685" y="0"/>
                    </a:moveTo>
                    <a:lnTo>
                      <a:pt x="1" y="9679"/>
                    </a:lnTo>
                    <a:lnTo>
                      <a:pt x="1879" y="10402"/>
                    </a:lnTo>
                    <a:lnTo>
                      <a:pt x="5563" y="795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601;p35"/>
              <p:cNvSpPr/>
              <p:nvPr/>
            </p:nvSpPr>
            <p:spPr>
              <a:xfrm>
                <a:off x="6372738" y="4325450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fill="none" extrusionOk="0">
                    <a:moveTo>
                      <a:pt x="3685" y="0"/>
                    </a:moveTo>
                    <a:lnTo>
                      <a:pt x="1" y="9679"/>
                    </a:lnTo>
                    <a:lnTo>
                      <a:pt x="1879" y="10402"/>
                    </a:lnTo>
                    <a:lnTo>
                      <a:pt x="5563" y="795"/>
                    </a:lnTo>
                    <a:lnTo>
                      <a:pt x="36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602;p35"/>
              <p:cNvSpPr/>
              <p:nvPr/>
            </p:nvSpPr>
            <p:spPr>
              <a:xfrm>
                <a:off x="6428738" y="4347100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3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603;p35"/>
              <p:cNvSpPr/>
              <p:nvPr/>
            </p:nvSpPr>
            <p:spPr>
              <a:xfrm>
                <a:off x="6428738" y="4347100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fill="none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3"/>
                    </a:lnTo>
                    <a:lnTo>
                      <a:pt x="5562" y="723"/>
                    </a:lnTo>
                    <a:lnTo>
                      <a:pt x="36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604;p35"/>
              <p:cNvSpPr/>
              <p:nvPr/>
            </p:nvSpPr>
            <p:spPr>
              <a:xfrm>
                <a:off x="6484713" y="4368775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605;p35"/>
              <p:cNvSpPr/>
              <p:nvPr/>
            </p:nvSpPr>
            <p:spPr>
              <a:xfrm>
                <a:off x="6484713" y="4368775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fill="none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562" y="723"/>
                    </a:lnTo>
                    <a:lnTo>
                      <a:pt x="36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606;p35"/>
              <p:cNvSpPr/>
              <p:nvPr/>
            </p:nvSpPr>
            <p:spPr>
              <a:xfrm>
                <a:off x="6540688" y="4390450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402"/>
                    </a:lnTo>
                    <a:lnTo>
                      <a:pt x="5563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607;p35"/>
              <p:cNvSpPr/>
              <p:nvPr/>
            </p:nvSpPr>
            <p:spPr>
              <a:xfrm>
                <a:off x="6540688" y="4390450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fill="none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402"/>
                    </a:lnTo>
                    <a:lnTo>
                      <a:pt x="5563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608;p35"/>
              <p:cNvSpPr/>
              <p:nvPr/>
            </p:nvSpPr>
            <p:spPr>
              <a:xfrm>
                <a:off x="6596663" y="4412125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402"/>
                    </a:lnTo>
                    <a:lnTo>
                      <a:pt x="5563" y="723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609;p35"/>
              <p:cNvSpPr/>
              <p:nvPr/>
            </p:nvSpPr>
            <p:spPr>
              <a:xfrm>
                <a:off x="6596663" y="4412125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fill="none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402"/>
                    </a:lnTo>
                    <a:lnTo>
                      <a:pt x="5563" y="723"/>
                    </a:lnTo>
                    <a:lnTo>
                      <a:pt x="36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610;p35"/>
              <p:cNvSpPr/>
              <p:nvPr/>
            </p:nvSpPr>
            <p:spPr>
              <a:xfrm>
                <a:off x="6652663" y="44338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562" y="722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611;p35"/>
              <p:cNvSpPr/>
              <p:nvPr/>
            </p:nvSpPr>
            <p:spPr>
              <a:xfrm>
                <a:off x="6652663" y="44338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fill="none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562" y="722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612;p35"/>
              <p:cNvSpPr/>
              <p:nvPr/>
            </p:nvSpPr>
            <p:spPr>
              <a:xfrm>
                <a:off x="6708638" y="4455450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330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613;p35"/>
              <p:cNvSpPr/>
              <p:nvPr/>
            </p:nvSpPr>
            <p:spPr>
              <a:xfrm>
                <a:off x="6708638" y="4455450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fill="none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330"/>
                    </a:lnTo>
                    <a:lnTo>
                      <a:pt x="5562" y="723"/>
                    </a:lnTo>
                    <a:lnTo>
                      <a:pt x="36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614;p35"/>
              <p:cNvSpPr/>
              <p:nvPr/>
            </p:nvSpPr>
            <p:spPr>
              <a:xfrm>
                <a:off x="6764613" y="4477125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615;p35"/>
              <p:cNvSpPr/>
              <p:nvPr/>
            </p:nvSpPr>
            <p:spPr>
              <a:xfrm>
                <a:off x="6764613" y="4477125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fill="none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616;p35"/>
              <p:cNvSpPr/>
              <p:nvPr/>
            </p:nvSpPr>
            <p:spPr>
              <a:xfrm>
                <a:off x="6820588" y="44988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617;p35"/>
              <p:cNvSpPr/>
              <p:nvPr/>
            </p:nvSpPr>
            <p:spPr>
              <a:xfrm>
                <a:off x="6820588" y="44988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fill="none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618;p35"/>
              <p:cNvSpPr/>
              <p:nvPr/>
            </p:nvSpPr>
            <p:spPr>
              <a:xfrm>
                <a:off x="6876588" y="4520475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562" y="723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619;p35"/>
              <p:cNvSpPr/>
              <p:nvPr/>
            </p:nvSpPr>
            <p:spPr>
              <a:xfrm>
                <a:off x="6876588" y="4520475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fill="none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562" y="723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620;p35"/>
              <p:cNvSpPr/>
              <p:nvPr/>
            </p:nvSpPr>
            <p:spPr>
              <a:xfrm>
                <a:off x="6932563" y="4542150"/>
                <a:ext cx="1408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330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635" y="723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621;p35"/>
              <p:cNvSpPr/>
              <p:nvPr/>
            </p:nvSpPr>
            <p:spPr>
              <a:xfrm>
                <a:off x="6932563" y="4542150"/>
                <a:ext cx="1408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330" fill="none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635" y="723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622;p35"/>
              <p:cNvSpPr/>
              <p:nvPr/>
            </p:nvSpPr>
            <p:spPr>
              <a:xfrm>
                <a:off x="6988538" y="4563800"/>
                <a:ext cx="1408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331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623;p35"/>
              <p:cNvSpPr/>
              <p:nvPr/>
            </p:nvSpPr>
            <p:spPr>
              <a:xfrm>
                <a:off x="6988538" y="4563800"/>
                <a:ext cx="1408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331" fill="none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624;p35"/>
              <p:cNvSpPr/>
              <p:nvPr/>
            </p:nvSpPr>
            <p:spPr>
              <a:xfrm>
                <a:off x="7044513" y="4585475"/>
                <a:ext cx="140900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331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625;p35"/>
              <p:cNvSpPr/>
              <p:nvPr/>
            </p:nvSpPr>
            <p:spPr>
              <a:xfrm>
                <a:off x="7044513" y="4585475"/>
                <a:ext cx="140900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331" fill="none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626;p35"/>
              <p:cNvSpPr/>
              <p:nvPr/>
            </p:nvSpPr>
            <p:spPr>
              <a:xfrm>
                <a:off x="7100513" y="460535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0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634" y="795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627;p35"/>
              <p:cNvSpPr/>
              <p:nvPr/>
            </p:nvSpPr>
            <p:spPr>
              <a:xfrm>
                <a:off x="7100513" y="460535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fill="none" extrusionOk="0">
                    <a:moveTo>
                      <a:pt x="3684" y="0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634" y="795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628;p35"/>
              <p:cNvSpPr/>
              <p:nvPr/>
            </p:nvSpPr>
            <p:spPr>
              <a:xfrm>
                <a:off x="7156488" y="4627025"/>
                <a:ext cx="1408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2" extrusionOk="0">
                    <a:moveTo>
                      <a:pt x="3684" y="0"/>
                    </a:moveTo>
                    <a:lnTo>
                      <a:pt x="0" y="9679"/>
                    </a:lnTo>
                    <a:lnTo>
                      <a:pt x="1878" y="10402"/>
                    </a:lnTo>
                    <a:lnTo>
                      <a:pt x="5635" y="795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629;p35"/>
              <p:cNvSpPr/>
              <p:nvPr/>
            </p:nvSpPr>
            <p:spPr>
              <a:xfrm>
                <a:off x="7156488" y="4627025"/>
                <a:ext cx="1408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2" fill="none" extrusionOk="0">
                    <a:moveTo>
                      <a:pt x="3684" y="0"/>
                    </a:moveTo>
                    <a:lnTo>
                      <a:pt x="0" y="9679"/>
                    </a:lnTo>
                    <a:lnTo>
                      <a:pt x="1878" y="10402"/>
                    </a:lnTo>
                    <a:lnTo>
                      <a:pt x="5635" y="795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630;p35"/>
              <p:cNvSpPr/>
              <p:nvPr/>
            </p:nvSpPr>
            <p:spPr>
              <a:xfrm>
                <a:off x="7212463" y="464867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1"/>
                    </a:moveTo>
                    <a:lnTo>
                      <a:pt x="1" y="9680"/>
                    </a:lnTo>
                    <a:lnTo>
                      <a:pt x="1879" y="10403"/>
                    </a:lnTo>
                    <a:lnTo>
                      <a:pt x="5635" y="796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631;p35"/>
              <p:cNvSpPr/>
              <p:nvPr/>
            </p:nvSpPr>
            <p:spPr>
              <a:xfrm>
                <a:off x="7212463" y="464867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fill="none" extrusionOk="0">
                    <a:moveTo>
                      <a:pt x="3684" y="1"/>
                    </a:moveTo>
                    <a:lnTo>
                      <a:pt x="1" y="9680"/>
                    </a:lnTo>
                    <a:lnTo>
                      <a:pt x="1879" y="10403"/>
                    </a:lnTo>
                    <a:lnTo>
                      <a:pt x="5635" y="796"/>
                    </a:lnTo>
                    <a:lnTo>
                      <a:pt x="36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632;p35"/>
              <p:cNvSpPr/>
              <p:nvPr/>
            </p:nvSpPr>
            <p:spPr>
              <a:xfrm>
                <a:off x="7268438" y="4670350"/>
                <a:ext cx="140900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403" extrusionOk="0">
                    <a:moveTo>
                      <a:pt x="3685" y="1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633;p35"/>
              <p:cNvSpPr/>
              <p:nvPr/>
            </p:nvSpPr>
            <p:spPr>
              <a:xfrm>
                <a:off x="7268438" y="4670350"/>
                <a:ext cx="140900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403" fill="none" extrusionOk="0">
                    <a:moveTo>
                      <a:pt x="3685" y="1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634;p35"/>
              <p:cNvSpPr/>
              <p:nvPr/>
            </p:nvSpPr>
            <p:spPr>
              <a:xfrm>
                <a:off x="7324438" y="469202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634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635;p35"/>
              <p:cNvSpPr/>
              <p:nvPr/>
            </p:nvSpPr>
            <p:spPr>
              <a:xfrm>
                <a:off x="7324438" y="469202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fill="none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634" y="723"/>
                    </a:lnTo>
                    <a:lnTo>
                      <a:pt x="36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636;p35"/>
              <p:cNvSpPr/>
              <p:nvPr/>
            </p:nvSpPr>
            <p:spPr>
              <a:xfrm>
                <a:off x="7380413" y="471370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402"/>
                    </a:lnTo>
                    <a:lnTo>
                      <a:pt x="5635" y="723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637;p35"/>
              <p:cNvSpPr/>
              <p:nvPr/>
            </p:nvSpPr>
            <p:spPr>
              <a:xfrm>
                <a:off x="7380413" y="471370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fill="none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402"/>
                    </a:lnTo>
                    <a:lnTo>
                      <a:pt x="5635" y="723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638;p35"/>
              <p:cNvSpPr/>
              <p:nvPr/>
            </p:nvSpPr>
            <p:spPr>
              <a:xfrm>
                <a:off x="7436388" y="4735375"/>
                <a:ext cx="1408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2" extrusionOk="0">
                    <a:moveTo>
                      <a:pt x="3684" y="0"/>
                    </a:moveTo>
                    <a:lnTo>
                      <a:pt x="1" y="9607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639;p35"/>
              <p:cNvSpPr/>
              <p:nvPr/>
            </p:nvSpPr>
            <p:spPr>
              <a:xfrm>
                <a:off x="7436388" y="4735375"/>
                <a:ext cx="1408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2" fill="none" extrusionOk="0">
                    <a:moveTo>
                      <a:pt x="3684" y="0"/>
                    </a:moveTo>
                    <a:lnTo>
                      <a:pt x="1" y="9607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640;p35"/>
              <p:cNvSpPr/>
              <p:nvPr/>
            </p:nvSpPr>
            <p:spPr>
              <a:xfrm>
                <a:off x="7337063" y="4672175"/>
                <a:ext cx="740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5346" extrusionOk="0">
                    <a:moveTo>
                      <a:pt x="1951" y="0"/>
                    </a:moveTo>
                    <a:lnTo>
                      <a:pt x="1" y="4984"/>
                    </a:lnTo>
                    <a:lnTo>
                      <a:pt x="1012" y="5345"/>
                    </a:lnTo>
                    <a:lnTo>
                      <a:pt x="2962" y="433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641;p35"/>
              <p:cNvSpPr/>
              <p:nvPr/>
            </p:nvSpPr>
            <p:spPr>
              <a:xfrm>
                <a:off x="6304138" y="4291125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562" y="795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642;p35"/>
              <p:cNvSpPr/>
              <p:nvPr/>
            </p:nvSpPr>
            <p:spPr>
              <a:xfrm>
                <a:off x="6360113" y="4312800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8" y="10402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643;p35"/>
              <p:cNvSpPr/>
              <p:nvPr/>
            </p:nvSpPr>
            <p:spPr>
              <a:xfrm>
                <a:off x="6416088" y="4334475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extrusionOk="0">
                    <a:moveTo>
                      <a:pt x="3684" y="0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563" y="723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644;p35"/>
              <p:cNvSpPr/>
              <p:nvPr/>
            </p:nvSpPr>
            <p:spPr>
              <a:xfrm>
                <a:off x="6472063" y="4356150"/>
                <a:ext cx="1390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2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402"/>
                    </a:lnTo>
                    <a:lnTo>
                      <a:pt x="5563" y="722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645;p35"/>
              <p:cNvSpPr/>
              <p:nvPr/>
            </p:nvSpPr>
            <p:spPr>
              <a:xfrm>
                <a:off x="6528063" y="4377800"/>
                <a:ext cx="139050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10403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403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646;p35"/>
              <p:cNvSpPr/>
              <p:nvPr/>
            </p:nvSpPr>
            <p:spPr>
              <a:xfrm>
                <a:off x="6584038" y="4399475"/>
                <a:ext cx="1390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403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402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47;p35"/>
              <p:cNvSpPr/>
              <p:nvPr/>
            </p:nvSpPr>
            <p:spPr>
              <a:xfrm>
                <a:off x="6640013" y="442115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9" y="10330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48;p35"/>
              <p:cNvSpPr/>
              <p:nvPr/>
            </p:nvSpPr>
            <p:spPr>
              <a:xfrm>
                <a:off x="6695988" y="4442825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49;p35"/>
              <p:cNvSpPr/>
              <p:nvPr/>
            </p:nvSpPr>
            <p:spPr>
              <a:xfrm>
                <a:off x="6751963" y="44645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330"/>
                    </a:lnTo>
                    <a:lnTo>
                      <a:pt x="5563" y="722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50;p35"/>
              <p:cNvSpPr/>
              <p:nvPr/>
            </p:nvSpPr>
            <p:spPr>
              <a:xfrm>
                <a:off x="6807963" y="4486150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330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51;p35"/>
              <p:cNvSpPr/>
              <p:nvPr/>
            </p:nvSpPr>
            <p:spPr>
              <a:xfrm>
                <a:off x="6863938" y="4507825"/>
                <a:ext cx="139075" cy="2582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1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9" y="10330"/>
                    </a:lnTo>
                    <a:lnTo>
                      <a:pt x="5562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2;p35"/>
              <p:cNvSpPr/>
              <p:nvPr/>
            </p:nvSpPr>
            <p:spPr>
              <a:xfrm>
                <a:off x="6919913" y="4529500"/>
                <a:ext cx="1390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0330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563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53;p35"/>
              <p:cNvSpPr/>
              <p:nvPr/>
            </p:nvSpPr>
            <p:spPr>
              <a:xfrm>
                <a:off x="6975888" y="4551175"/>
                <a:ext cx="1409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330" extrusionOk="0">
                    <a:moveTo>
                      <a:pt x="3685" y="0"/>
                    </a:moveTo>
                    <a:lnTo>
                      <a:pt x="1" y="9607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54;p35"/>
              <p:cNvSpPr/>
              <p:nvPr/>
            </p:nvSpPr>
            <p:spPr>
              <a:xfrm>
                <a:off x="7031888" y="4572850"/>
                <a:ext cx="140875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330" extrusionOk="0">
                    <a:moveTo>
                      <a:pt x="3684" y="0"/>
                    </a:moveTo>
                    <a:lnTo>
                      <a:pt x="0" y="9607"/>
                    </a:lnTo>
                    <a:lnTo>
                      <a:pt x="1878" y="10330"/>
                    </a:lnTo>
                    <a:lnTo>
                      <a:pt x="5634" y="722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55;p35"/>
              <p:cNvSpPr/>
              <p:nvPr/>
            </p:nvSpPr>
            <p:spPr>
              <a:xfrm>
                <a:off x="7087863" y="459270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1"/>
                    </a:moveTo>
                    <a:lnTo>
                      <a:pt x="0" y="9680"/>
                    </a:lnTo>
                    <a:lnTo>
                      <a:pt x="1879" y="10402"/>
                    </a:lnTo>
                    <a:lnTo>
                      <a:pt x="5635" y="795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56;p35"/>
              <p:cNvSpPr/>
              <p:nvPr/>
            </p:nvSpPr>
            <p:spPr>
              <a:xfrm>
                <a:off x="7143838" y="461437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5" y="1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635" y="795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657;p35"/>
              <p:cNvSpPr/>
              <p:nvPr/>
            </p:nvSpPr>
            <p:spPr>
              <a:xfrm>
                <a:off x="7199813" y="4636050"/>
                <a:ext cx="140900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402" extrusionOk="0">
                    <a:moveTo>
                      <a:pt x="3685" y="0"/>
                    </a:moveTo>
                    <a:lnTo>
                      <a:pt x="1" y="9680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658;p35"/>
              <p:cNvSpPr/>
              <p:nvPr/>
            </p:nvSpPr>
            <p:spPr>
              <a:xfrm>
                <a:off x="7255813" y="4657725"/>
                <a:ext cx="140875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2" extrusionOk="0">
                    <a:moveTo>
                      <a:pt x="3684" y="0"/>
                    </a:moveTo>
                    <a:lnTo>
                      <a:pt x="0" y="9679"/>
                    </a:lnTo>
                    <a:lnTo>
                      <a:pt x="1878" y="10402"/>
                    </a:lnTo>
                    <a:lnTo>
                      <a:pt x="5634" y="722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659;p35"/>
              <p:cNvSpPr/>
              <p:nvPr/>
            </p:nvSpPr>
            <p:spPr>
              <a:xfrm>
                <a:off x="7311788" y="4679375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4" y="1"/>
                    </a:moveTo>
                    <a:lnTo>
                      <a:pt x="0" y="9608"/>
                    </a:lnTo>
                    <a:lnTo>
                      <a:pt x="1878" y="10403"/>
                    </a:lnTo>
                    <a:lnTo>
                      <a:pt x="5635" y="723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660;p35"/>
              <p:cNvSpPr/>
              <p:nvPr/>
            </p:nvSpPr>
            <p:spPr>
              <a:xfrm>
                <a:off x="7367763" y="4701050"/>
                <a:ext cx="140875" cy="26007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0403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402"/>
                    </a:lnTo>
                    <a:lnTo>
                      <a:pt x="5635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661;p35"/>
              <p:cNvSpPr/>
              <p:nvPr/>
            </p:nvSpPr>
            <p:spPr>
              <a:xfrm>
                <a:off x="7423738" y="4722725"/>
                <a:ext cx="1409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10330" extrusionOk="0">
                    <a:moveTo>
                      <a:pt x="3685" y="1"/>
                    </a:moveTo>
                    <a:lnTo>
                      <a:pt x="1" y="9608"/>
                    </a:lnTo>
                    <a:lnTo>
                      <a:pt x="1879" y="10330"/>
                    </a:lnTo>
                    <a:lnTo>
                      <a:pt x="5635" y="72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662;p35"/>
              <p:cNvSpPr/>
              <p:nvPr/>
            </p:nvSpPr>
            <p:spPr>
              <a:xfrm>
                <a:off x="6385388" y="4305575"/>
                <a:ext cx="72250" cy="1354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419" extrusionOk="0">
                    <a:moveTo>
                      <a:pt x="1951" y="1"/>
                    </a:moveTo>
                    <a:lnTo>
                      <a:pt x="1" y="4985"/>
                    </a:lnTo>
                    <a:lnTo>
                      <a:pt x="1012" y="5418"/>
                    </a:lnTo>
                    <a:lnTo>
                      <a:pt x="2890" y="434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663;p35"/>
              <p:cNvSpPr/>
              <p:nvPr/>
            </p:nvSpPr>
            <p:spPr>
              <a:xfrm>
                <a:off x="6439563" y="4327250"/>
                <a:ext cx="72250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6" extrusionOk="0">
                    <a:moveTo>
                      <a:pt x="1879" y="0"/>
                    </a:moveTo>
                    <a:lnTo>
                      <a:pt x="1" y="4984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879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664;p35"/>
              <p:cNvSpPr/>
              <p:nvPr/>
            </p:nvSpPr>
            <p:spPr>
              <a:xfrm>
                <a:off x="6553338" y="4370575"/>
                <a:ext cx="722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7" extrusionOk="0">
                    <a:moveTo>
                      <a:pt x="1951" y="1"/>
                    </a:moveTo>
                    <a:lnTo>
                      <a:pt x="0" y="4985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665;p35"/>
              <p:cNvSpPr/>
              <p:nvPr/>
            </p:nvSpPr>
            <p:spPr>
              <a:xfrm>
                <a:off x="6607513" y="4392250"/>
                <a:ext cx="722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7" extrusionOk="0">
                    <a:moveTo>
                      <a:pt x="1951" y="1"/>
                    </a:moveTo>
                    <a:lnTo>
                      <a:pt x="0" y="4985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666;p35"/>
              <p:cNvSpPr/>
              <p:nvPr/>
            </p:nvSpPr>
            <p:spPr>
              <a:xfrm>
                <a:off x="6723088" y="4435600"/>
                <a:ext cx="740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5418" extrusionOk="0">
                    <a:moveTo>
                      <a:pt x="1951" y="0"/>
                    </a:moveTo>
                    <a:lnTo>
                      <a:pt x="0" y="4985"/>
                    </a:lnTo>
                    <a:lnTo>
                      <a:pt x="1012" y="5418"/>
                    </a:lnTo>
                    <a:lnTo>
                      <a:pt x="2962" y="434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667;p35"/>
              <p:cNvSpPr/>
              <p:nvPr/>
            </p:nvSpPr>
            <p:spPr>
              <a:xfrm>
                <a:off x="6777263" y="4457275"/>
                <a:ext cx="72250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6" extrusionOk="0">
                    <a:moveTo>
                      <a:pt x="1951" y="0"/>
                    </a:moveTo>
                    <a:lnTo>
                      <a:pt x="0" y="4984"/>
                    </a:lnTo>
                    <a:lnTo>
                      <a:pt x="1012" y="5345"/>
                    </a:lnTo>
                    <a:lnTo>
                      <a:pt x="2890" y="361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668;p35"/>
              <p:cNvSpPr/>
              <p:nvPr/>
            </p:nvSpPr>
            <p:spPr>
              <a:xfrm>
                <a:off x="6835038" y="4478950"/>
                <a:ext cx="7407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5418" extrusionOk="0">
                    <a:moveTo>
                      <a:pt x="1951" y="0"/>
                    </a:moveTo>
                    <a:lnTo>
                      <a:pt x="1" y="4984"/>
                    </a:lnTo>
                    <a:lnTo>
                      <a:pt x="1012" y="5418"/>
                    </a:lnTo>
                    <a:lnTo>
                      <a:pt x="2962" y="433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669;p35"/>
              <p:cNvSpPr/>
              <p:nvPr/>
            </p:nvSpPr>
            <p:spPr>
              <a:xfrm>
                <a:off x="6889213" y="4500600"/>
                <a:ext cx="722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347" extrusionOk="0">
                    <a:moveTo>
                      <a:pt x="1951" y="1"/>
                    </a:moveTo>
                    <a:lnTo>
                      <a:pt x="1" y="4985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670;p35"/>
              <p:cNvSpPr/>
              <p:nvPr/>
            </p:nvSpPr>
            <p:spPr>
              <a:xfrm>
                <a:off x="6943388" y="4520475"/>
                <a:ext cx="722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346" extrusionOk="0">
                    <a:moveTo>
                      <a:pt x="1951" y="0"/>
                    </a:moveTo>
                    <a:lnTo>
                      <a:pt x="1" y="4985"/>
                    </a:lnTo>
                    <a:lnTo>
                      <a:pt x="1012" y="5346"/>
                    </a:lnTo>
                    <a:lnTo>
                      <a:pt x="2890" y="434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671;p35"/>
              <p:cNvSpPr/>
              <p:nvPr/>
            </p:nvSpPr>
            <p:spPr>
              <a:xfrm>
                <a:off x="7057163" y="4565625"/>
                <a:ext cx="740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5346" extrusionOk="0">
                    <a:moveTo>
                      <a:pt x="1951" y="0"/>
                    </a:moveTo>
                    <a:lnTo>
                      <a:pt x="0" y="4984"/>
                    </a:lnTo>
                    <a:lnTo>
                      <a:pt x="1012" y="5346"/>
                    </a:lnTo>
                    <a:lnTo>
                      <a:pt x="2962" y="361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672;p35"/>
              <p:cNvSpPr/>
              <p:nvPr/>
            </p:nvSpPr>
            <p:spPr>
              <a:xfrm>
                <a:off x="7111338" y="4585475"/>
                <a:ext cx="722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7" extrusionOk="0">
                    <a:moveTo>
                      <a:pt x="1951" y="1"/>
                    </a:moveTo>
                    <a:lnTo>
                      <a:pt x="0" y="4985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673;p35"/>
              <p:cNvSpPr/>
              <p:nvPr/>
            </p:nvSpPr>
            <p:spPr>
              <a:xfrm>
                <a:off x="7225113" y="4628825"/>
                <a:ext cx="740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5418" extrusionOk="0">
                    <a:moveTo>
                      <a:pt x="1951" y="0"/>
                    </a:moveTo>
                    <a:lnTo>
                      <a:pt x="0" y="4985"/>
                    </a:lnTo>
                    <a:lnTo>
                      <a:pt x="1011" y="5418"/>
                    </a:lnTo>
                    <a:lnTo>
                      <a:pt x="2962" y="434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674;p35"/>
              <p:cNvSpPr/>
              <p:nvPr/>
            </p:nvSpPr>
            <p:spPr>
              <a:xfrm>
                <a:off x="7279288" y="4650500"/>
                <a:ext cx="72250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346" extrusionOk="0">
                    <a:moveTo>
                      <a:pt x="1951" y="0"/>
                    </a:moveTo>
                    <a:lnTo>
                      <a:pt x="0" y="4984"/>
                    </a:lnTo>
                    <a:lnTo>
                      <a:pt x="1011" y="5345"/>
                    </a:lnTo>
                    <a:lnTo>
                      <a:pt x="2890" y="361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675;p35"/>
              <p:cNvSpPr/>
              <p:nvPr/>
            </p:nvSpPr>
            <p:spPr>
              <a:xfrm>
                <a:off x="7391238" y="4693825"/>
                <a:ext cx="740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5347" extrusionOk="0">
                    <a:moveTo>
                      <a:pt x="1951" y="1"/>
                    </a:moveTo>
                    <a:lnTo>
                      <a:pt x="1" y="4985"/>
                    </a:lnTo>
                    <a:lnTo>
                      <a:pt x="1012" y="5346"/>
                    </a:lnTo>
                    <a:lnTo>
                      <a:pt x="2962" y="362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676;p35"/>
              <p:cNvSpPr/>
              <p:nvPr/>
            </p:nvSpPr>
            <p:spPr>
              <a:xfrm>
                <a:off x="7445413" y="4713700"/>
                <a:ext cx="722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346" extrusionOk="0">
                    <a:moveTo>
                      <a:pt x="1951" y="0"/>
                    </a:moveTo>
                    <a:lnTo>
                      <a:pt x="1" y="4985"/>
                    </a:lnTo>
                    <a:lnTo>
                      <a:pt x="1012" y="5346"/>
                    </a:lnTo>
                    <a:lnTo>
                      <a:pt x="2890" y="362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677;p35"/>
              <p:cNvSpPr/>
              <p:nvPr/>
            </p:nvSpPr>
            <p:spPr>
              <a:xfrm>
                <a:off x="6542488" y="2145800"/>
                <a:ext cx="1874500" cy="2242875"/>
              </a:xfrm>
              <a:custGeom>
                <a:avLst/>
                <a:gdLst/>
                <a:ahLst/>
                <a:cxnLst/>
                <a:rect l="l" t="t" r="r" b="b"/>
                <a:pathLst>
                  <a:path w="74980" h="89715" extrusionOk="0">
                    <a:moveTo>
                      <a:pt x="60172" y="0"/>
                    </a:moveTo>
                    <a:lnTo>
                      <a:pt x="58582" y="145"/>
                    </a:lnTo>
                    <a:lnTo>
                      <a:pt x="56921" y="433"/>
                    </a:lnTo>
                    <a:lnTo>
                      <a:pt x="55404" y="867"/>
                    </a:lnTo>
                    <a:lnTo>
                      <a:pt x="53815" y="1517"/>
                    </a:lnTo>
                    <a:lnTo>
                      <a:pt x="52298" y="2312"/>
                    </a:lnTo>
                    <a:lnTo>
                      <a:pt x="50781" y="3323"/>
                    </a:lnTo>
                    <a:lnTo>
                      <a:pt x="49336" y="4406"/>
                    </a:lnTo>
                    <a:lnTo>
                      <a:pt x="47820" y="5707"/>
                    </a:lnTo>
                    <a:lnTo>
                      <a:pt x="46375" y="7151"/>
                    </a:lnTo>
                    <a:lnTo>
                      <a:pt x="44930" y="8813"/>
                    </a:lnTo>
                    <a:lnTo>
                      <a:pt x="43558" y="10546"/>
                    </a:lnTo>
                    <a:lnTo>
                      <a:pt x="42185" y="12496"/>
                    </a:lnTo>
                    <a:lnTo>
                      <a:pt x="40741" y="14519"/>
                    </a:lnTo>
                    <a:lnTo>
                      <a:pt x="39368" y="16758"/>
                    </a:lnTo>
                    <a:lnTo>
                      <a:pt x="38068" y="19142"/>
                    </a:lnTo>
                    <a:lnTo>
                      <a:pt x="36696" y="21670"/>
                    </a:lnTo>
                    <a:lnTo>
                      <a:pt x="35323" y="24343"/>
                    </a:lnTo>
                    <a:lnTo>
                      <a:pt x="34023" y="27160"/>
                    </a:lnTo>
                    <a:lnTo>
                      <a:pt x="32723" y="30049"/>
                    </a:lnTo>
                    <a:lnTo>
                      <a:pt x="31423" y="33155"/>
                    </a:lnTo>
                    <a:lnTo>
                      <a:pt x="30050" y="36406"/>
                    </a:lnTo>
                    <a:lnTo>
                      <a:pt x="28822" y="39801"/>
                    </a:lnTo>
                    <a:lnTo>
                      <a:pt x="27522" y="43268"/>
                    </a:lnTo>
                    <a:lnTo>
                      <a:pt x="26222" y="46880"/>
                    </a:lnTo>
                    <a:lnTo>
                      <a:pt x="24921" y="50708"/>
                    </a:lnTo>
                    <a:lnTo>
                      <a:pt x="23621" y="54609"/>
                    </a:lnTo>
                    <a:lnTo>
                      <a:pt x="21454" y="55259"/>
                    </a:lnTo>
                    <a:lnTo>
                      <a:pt x="18998" y="56053"/>
                    </a:lnTo>
                    <a:lnTo>
                      <a:pt x="15820" y="57281"/>
                    </a:lnTo>
                    <a:lnTo>
                      <a:pt x="14014" y="58076"/>
                    </a:lnTo>
                    <a:lnTo>
                      <a:pt x="12136" y="58871"/>
                    </a:lnTo>
                    <a:lnTo>
                      <a:pt x="10186" y="59810"/>
                    </a:lnTo>
                    <a:lnTo>
                      <a:pt x="8163" y="60821"/>
                    </a:lnTo>
                    <a:lnTo>
                      <a:pt x="6141" y="61977"/>
                    </a:lnTo>
                    <a:lnTo>
                      <a:pt x="4046" y="63205"/>
                    </a:lnTo>
                    <a:lnTo>
                      <a:pt x="2023" y="64577"/>
                    </a:lnTo>
                    <a:lnTo>
                      <a:pt x="1" y="65949"/>
                    </a:lnTo>
                    <a:lnTo>
                      <a:pt x="48253" y="89714"/>
                    </a:lnTo>
                    <a:lnTo>
                      <a:pt x="50709" y="84658"/>
                    </a:lnTo>
                    <a:lnTo>
                      <a:pt x="53382" y="79024"/>
                    </a:lnTo>
                    <a:lnTo>
                      <a:pt x="56199" y="72956"/>
                    </a:lnTo>
                    <a:lnTo>
                      <a:pt x="59088" y="66600"/>
                    </a:lnTo>
                    <a:lnTo>
                      <a:pt x="61905" y="59954"/>
                    </a:lnTo>
                    <a:lnTo>
                      <a:pt x="64650" y="53236"/>
                    </a:lnTo>
                    <a:lnTo>
                      <a:pt x="65950" y="49841"/>
                    </a:lnTo>
                    <a:lnTo>
                      <a:pt x="67250" y="46519"/>
                    </a:lnTo>
                    <a:lnTo>
                      <a:pt x="68406" y="43124"/>
                    </a:lnTo>
                    <a:lnTo>
                      <a:pt x="69562" y="39801"/>
                    </a:lnTo>
                    <a:lnTo>
                      <a:pt x="70573" y="36550"/>
                    </a:lnTo>
                    <a:lnTo>
                      <a:pt x="71584" y="33372"/>
                    </a:lnTo>
                    <a:lnTo>
                      <a:pt x="72451" y="30266"/>
                    </a:lnTo>
                    <a:lnTo>
                      <a:pt x="73174" y="27232"/>
                    </a:lnTo>
                    <a:lnTo>
                      <a:pt x="73824" y="24343"/>
                    </a:lnTo>
                    <a:lnTo>
                      <a:pt x="74329" y="21526"/>
                    </a:lnTo>
                    <a:lnTo>
                      <a:pt x="74691" y="18853"/>
                    </a:lnTo>
                    <a:lnTo>
                      <a:pt x="74907" y="16325"/>
                    </a:lnTo>
                    <a:lnTo>
                      <a:pt x="74979" y="13941"/>
                    </a:lnTo>
                    <a:lnTo>
                      <a:pt x="74979" y="12858"/>
                    </a:lnTo>
                    <a:lnTo>
                      <a:pt x="74907" y="11774"/>
                    </a:lnTo>
                    <a:lnTo>
                      <a:pt x="74835" y="10691"/>
                    </a:lnTo>
                    <a:lnTo>
                      <a:pt x="74691" y="9752"/>
                    </a:lnTo>
                    <a:lnTo>
                      <a:pt x="74474" y="8813"/>
                    </a:lnTo>
                    <a:lnTo>
                      <a:pt x="74257" y="7874"/>
                    </a:lnTo>
                    <a:lnTo>
                      <a:pt x="73968" y="7079"/>
                    </a:lnTo>
                    <a:lnTo>
                      <a:pt x="73607" y="6284"/>
                    </a:lnTo>
                    <a:lnTo>
                      <a:pt x="73246" y="5562"/>
                    </a:lnTo>
                    <a:lnTo>
                      <a:pt x="72740" y="4912"/>
                    </a:lnTo>
                    <a:lnTo>
                      <a:pt x="72307" y="4334"/>
                    </a:lnTo>
                    <a:lnTo>
                      <a:pt x="71729" y="3756"/>
                    </a:lnTo>
                    <a:lnTo>
                      <a:pt x="71151" y="3251"/>
                    </a:lnTo>
                    <a:lnTo>
                      <a:pt x="70501" y="2889"/>
                    </a:lnTo>
                    <a:lnTo>
                      <a:pt x="68695" y="1950"/>
                    </a:lnTo>
                    <a:lnTo>
                      <a:pt x="66961" y="1156"/>
                    </a:lnTo>
                    <a:lnTo>
                      <a:pt x="65228" y="650"/>
                    </a:lnTo>
                    <a:lnTo>
                      <a:pt x="63494" y="217"/>
                    </a:lnTo>
                    <a:lnTo>
                      <a:pt x="61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678;p35"/>
              <p:cNvSpPr/>
              <p:nvPr/>
            </p:nvSpPr>
            <p:spPr>
              <a:xfrm>
                <a:off x="6221063" y="3827025"/>
                <a:ext cx="1509700" cy="897525"/>
              </a:xfrm>
              <a:custGeom>
                <a:avLst/>
                <a:gdLst/>
                <a:ahLst/>
                <a:cxnLst/>
                <a:rect l="l" t="t" r="r" b="b"/>
                <a:pathLst>
                  <a:path w="60388" h="35901" extrusionOk="0">
                    <a:moveTo>
                      <a:pt x="11196" y="1"/>
                    </a:moveTo>
                    <a:lnTo>
                      <a:pt x="9318" y="1590"/>
                    </a:lnTo>
                    <a:lnTo>
                      <a:pt x="7585" y="3251"/>
                    </a:lnTo>
                    <a:lnTo>
                      <a:pt x="5923" y="5057"/>
                    </a:lnTo>
                    <a:lnTo>
                      <a:pt x="5201" y="5924"/>
                    </a:lnTo>
                    <a:lnTo>
                      <a:pt x="4407" y="6935"/>
                    </a:lnTo>
                    <a:lnTo>
                      <a:pt x="3756" y="7874"/>
                    </a:lnTo>
                    <a:lnTo>
                      <a:pt x="3034" y="8885"/>
                    </a:lnTo>
                    <a:lnTo>
                      <a:pt x="2456" y="9897"/>
                    </a:lnTo>
                    <a:lnTo>
                      <a:pt x="1878" y="10980"/>
                    </a:lnTo>
                    <a:lnTo>
                      <a:pt x="1300" y="12064"/>
                    </a:lnTo>
                    <a:lnTo>
                      <a:pt x="867" y="13147"/>
                    </a:lnTo>
                    <a:lnTo>
                      <a:pt x="434" y="14303"/>
                    </a:lnTo>
                    <a:lnTo>
                      <a:pt x="0" y="15459"/>
                    </a:lnTo>
                    <a:lnTo>
                      <a:pt x="54176" y="35901"/>
                    </a:lnTo>
                    <a:lnTo>
                      <a:pt x="55909" y="32650"/>
                    </a:lnTo>
                    <a:lnTo>
                      <a:pt x="57859" y="28894"/>
                    </a:lnTo>
                    <a:lnTo>
                      <a:pt x="60388" y="23910"/>
                    </a:lnTo>
                    <a:lnTo>
                      <a:pt x="11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679;p35"/>
              <p:cNvSpPr/>
              <p:nvPr/>
            </p:nvSpPr>
            <p:spPr>
              <a:xfrm>
                <a:off x="6264388" y="4466300"/>
                <a:ext cx="511075" cy="595950"/>
              </a:xfrm>
              <a:custGeom>
                <a:avLst/>
                <a:gdLst/>
                <a:ahLst/>
                <a:cxnLst/>
                <a:rect l="l" t="t" r="r" b="b"/>
                <a:pathLst>
                  <a:path w="20443" h="23838" extrusionOk="0">
                    <a:moveTo>
                      <a:pt x="13798" y="2312"/>
                    </a:moveTo>
                    <a:lnTo>
                      <a:pt x="12497" y="3901"/>
                    </a:lnTo>
                    <a:lnTo>
                      <a:pt x="12497" y="3684"/>
                    </a:lnTo>
                    <a:lnTo>
                      <a:pt x="12497" y="3395"/>
                    </a:lnTo>
                    <a:lnTo>
                      <a:pt x="12570" y="3034"/>
                    </a:lnTo>
                    <a:lnTo>
                      <a:pt x="12714" y="2745"/>
                    </a:lnTo>
                    <a:lnTo>
                      <a:pt x="12931" y="2456"/>
                    </a:lnTo>
                    <a:lnTo>
                      <a:pt x="13292" y="2312"/>
                    </a:lnTo>
                    <a:close/>
                    <a:moveTo>
                      <a:pt x="17554" y="0"/>
                    </a:moveTo>
                    <a:lnTo>
                      <a:pt x="17337" y="145"/>
                    </a:lnTo>
                    <a:lnTo>
                      <a:pt x="17048" y="362"/>
                    </a:lnTo>
                    <a:lnTo>
                      <a:pt x="16759" y="723"/>
                    </a:lnTo>
                    <a:lnTo>
                      <a:pt x="16253" y="1590"/>
                    </a:lnTo>
                    <a:lnTo>
                      <a:pt x="15748" y="2601"/>
                    </a:lnTo>
                    <a:lnTo>
                      <a:pt x="15242" y="3540"/>
                    </a:lnTo>
                    <a:lnTo>
                      <a:pt x="14737" y="4407"/>
                    </a:lnTo>
                    <a:lnTo>
                      <a:pt x="14520" y="4696"/>
                    </a:lnTo>
                    <a:lnTo>
                      <a:pt x="14303" y="4912"/>
                    </a:lnTo>
                    <a:lnTo>
                      <a:pt x="14159" y="5057"/>
                    </a:lnTo>
                    <a:lnTo>
                      <a:pt x="13942" y="4984"/>
                    </a:lnTo>
                    <a:lnTo>
                      <a:pt x="13870" y="4840"/>
                    </a:lnTo>
                    <a:lnTo>
                      <a:pt x="13798" y="4623"/>
                    </a:lnTo>
                    <a:lnTo>
                      <a:pt x="13870" y="4407"/>
                    </a:lnTo>
                    <a:lnTo>
                      <a:pt x="14014" y="4190"/>
                    </a:lnTo>
                    <a:lnTo>
                      <a:pt x="14375" y="3540"/>
                    </a:lnTo>
                    <a:lnTo>
                      <a:pt x="14881" y="2890"/>
                    </a:lnTo>
                    <a:lnTo>
                      <a:pt x="15748" y="1662"/>
                    </a:lnTo>
                    <a:lnTo>
                      <a:pt x="15965" y="1228"/>
                    </a:lnTo>
                    <a:lnTo>
                      <a:pt x="16037" y="1084"/>
                    </a:lnTo>
                    <a:lnTo>
                      <a:pt x="15965" y="939"/>
                    </a:lnTo>
                    <a:lnTo>
                      <a:pt x="15676" y="867"/>
                    </a:lnTo>
                    <a:lnTo>
                      <a:pt x="15387" y="867"/>
                    </a:lnTo>
                    <a:lnTo>
                      <a:pt x="15170" y="939"/>
                    </a:lnTo>
                    <a:lnTo>
                      <a:pt x="14881" y="1084"/>
                    </a:lnTo>
                    <a:lnTo>
                      <a:pt x="14448" y="1373"/>
                    </a:lnTo>
                    <a:lnTo>
                      <a:pt x="14231" y="1445"/>
                    </a:lnTo>
                    <a:lnTo>
                      <a:pt x="13870" y="1373"/>
                    </a:lnTo>
                    <a:lnTo>
                      <a:pt x="13581" y="1301"/>
                    </a:lnTo>
                    <a:lnTo>
                      <a:pt x="13003" y="1301"/>
                    </a:lnTo>
                    <a:lnTo>
                      <a:pt x="12570" y="1445"/>
                    </a:lnTo>
                    <a:lnTo>
                      <a:pt x="12208" y="1734"/>
                    </a:lnTo>
                    <a:lnTo>
                      <a:pt x="11919" y="2023"/>
                    </a:lnTo>
                    <a:lnTo>
                      <a:pt x="11775" y="2312"/>
                    </a:lnTo>
                    <a:lnTo>
                      <a:pt x="11703" y="2601"/>
                    </a:lnTo>
                    <a:lnTo>
                      <a:pt x="11197" y="2673"/>
                    </a:lnTo>
                    <a:lnTo>
                      <a:pt x="10836" y="2673"/>
                    </a:lnTo>
                    <a:lnTo>
                      <a:pt x="10547" y="2890"/>
                    </a:lnTo>
                    <a:lnTo>
                      <a:pt x="10258" y="3179"/>
                    </a:lnTo>
                    <a:lnTo>
                      <a:pt x="10114" y="3540"/>
                    </a:lnTo>
                    <a:lnTo>
                      <a:pt x="9969" y="4045"/>
                    </a:lnTo>
                    <a:lnTo>
                      <a:pt x="9897" y="4623"/>
                    </a:lnTo>
                    <a:lnTo>
                      <a:pt x="9825" y="5851"/>
                    </a:lnTo>
                    <a:lnTo>
                      <a:pt x="9897" y="7079"/>
                    </a:lnTo>
                    <a:lnTo>
                      <a:pt x="9969" y="8163"/>
                    </a:lnTo>
                    <a:lnTo>
                      <a:pt x="10114" y="9174"/>
                    </a:lnTo>
                    <a:lnTo>
                      <a:pt x="1" y="17192"/>
                    </a:lnTo>
                    <a:lnTo>
                      <a:pt x="2818" y="23837"/>
                    </a:lnTo>
                    <a:lnTo>
                      <a:pt x="4263" y="21815"/>
                    </a:lnTo>
                    <a:lnTo>
                      <a:pt x="5780" y="19792"/>
                    </a:lnTo>
                    <a:lnTo>
                      <a:pt x="7658" y="17481"/>
                    </a:lnTo>
                    <a:lnTo>
                      <a:pt x="9536" y="15169"/>
                    </a:lnTo>
                    <a:lnTo>
                      <a:pt x="11342" y="13147"/>
                    </a:lnTo>
                    <a:lnTo>
                      <a:pt x="12136" y="12352"/>
                    </a:lnTo>
                    <a:lnTo>
                      <a:pt x="12858" y="11774"/>
                    </a:lnTo>
                    <a:lnTo>
                      <a:pt x="13436" y="11341"/>
                    </a:lnTo>
                    <a:lnTo>
                      <a:pt x="13653" y="11269"/>
                    </a:lnTo>
                    <a:lnTo>
                      <a:pt x="14231" y="11269"/>
                    </a:lnTo>
                    <a:lnTo>
                      <a:pt x="14592" y="11197"/>
                    </a:lnTo>
                    <a:lnTo>
                      <a:pt x="15387" y="10980"/>
                    </a:lnTo>
                    <a:lnTo>
                      <a:pt x="16109" y="10619"/>
                    </a:lnTo>
                    <a:lnTo>
                      <a:pt x="16759" y="10185"/>
                    </a:lnTo>
                    <a:lnTo>
                      <a:pt x="17337" y="9680"/>
                    </a:lnTo>
                    <a:lnTo>
                      <a:pt x="17770" y="9102"/>
                    </a:lnTo>
                    <a:lnTo>
                      <a:pt x="18059" y="8596"/>
                    </a:lnTo>
                    <a:lnTo>
                      <a:pt x="18132" y="8307"/>
                    </a:lnTo>
                    <a:lnTo>
                      <a:pt x="18204" y="8018"/>
                    </a:lnTo>
                    <a:lnTo>
                      <a:pt x="18204" y="7802"/>
                    </a:lnTo>
                    <a:lnTo>
                      <a:pt x="18276" y="7513"/>
                    </a:lnTo>
                    <a:lnTo>
                      <a:pt x="18637" y="6863"/>
                    </a:lnTo>
                    <a:lnTo>
                      <a:pt x="19071" y="6212"/>
                    </a:lnTo>
                    <a:lnTo>
                      <a:pt x="19576" y="5562"/>
                    </a:lnTo>
                    <a:lnTo>
                      <a:pt x="20010" y="4984"/>
                    </a:lnTo>
                    <a:lnTo>
                      <a:pt x="20299" y="4479"/>
                    </a:lnTo>
                    <a:lnTo>
                      <a:pt x="20443" y="4262"/>
                    </a:lnTo>
                    <a:lnTo>
                      <a:pt x="20443" y="4118"/>
                    </a:lnTo>
                    <a:lnTo>
                      <a:pt x="20371" y="3973"/>
                    </a:lnTo>
                    <a:lnTo>
                      <a:pt x="20226" y="3829"/>
                    </a:lnTo>
                    <a:lnTo>
                      <a:pt x="20082" y="3829"/>
                    </a:lnTo>
                    <a:lnTo>
                      <a:pt x="19865" y="3757"/>
                    </a:lnTo>
                    <a:lnTo>
                      <a:pt x="19504" y="3901"/>
                    </a:lnTo>
                    <a:lnTo>
                      <a:pt x="19143" y="4190"/>
                    </a:lnTo>
                    <a:lnTo>
                      <a:pt x="18782" y="4623"/>
                    </a:lnTo>
                    <a:lnTo>
                      <a:pt x="17987" y="5635"/>
                    </a:lnTo>
                    <a:lnTo>
                      <a:pt x="17265" y="6790"/>
                    </a:lnTo>
                    <a:lnTo>
                      <a:pt x="16976" y="7224"/>
                    </a:lnTo>
                    <a:lnTo>
                      <a:pt x="16687" y="7513"/>
                    </a:lnTo>
                    <a:lnTo>
                      <a:pt x="16470" y="7657"/>
                    </a:lnTo>
                    <a:lnTo>
                      <a:pt x="16326" y="7729"/>
                    </a:lnTo>
                    <a:lnTo>
                      <a:pt x="16109" y="7729"/>
                    </a:lnTo>
                    <a:lnTo>
                      <a:pt x="16037" y="7657"/>
                    </a:lnTo>
                    <a:lnTo>
                      <a:pt x="15892" y="7513"/>
                    </a:lnTo>
                    <a:lnTo>
                      <a:pt x="15820" y="7368"/>
                    </a:lnTo>
                    <a:lnTo>
                      <a:pt x="15676" y="6935"/>
                    </a:lnTo>
                    <a:lnTo>
                      <a:pt x="15676" y="6501"/>
                    </a:lnTo>
                    <a:lnTo>
                      <a:pt x="15820" y="5924"/>
                    </a:lnTo>
                    <a:lnTo>
                      <a:pt x="15965" y="5346"/>
                    </a:lnTo>
                    <a:lnTo>
                      <a:pt x="16181" y="4768"/>
                    </a:lnTo>
                    <a:lnTo>
                      <a:pt x="16759" y="3468"/>
                    </a:lnTo>
                    <a:lnTo>
                      <a:pt x="17337" y="2240"/>
                    </a:lnTo>
                    <a:lnTo>
                      <a:pt x="17843" y="1156"/>
                    </a:lnTo>
                    <a:lnTo>
                      <a:pt x="17987" y="723"/>
                    </a:lnTo>
                    <a:lnTo>
                      <a:pt x="17987" y="434"/>
                    </a:lnTo>
                    <a:lnTo>
                      <a:pt x="17987" y="145"/>
                    </a:lnTo>
                    <a:lnTo>
                      <a:pt x="17915" y="73"/>
                    </a:lnTo>
                    <a:lnTo>
                      <a:pt x="177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680;p35"/>
              <p:cNvSpPr/>
              <p:nvPr/>
            </p:nvSpPr>
            <p:spPr>
              <a:xfrm>
                <a:off x="6806138" y="4668550"/>
                <a:ext cx="328700" cy="45690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276" extrusionOk="0">
                    <a:moveTo>
                      <a:pt x="8019" y="1"/>
                    </a:moveTo>
                    <a:lnTo>
                      <a:pt x="7874" y="145"/>
                    </a:lnTo>
                    <a:lnTo>
                      <a:pt x="7730" y="434"/>
                    </a:lnTo>
                    <a:lnTo>
                      <a:pt x="7586" y="723"/>
                    </a:lnTo>
                    <a:lnTo>
                      <a:pt x="7441" y="1590"/>
                    </a:lnTo>
                    <a:lnTo>
                      <a:pt x="7369" y="2456"/>
                    </a:lnTo>
                    <a:lnTo>
                      <a:pt x="7224" y="2962"/>
                    </a:lnTo>
                    <a:lnTo>
                      <a:pt x="7008" y="3612"/>
                    </a:lnTo>
                    <a:lnTo>
                      <a:pt x="6646" y="4335"/>
                    </a:lnTo>
                    <a:lnTo>
                      <a:pt x="6285" y="5057"/>
                    </a:lnTo>
                    <a:lnTo>
                      <a:pt x="5852" y="5707"/>
                    </a:lnTo>
                    <a:lnTo>
                      <a:pt x="5419" y="6213"/>
                    </a:lnTo>
                    <a:lnTo>
                      <a:pt x="4985" y="6574"/>
                    </a:lnTo>
                    <a:lnTo>
                      <a:pt x="4841" y="6646"/>
                    </a:lnTo>
                    <a:lnTo>
                      <a:pt x="4696" y="6646"/>
                    </a:lnTo>
                    <a:lnTo>
                      <a:pt x="4552" y="6502"/>
                    </a:lnTo>
                    <a:lnTo>
                      <a:pt x="4407" y="6357"/>
                    </a:lnTo>
                    <a:lnTo>
                      <a:pt x="4263" y="5707"/>
                    </a:lnTo>
                    <a:lnTo>
                      <a:pt x="4191" y="4768"/>
                    </a:lnTo>
                    <a:lnTo>
                      <a:pt x="4191" y="3757"/>
                    </a:lnTo>
                    <a:lnTo>
                      <a:pt x="4118" y="2673"/>
                    </a:lnTo>
                    <a:lnTo>
                      <a:pt x="4046" y="1806"/>
                    </a:lnTo>
                    <a:lnTo>
                      <a:pt x="3974" y="1445"/>
                    </a:lnTo>
                    <a:lnTo>
                      <a:pt x="3829" y="1156"/>
                    </a:lnTo>
                    <a:lnTo>
                      <a:pt x="3685" y="940"/>
                    </a:lnTo>
                    <a:lnTo>
                      <a:pt x="3540" y="867"/>
                    </a:lnTo>
                    <a:lnTo>
                      <a:pt x="3324" y="940"/>
                    </a:lnTo>
                    <a:lnTo>
                      <a:pt x="3179" y="1156"/>
                    </a:lnTo>
                    <a:lnTo>
                      <a:pt x="3107" y="1445"/>
                    </a:lnTo>
                    <a:lnTo>
                      <a:pt x="2963" y="1879"/>
                    </a:lnTo>
                    <a:lnTo>
                      <a:pt x="2818" y="2818"/>
                    </a:lnTo>
                    <a:lnTo>
                      <a:pt x="2818" y="4046"/>
                    </a:lnTo>
                    <a:lnTo>
                      <a:pt x="2818" y="6213"/>
                    </a:lnTo>
                    <a:lnTo>
                      <a:pt x="2818" y="7152"/>
                    </a:lnTo>
                    <a:lnTo>
                      <a:pt x="2529" y="7585"/>
                    </a:lnTo>
                    <a:lnTo>
                      <a:pt x="2240" y="8018"/>
                    </a:lnTo>
                    <a:lnTo>
                      <a:pt x="2096" y="8452"/>
                    </a:lnTo>
                    <a:lnTo>
                      <a:pt x="1879" y="8885"/>
                    </a:lnTo>
                    <a:lnTo>
                      <a:pt x="1735" y="9824"/>
                    </a:lnTo>
                    <a:lnTo>
                      <a:pt x="1662" y="10691"/>
                    </a:lnTo>
                    <a:lnTo>
                      <a:pt x="1662" y="11558"/>
                    </a:lnTo>
                    <a:lnTo>
                      <a:pt x="1735" y="12208"/>
                    </a:lnTo>
                    <a:lnTo>
                      <a:pt x="1879" y="12786"/>
                    </a:lnTo>
                    <a:lnTo>
                      <a:pt x="1" y="17987"/>
                    </a:lnTo>
                    <a:lnTo>
                      <a:pt x="4841" y="18276"/>
                    </a:lnTo>
                    <a:lnTo>
                      <a:pt x="4913" y="16325"/>
                    </a:lnTo>
                    <a:lnTo>
                      <a:pt x="5202" y="15747"/>
                    </a:lnTo>
                    <a:lnTo>
                      <a:pt x="5563" y="15025"/>
                    </a:lnTo>
                    <a:lnTo>
                      <a:pt x="5996" y="14158"/>
                    </a:lnTo>
                    <a:lnTo>
                      <a:pt x="6646" y="13219"/>
                    </a:lnTo>
                    <a:lnTo>
                      <a:pt x="7513" y="12280"/>
                    </a:lnTo>
                    <a:lnTo>
                      <a:pt x="7947" y="11775"/>
                    </a:lnTo>
                    <a:lnTo>
                      <a:pt x="8452" y="11341"/>
                    </a:lnTo>
                    <a:lnTo>
                      <a:pt x="9030" y="10980"/>
                    </a:lnTo>
                    <a:lnTo>
                      <a:pt x="9608" y="10619"/>
                    </a:lnTo>
                    <a:lnTo>
                      <a:pt x="10764" y="9897"/>
                    </a:lnTo>
                    <a:lnTo>
                      <a:pt x="11631" y="9174"/>
                    </a:lnTo>
                    <a:lnTo>
                      <a:pt x="12281" y="8452"/>
                    </a:lnTo>
                    <a:lnTo>
                      <a:pt x="12714" y="7802"/>
                    </a:lnTo>
                    <a:lnTo>
                      <a:pt x="13003" y="7224"/>
                    </a:lnTo>
                    <a:lnTo>
                      <a:pt x="13148" y="6791"/>
                    </a:lnTo>
                    <a:lnTo>
                      <a:pt x="13148" y="6429"/>
                    </a:lnTo>
                    <a:lnTo>
                      <a:pt x="13148" y="6357"/>
                    </a:lnTo>
                    <a:lnTo>
                      <a:pt x="13075" y="6285"/>
                    </a:lnTo>
                    <a:lnTo>
                      <a:pt x="12786" y="6285"/>
                    </a:lnTo>
                    <a:lnTo>
                      <a:pt x="12570" y="6574"/>
                    </a:lnTo>
                    <a:lnTo>
                      <a:pt x="12208" y="7079"/>
                    </a:lnTo>
                    <a:lnTo>
                      <a:pt x="11847" y="7802"/>
                    </a:lnTo>
                    <a:lnTo>
                      <a:pt x="11558" y="8163"/>
                    </a:lnTo>
                    <a:lnTo>
                      <a:pt x="11197" y="8452"/>
                    </a:lnTo>
                    <a:lnTo>
                      <a:pt x="10836" y="8669"/>
                    </a:lnTo>
                    <a:lnTo>
                      <a:pt x="10475" y="8885"/>
                    </a:lnTo>
                    <a:lnTo>
                      <a:pt x="9825" y="9030"/>
                    </a:lnTo>
                    <a:lnTo>
                      <a:pt x="9608" y="9030"/>
                    </a:lnTo>
                    <a:lnTo>
                      <a:pt x="9536" y="8596"/>
                    </a:lnTo>
                    <a:lnTo>
                      <a:pt x="9825" y="8524"/>
                    </a:lnTo>
                    <a:lnTo>
                      <a:pt x="10114" y="8307"/>
                    </a:lnTo>
                    <a:lnTo>
                      <a:pt x="10692" y="7946"/>
                    </a:lnTo>
                    <a:lnTo>
                      <a:pt x="11342" y="7441"/>
                    </a:lnTo>
                    <a:lnTo>
                      <a:pt x="11992" y="6646"/>
                    </a:lnTo>
                    <a:lnTo>
                      <a:pt x="12353" y="5924"/>
                    </a:lnTo>
                    <a:lnTo>
                      <a:pt x="12642" y="5346"/>
                    </a:lnTo>
                    <a:lnTo>
                      <a:pt x="12714" y="4840"/>
                    </a:lnTo>
                    <a:lnTo>
                      <a:pt x="12642" y="4479"/>
                    </a:lnTo>
                    <a:lnTo>
                      <a:pt x="12570" y="4190"/>
                    </a:lnTo>
                    <a:lnTo>
                      <a:pt x="12353" y="4046"/>
                    </a:lnTo>
                    <a:lnTo>
                      <a:pt x="11992" y="4046"/>
                    </a:lnTo>
                    <a:lnTo>
                      <a:pt x="11920" y="4190"/>
                    </a:lnTo>
                    <a:lnTo>
                      <a:pt x="11847" y="4479"/>
                    </a:lnTo>
                    <a:lnTo>
                      <a:pt x="11703" y="4985"/>
                    </a:lnTo>
                    <a:lnTo>
                      <a:pt x="11558" y="5346"/>
                    </a:lnTo>
                    <a:lnTo>
                      <a:pt x="11414" y="5779"/>
                    </a:lnTo>
                    <a:lnTo>
                      <a:pt x="11125" y="6213"/>
                    </a:lnTo>
                    <a:lnTo>
                      <a:pt x="10764" y="6502"/>
                    </a:lnTo>
                    <a:lnTo>
                      <a:pt x="10403" y="6791"/>
                    </a:lnTo>
                    <a:lnTo>
                      <a:pt x="9969" y="6935"/>
                    </a:lnTo>
                    <a:lnTo>
                      <a:pt x="9319" y="7152"/>
                    </a:lnTo>
                    <a:lnTo>
                      <a:pt x="9030" y="7152"/>
                    </a:lnTo>
                    <a:lnTo>
                      <a:pt x="9464" y="6718"/>
                    </a:lnTo>
                    <a:lnTo>
                      <a:pt x="9825" y="6213"/>
                    </a:lnTo>
                    <a:lnTo>
                      <a:pt x="10186" y="5707"/>
                    </a:lnTo>
                    <a:lnTo>
                      <a:pt x="10403" y="5201"/>
                    </a:lnTo>
                    <a:lnTo>
                      <a:pt x="10764" y="4190"/>
                    </a:lnTo>
                    <a:lnTo>
                      <a:pt x="10981" y="3251"/>
                    </a:lnTo>
                    <a:lnTo>
                      <a:pt x="10981" y="2456"/>
                    </a:lnTo>
                    <a:lnTo>
                      <a:pt x="10908" y="1806"/>
                    </a:lnTo>
                    <a:lnTo>
                      <a:pt x="10836" y="1590"/>
                    </a:lnTo>
                    <a:lnTo>
                      <a:pt x="10692" y="1445"/>
                    </a:lnTo>
                    <a:lnTo>
                      <a:pt x="10547" y="1301"/>
                    </a:lnTo>
                    <a:lnTo>
                      <a:pt x="10330" y="1301"/>
                    </a:lnTo>
                    <a:lnTo>
                      <a:pt x="10041" y="1373"/>
                    </a:lnTo>
                    <a:lnTo>
                      <a:pt x="9825" y="1590"/>
                    </a:lnTo>
                    <a:lnTo>
                      <a:pt x="9753" y="1879"/>
                    </a:lnTo>
                    <a:lnTo>
                      <a:pt x="9680" y="2240"/>
                    </a:lnTo>
                    <a:lnTo>
                      <a:pt x="9680" y="3179"/>
                    </a:lnTo>
                    <a:lnTo>
                      <a:pt x="9608" y="3684"/>
                    </a:lnTo>
                    <a:lnTo>
                      <a:pt x="9464" y="4262"/>
                    </a:lnTo>
                    <a:lnTo>
                      <a:pt x="9247" y="4768"/>
                    </a:lnTo>
                    <a:lnTo>
                      <a:pt x="9030" y="5129"/>
                    </a:lnTo>
                    <a:lnTo>
                      <a:pt x="8669" y="5418"/>
                    </a:lnTo>
                    <a:lnTo>
                      <a:pt x="8380" y="5563"/>
                    </a:lnTo>
                    <a:lnTo>
                      <a:pt x="8091" y="5635"/>
                    </a:lnTo>
                    <a:lnTo>
                      <a:pt x="7658" y="5635"/>
                    </a:lnTo>
                    <a:lnTo>
                      <a:pt x="8091" y="4479"/>
                    </a:lnTo>
                    <a:lnTo>
                      <a:pt x="8380" y="3468"/>
                    </a:lnTo>
                    <a:lnTo>
                      <a:pt x="8597" y="2529"/>
                    </a:lnTo>
                    <a:lnTo>
                      <a:pt x="8669" y="1662"/>
                    </a:lnTo>
                    <a:lnTo>
                      <a:pt x="8669" y="1012"/>
                    </a:lnTo>
                    <a:lnTo>
                      <a:pt x="8597" y="506"/>
                    </a:lnTo>
                    <a:lnTo>
                      <a:pt x="8452" y="145"/>
                    </a:lnTo>
                    <a:lnTo>
                      <a:pt x="8380" y="73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681;p35"/>
              <p:cNvSpPr/>
              <p:nvPr/>
            </p:nvSpPr>
            <p:spPr>
              <a:xfrm>
                <a:off x="6363713" y="4740775"/>
                <a:ext cx="178800" cy="186025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441" extrusionOk="0">
                    <a:moveTo>
                      <a:pt x="3396" y="1"/>
                    </a:moveTo>
                    <a:lnTo>
                      <a:pt x="1" y="3035"/>
                    </a:lnTo>
                    <a:lnTo>
                      <a:pt x="4263" y="7441"/>
                    </a:lnTo>
                    <a:lnTo>
                      <a:pt x="7152" y="3757"/>
                    </a:lnTo>
                    <a:lnTo>
                      <a:pt x="33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682;p35"/>
              <p:cNvSpPr/>
              <p:nvPr/>
            </p:nvSpPr>
            <p:spPr>
              <a:xfrm>
                <a:off x="6798938" y="5011650"/>
                <a:ext cx="158925" cy="113800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4552" extrusionOk="0">
                    <a:moveTo>
                      <a:pt x="1300" y="1"/>
                    </a:moveTo>
                    <a:lnTo>
                      <a:pt x="0" y="4046"/>
                    </a:lnTo>
                    <a:lnTo>
                      <a:pt x="5707" y="4552"/>
                    </a:lnTo>
                    <a:lnTo>
                      <a:pt x="6357" y="1662"/>
                    </a:ln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683;p35"/>
              <p:cNvSpPr/>
              <p:nvPr/>
            </p:nvSpPr>
            <p:spPr>
              <a:xfrm>
                <a:off x="6054913" y="4778700"/>
                <a:ext cx="451500" cy="364800"/>
              </a:xfrm>
              <a:custGeom>
                <a:avLst/>
                <a:gdLst/>
                <a:ahLst/>
                <a:cxnLst/>
                <a:rect l="l" t="t" r="r" b="b"/>
                <a:pathLst>
                  <a:path w="18060" h="14592" extrusionOk="0">
                    <a:moveTo>
                      <a:pt x="13725" y="1"/>
                    </a:moveTo>
                    <a:lnTo>
                      <a:pt x="73" y="7730"/>
                    </a:lnTo>
                    <a:lnTo>
                      <a:pt x="1" y="14520"/>
                    </a:lnTo>
                    <a:lnTo>
                      <a:pt x="10113" y="14592"/>
                    </a:lnTo>
                    <a:lnTo>
                      <a:pt x="18059" y="4479"/>
                    </a:lnTo>
                    <a:lnTo>
                      <a:pt x="137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684;p35"/>
              <p:cNvSpPr/>
              <p:nvPr/>
            </p:nvSpPr>
            <p:spPr>
              <a:xfrm>
                <a:off x="6757388" y="5067650"/>
                <a:ext cx="196875" cy="75850"/>
              </a:xfrm>
              <a:custGeom>
                <a:avLst/>
                <a:gdLst/>
                <a:ahLst/>
                <a:cxnLst/>
                <a:rect l="l" t="t" r="r" b="b"/>
                <a:pathLst>
                  <a:path w="7875" h="3034" extrusionOk="0">
                    <a:moveTo>
                      <a:pt x="1807" y="0"/>
                    </a:moveTo>
                    <a:lnTo>
                      <a:pt x="1" y="3034"/>
                    </a:lnTo>
                    <a:lnTo>
                      <a:pt x="7874" y="3034"/>
                    </a:lnTo>
                    <a:lnTo>
                      <a:pt x="7874" y="1589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685;p35"/>
              <p:cNvSpPr/>
              <p:nvPr/>
            </p:nvSpPr>
            <p:spPr>
              <a:xfrm>
                <a:off x="6764613" y="2266775"/>
                <a:ext cx="1495275" cy="1935900"/>
              </a:xfrm>
              <a:custGeom>
                <a:avLst/>
                <a:gdLst/>
                <a:ahLst/>
                <a:cxnLst/>
                <a:rect l="l" t="t" r="r" b="b"/>
                <a:pathLst>
                  <a:path w="59811" h="77436" extrusionOk="0">
                    <a:moveTo>
                      <a:pt x="53309" y="1"/>
                    </a:moveTo>
                    <a:lnTo>
                      <a:pt x="52515" y="73"/>
                    </a:lnTo>
                    <a:lnTo>
                      <a:pt x="51720" y="217"/>
                    </a:lnTo>
                    <a:lnTo>
                      <a:pt x="50925" y="434"/>
                    </a:lnTo>
                    <a:lnTo>
                      <a:pt x="50131" y="723"/>
                    </a:lnTo>
                    <a:lnTo>
                      <a:pt x="49336" y="1012"/>
                    </a:lnTo>
                    <a:lnTo>
                      <a:pt x="48542" y="1445"/>
                    </a:lnTo>
                    <a:lnTo>
                      <a:pt x="47675" y="1951"/>
                    </a:lnTo>
                    <a:lnTo>
                      <a:pt x="46880" y="2457"/>
                    </a:lnTo>
                    <a:lnTo>
                      <a:pt x="46086" y="3107"/>
                    </a:lnTo>
                    <a:lnTo>
                      <a:pt x="45291" y="3757"/>
                    </a:lnTo>
                    <a:lnTo>
                      <a:pt x="43702" y="5202"/>
                    </a:lnTo>
                    <a:lnTo>
                      <a:pt x="42113" y="6863"/>
                    </a:lnTo>
                    <a:lnTo>
                      <a:pt x="40596" y="8741"/>
                    </a:lnTo>
                    <a:lnTo>
                      <a:pt x="39079" y="10764"/>
                    </a:lnTo>
                    <a:lnTo>
                      <a:pt x="37562" y="12858"/>
                    </a:lnTo>
                    <a:lnTo>
                      <a:pt x="36045" y="15098"/>
                    </a:lnTo>
                    <a:lnTo>
                      <a:pt x="34601" y="17481"/>
                    </a:lnTo>
                    <a:lnTo>
                      <a:pt x="33228" y="19865"/>
                    </a:lnTo>
                    <a:lnTo>
                      <a:pt x="31856" y="22321"/>
                    </a:lnTo>
                    <a:lnTo>
                      <a:pt x="30555" y="24777"/>
                    </a:lnTo>
                    <a:lnTo>
                      <a:pt x="29255" y="27305"/>
                    </a:lnTo>
                    <a:lnTo>
                      <a:pt x="28100" y="29833"/>
                    </a:lnTo>
                    <a:lnTo>
                      <a:pt x="25788" y="34673"/>
                    </a:lnTo>
                    <a:lnTo>
                      <a:pt x="23838" y="39224"/>
                    </a:lnTo>
                    <a:lnTo>
                      <a:pt x="22104" y="43341"/>
                    </a:lnTo>
                    <a:lnTo>
                      <a:pt x="20732" y="46808"/>
                    </a:lnTo>
                    <a:lnTo>
                      <a:pt x="19720" y="49481"/>
                    </a:lnTo>
                    <a:lnTo>
                      <a:pt x="18854" y="51865"/>
                    </a:lnTo>
                    <a:lnTo>
                      <a:pt x="1" y="58871"/>
                    </a:lnTo>
                    <a:lnTo>
                      <a:pt x="39368" y="77435"/>
                    </a:lnTo>
                    <a:lnTo>
                      <a:pt x="40740" y="74257"/>
                    </a:lnTo>
                    <a:lnTo>
                      <a:pt x="42257" y="70573"/>
                    </a:lnTo>
                    <a:lnTo>
                      <a:pt x="44208" y="65806"/>
                    </a:lnTo>
                    <a:lnTo>
                      <a:pt x="46375" y="60171"/>
                    </a:lnTo>
                    <a:lnTo>
                      <a:pt x="48758" y="53815"/>
                    </a:lnTo>
                    <a:lnTo>
                      <a:pt x="51142" y="47025"/>
                    </a:lnTo>
                    <a:lnTo>
                      <a:pt x="52298" y="43485"/>
                    </a:lnTo>
                    <a:lnTo>
                      <a:pt x="53454" y="39946"/>
                    </a:lnTo>
                    <a:lnTo>
                      <a:pt x="54537" y="36406"/>
                    </a:lnTo>
                    <a:lnTo>
                      <a:pt x="55621" y="32939"/>
                    </a:lnTo>
                    <a:lnTo>
                      <a:pt x="56560" y="29400"/>
                    </a:lnTo>
                    <a:lnTo>
                      <a:pt x="57426" y="26005"/>
                    </a:lnTo>
                    <a:lnTo>
                      <a:pt x="58149" y="22682"/>
                    </a:lnTo>
                    <a:lnTo>
                      <a:pt x="58799" y="19504"/>
                    </a:lnTo>
                    <a:lnTo>
                      <a:pt x="59304" y="16470"/>
                    </a:lnTo>
                    <a:lnTo>
                      <a:pt x="59593" y="13581"/>
                    </a:lnTo>
                    <a:lnTo>
                      <a:pt x="59738" y="10908"/>
                    </a:lnTo>
                    <a:lnTo>
                      <a:pt x="59810" y="9680"/>
                    </a:lnTo>
                    <a:lnTo>
                      <a:pt x="59738" y="8452"/>
                    </a:lnTo>
                    <a:lnTo>
                      <a:pt x="59666" y="7369"/>
                    </a:lnTo>
                    <a:lnTo>
                      <a:pt x="59521" y="6285"/>
                    </a:lnTo>
                    <a:lnTo>
                      <a:pt x="59304" y="5274"/>
                    </a:lnTo>
                    <a:lnTo>
                      <a:pt x="59088" y="4407"/>
                    </a:lnTo>
                    <a:lnTo>
                      <a:pt x="58799" y="3540"/>
                    </a:lnTo>
                    <a:lnTo>
                      <a:pt x="58438" y="2818"/>
                    </a:lnTo>
                    <a:lnTo>
                      <a:pt x="58004" y="2095"/>
                    </a:lnTo>
                    <a:lnTo>
                      <a:pt x="57499" y="1518"/>
                    </a:lnTo>
                    <a:lnTo>
                      <a:pt x="56993" y="1084"/>
                    </a:lnTo>
                    <a:lnTo>
                      <a:pt x="56343" y="651"/>
                    </a:lnTo>
                    <a:lnTo>
                      <a:pt x="55693" y="362"/>
                    </a:lnTo>
                    <a:lnTo>
                      <a:pt x="54898" y="145"/>
                    </a:lnTo>
                    <a:lnTo>
                      <a:pt x="54104" y="73"/>
                    </a:lnTo>
                    <a:lnTo>
                      <a:pt x="5330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686;p35"/>
            <p:cNvSpPr/>
            <p:nvPr/>
          </p:nvSpPr>
          <p:spPr>
            <a:xfrm>
              <a:off x="5954600" y="4970050"/>
              <a:ext cx="276800" cy="199725"/>
            </a:xfrm>
            <a:custGeom>
              <a:avLst/>
              <a:gdLst/>
              <a:ahLst/>
              <a:cxnLst/>
              <a:rect l="l" t="t" r="r" b="b"/>
              <a:pathLst>
                <a:path w="11072" h="7989" extrusionOk="0">
                  <a:moveTo>
                    <a:pt x="10091" y="0"/>
                  </a:moveTo>
                  <a:lnTo>
                    <a:pt x="0" y="7989"/>
                  </a:lnTo>
                  <a:lnTo>
                    <a:pt x="11072" y="78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99" name="Google Shape;476;p34"/>
          <p:cNvGrpSpPr/>
          <p:nvPr/>
        </p:nvGrpSpPr>
        <p:grpSpPr>
          <a:xfrm rot="1705362">
            <a:off x="810576" y="1126241"/>
            <a:ext cx="341258" cy="836654"/>
            <a:chOff x="7741126" y="2952677"/>
            <a:chExt cx="613201" cy="1598131"/>
          </a:xfrm>
        </p:grpSpPr>
        <p:sp>
          <p:nvSpPr>
            <p:cNvPr id="100" name="Google Shape;477;p34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478;p34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479;p34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480;p34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481;p34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482;p34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483;p34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484;p34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485;p34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486;p34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487;p34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4" y="2251612"/>
            <a:ext cx="640295" cy="6402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" y="3049757"/>
            <a:ext cx="707822" cy="707822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8" y="3938158"/>
            <a:ext cx="848484" cy="848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669349" y="523900"/>
            <a:ext cx="4515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Caveat Brush" panose="02020500000000000000" charset="0"/>
              </a:rPr>
              <a:t>Model Comparison</a:t>
            </a:r>
            <a:endParaRPr lang="zh-TW" altLang="en-US" sz="5000" dirty="0">
              <a:latin typeface="Caveat Brush" panose="02020500000000000000" charset="0"/>
            </a:endParaRPr>
          </a:p>
        </p:txBody>
      </p:sp>
      <p:sp>
        <p:nvSpPr>
          <p:cNvPr id="68" name="Google Shape;533;p35"/>
          <p:cNvSpPr/>
          <p:nvPr/>
        </p:nvSpPr>
        <p:spPr>
          <a:xfrm rot="10800000">
            <a:off x="7898781" y="382335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534;p35"/>
          <p:cNvSpPr/>
          <p:nvPr/>
        </p:nvSpPr>
        <p:spPr>
          <a:xfrm rot="10800000">
            <a:off x="8483988" y="753835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5" y="2158418"/>
            <a:ext cx="6290967" cy="21927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90" y="2697313"/>
            <a:ext cx="2219610" cy="2219610"/>
          </a:xfrm>
          <a:prstGeom prst="rect">
            <a:avLst/>
          </a:prstGeom>
        </p:spPr>
      </p:pic>
      <p:grpSp>
        <p:nvGrpSpPr>
          <p:cNvPr id="70" name="Google Shape;592;p35"/>
          <p:cNvGrpSpPr/>
          <p:nvPr/>
        </p:nvGrpSpPr>
        <p:grpSpPr>
          <a:xfrm rot="1345557">
            <a:off x="1891337" y="931988"/>
            <a:ext cx="1051055" cy="590542"/>
            <a:chOff x="1939125" y="4366275"/>
            <a:chExt cx="1051025" cy="590525"/>
          </a:xfrm>
        </p:grpSpPr>
        <p:sp>
          <p:nvSpPr>
            <p:cNvPr id="71" name="Google Shape;593;p35"/>
            <p:cNvSpPr/>
            <p:nvPr/>
          </p:nvSpPr>
          <p:spPr>
            <a:xfrm>
              <a:off x="1939125" y="4366275"/>
              <a:ext cx="1051025" cy="590525"/>
            </a:xfrm>
            <a:custGeom>
              <a:avLst/>
              <a:gdLst/>
              <a:ahLst/>
              <a:cxnLst/>
              <a:rect l="l" t="t" r="r" b="b"/>
              <a:pathLst>
                <a:path w="42041" h="23621" extrusionOk="0">
                  <a:moveTo>
                    <a:pt x="27666" y="2384"/>
                  </a:moveTo>
                  <a:lnTo>
                    <a:pt x="28389" y="2601"/>
                  </a:lnTo>
                  <a:lnTo>
                    <a:pt x="29183" y="2601"/>
                  </a:lnTo>
                  <a:lnTo>
                    <a:pt x="29833" y="2890"/>
                  </a:lnTo>
                  <a:lnTo>
                    <a:pt x="30556" y="3106"/>
                  </a:lnTo>
                  <a:lnTo>
                    <a:pt x="31206" y="3540"/>
                  </a:lnTo>
                  <a:lnTo>
                    <a:pt x="31856" y="3829"/>
                  </a:lnTo>
                  <a:lnTo>
                    <a:pt x="32506" y="4262"/>
                  </a:lnTo>
                  <a:lnTo>
                    <a:pt x="33084" y="4768"/>
                  </a:lnTo>
                  <a:lnTo>
                    <a:pt x="33662" y="5201"/>
                  </a:lnTo>
                  <a:lnTo>
                    <a:pt x="34167" y="5779"/>
                  </a:lnTo>
                  <a:lnTo>
                    <a:pt x="34601" y="6357"/>
                  </a:lnTo>
                  <a:lnTo>
                    <a:pt x="35034" y="6935"/>
                  </a:lnTo>
                  <a:lnTo>
                    <a:pt x="35395" y="7657"/>
                  </a:lnTo>
                  <a:lnTo>
                    <a:pt x="35612" y="8379"/>
                  </a:lnTo>
                  <a:lnTo>
                    <a:pt x="35829" y="9029"/>
                  </a:lnTo>
                  <a:lnTo>
                    <a:pt x="36190" y="9752"/>
                  </a:lnTo>
                  <a:lnTo>
                    <a:pt x="36262" y="10474"/>
                  </a:lnTo>
                  <a:lnTo>
                    <a:pt x="36407" y="11197"/>
                  </a:lnTo>
                  <a:lnTo>
                    <a:pt x="36262" y="11991"/>
                  </a:lnTo>
                  <a:lnTo>
                    <a:pt x="36334" y="12713"/>
                  </a:lnTo>
                  <a:lnTo>
                    <a:pt x="36334" y="13436"/>
                  </a:lnTo>
                  <a:lnTo>
                    <a:pt x="36118" y="14158"/>
                  </a:lnTo>
                  <a:lnTo>
                    <a:pt x="35829" y="14880"/>
                  </a:lnTo>
                  <a:lnTo>
                    <a:pt x="35612" y="15603"/>
                  </a:lnTo>
                  <a:lnTo>
                    <a:pt x="35251" y="16253"/>
                  </a:lnTo>
                  <a:lnTo>
                    <a:pt x="34962" y="16975"/>
                  </a:lnTo>
                  <a:lnTo>
                    <a:pt x="34456" y="17481"/>
                  </a:lnTo>
                  <a:lnTo>
                    <a:pt x="34095" y="18131"/>
                  </a:lnTo>
                  <a:lnTo>
                    <a:pt x="33590" y="18709"/>
                  </a:lnTo>
                  <a:lnTo>
                    <a:pt x="33012" y="19214"/>
                  </a:lnTo>
                  <a:lnTo>
                    <a:pt x="32362" y="19576"/>
                  </a:lnTo>
                  <a:lnTo>
                    <a:pt x="31784" y="20081"/>
                  </a:lnTo>
                  <a:lnTo>
                    <a:pt x="31061" y="20370"/>
                  </a:lnTo>
                  <a:lnTo>
                    <a:pt x="30411" y="20659"/>
                  </a:lnTo>
                  <a:lnTo>
                    <a:pt x="29761" y="21020"/>
                  </a:lnTo>
                  <a:lnTo>
                    <a:pt x="28967" y="21093"/>
                  </a:lnTo>
                  <a:lnTo>
                    <a:pt x="28244" y="21237"/>
                  </a:lnTo>
                  <a:lnTo>
                    <a:pt x="27522" y="21381"/>
                  </a:lnTo>
                  <a:lnTo>
                    <a:pt x="26800" y="21454"/>
                  </a:lnTo>
                  <a:lnTo>
                    <a:pt x="26005" y="21381"/>
                  </a:lnTo>
                  <a:lnTo>
                    <a:pt x="25283" y="21237"/>
                  </a:lnTo>
                  <a:lnTo>
                    <a:pt x="24560" y="21093"/>
                  </a:lnTo>
                  <a:lnTo>
                    <a:pt x="23838" y="20948"/>
                  </a:lnTo>
                  <a:lnTo>
                    <a:pt x="23188" y="20659"/>
                  </a:lnTo>
                  <a:lnTo>
                    <a:pt x="22466" y="20370"/>
                  </a:lnTo>
                  <a:lnTo>
                    <a:pt x="21815" y="20009"/>
                  </a:lnTo>
                  <a:lnTo>
                    <a:pt x="21165" y="19576"/>
                  </a:lnTo>
                  <a:lnTo>
                    <a:pt x="20660" y="19070"/>
                  </a:lnTo>
                  <a:lnTo>
                    <a:pt x="20154" y="18492"/>
                  </a:lnTo>
                  <a:lnTo>
                    <a:pt x="19504" y="18059"/>
                  </a:lnTo>
                  <a:lnTo>
                    <a:pt x="19143" y="17409"/>
                  </a:lnTo>
                  <a:lnTo>
                    <a:pt x="18782" y="16758"/>
                  </a:lnTo>
                  <a:lnTo>
                    <a:pt x="18420" y="16108"/>
                  </a:lnTo>
                  <a:lnTo>
                    <a:pt x="17987" y="15458"/>
                  </a:lnTo>
                  <a:lnTo>
                    <a:pt x="17843" y="14736"/>
                  </a:lnTo>
                  <a:lnTo>
                    <a:pt x="17698" y="14014"/>
                  </a:lnTo>
                  <a:lnTo>
                    <a:pt x="17481" y="13291"/>
                  </a:lnTo>
                  <a:lnTo>
                    <a:pt x="17409" y="12569"/>
                  </a:lnTo>
                  <a:lnTo>
                    <a:pt x="17337" y="11847"/>
                  </a:lnTo>
                  <a:lnTo>
                    <a:pt x="17337" y="11052"/>
                  </a:lnTo>
                  <a:lnTo>
                    <a:pt x="17409" y="10330"/>
                  </a:lnTo>
                  <a:lnTo>
                    <a:pt x="17554" y="9607"/>
                  </a:lnTo>
                  <a:lnTo>
                    <a:pt x="17843" y="8885"/>
                  </a:lnTo>
                  <a:lnTo>
                    <a:pt x="18059" y="8163"/>
                  </a:lnTo>
                  <a:lnTo>
                    <a:pt x="18420" y="7513"/>
                  </a:lnTo>
                  <a:lnTo>
                    <a:pt x="18782" y="6862"/>
                  </a:lnTo>
                  <a:lnTo>
                    <a:pt x="19215" y="6212"/>
                  </a:lnTo>
                  <a:lnTo>
                    <a:pt x="19721" y="5635"/>
                  </a:lnTo>
                  <a:lnTo>
                    <a:pt x="20226" y="5129"/>
                  </a:lnTo>
                  <a:lnTo>
                    <a:pt x="20732" y="4551"/>
                  </a:lnTo>
                  <a:lnTo>
                    <a:pt x="21310" y="4118"/>
                  </a:lnTo>
                  <a:lnTo>
                    <a:pt x="21960" y="3756"/>
                  </a:lnTo>
                  <a:lnTo>
                    <a:pt x="22610" y="3395"/>
                  </a:lnTo>
                  <a:lnTo>
                    <a:pt x="23260" y="3034"/>
                  </a:lnTo>
                  <a:lnTo>
                    <a:pt x="23982" y="2890"/>
                  </a:lnTo>
                  <a:lnTo>
                    <a:pt x="24705" y="2601"/>
                  </a:lnTo>
                  <a:lnTo>
                    <a:pt x="25427" y="2528"/>
                  </a:lnTo>
                  <a:lnTo>
                    <a:pt x="26222" y="2384"/>
                  </a:lnTo>
                  <a:close/>
                  <a:moveTo>
                    <a:pt x="26872" y="0"/>
                  </a:moveTo>
                  <a:lnTo>
                    <a:pt x="26149" y="73"/>
                  </a:lnTo>
                  <a:lnTo>
                    <a:pt x="25427" y="145"/>
                  </a:lnTo>
                  <a:lnTo>
                    <a:pt x="24705" y="145"/>
                  </a:lnTo>
                  <a:lnTo>
                    <a:pt x="23982" y="289"/>
                  </a:lnTo>
                  <a:lnTo>
                    <a:pt x="23260" y="506"/>
                  </a:lnTo>
                  <a:lnTo>
                    <a:pt x="22538" y="650"/>
                  </a:lnTo>
                  <a:lnTo>
                    <a:pt x="21888" y="939"/>
                  </a:lnTo>
                  <a:lnTo>
                    <a:pt x="21238" y="1300"/>
                  </a:lnTo>
                  <a:lnTo>
                    <a:pt x="20588" y="1734"/>
                  </a:lnTo>
                  <a:lnTo>
                    <a:pt x="19937" y="2023"/>
                  </a:lnTo>
                  <a:lnTo>
                    <a:pt x="19360" y="2456"/>
                  </a:lnTo>
                  <a:lnTo>
                    <a:pt x="18854" y="2962"/>
                  </a:lnTo>
                  <a:lnTo>
                    <a:pt x="18204" y="3395"/>
                  </a:lnTo>
                  <a:lnTo>
                    <a:pt x="17843" y="4045"/>
                  </a:lnTo>
                  <a:lnTo>
                    <a:pt x="17265" y="4551"/>
                  </a:lnTo>
                  <a:lnTo>
                    <a:pt x="16976" y="5201"/>
                  </a:lnTo>
                  <a:lnTo>
                    <a:pt x="16542" y="5779"/>
                  </a:lnTo>
                  <a:lnTo>
                    <a:pt x="16253" y="6501"/>
                  </a:lnTo>
                  <a:lnTo>
                    <a:pt x="15965" y="7151"/>
                  </a:lnTo>
                  <a:lnTo>
                    <a:pt x="15748" y="7874"/>
                  </a:lnTo>
                  <a:lnTo>
                    <a:pt x="15459" y="8596"/>
                  </a:lnTo>
                  <a:lnTo>
                    <a:pt x="15242" y="9318"/>
                  </a:lnTo>
                  <a:lnTo>
                    <a:pt x="15242" y="10113"/>
                  </a:lnTo>
                  <a:lnTo>
                    <a:pt x="15026" y="10835"/>
                  </a:lnTo>
                  <a:lnTo>
                    <a:pt x="15026" y="11558"/>
                  </a:lnTo>
                  <a:lnTo>
                    <a:pt x="15098" y="12352"/>
                  </a:lnTo>
                  <a:lnTo>
                    <a:pt x="15170" y="13075"/>
                  </a:lnTo>
                  <a:lnTo>
                    <a:pt x="15242" y="13797"/>
                  </a:lnTo>
                  <a:lnTo>
                    <a:pt x="15387" y="14591"/>
                  </a:lnTo>
                  <a:lnTo>
                    <a:pt x="15531" y="15314"/>
                  </a:lnTo>
                  <a:lnTo>
                    <a:pt x="15026" y="14808"/>
                  </a:lnTo>
                  <a:lnTo>
                    <a:pt x="14520" y="14303"/>
                  </a:lnTo>
                  <a:lnTo>
                    <a:pt x="13942" y="13797"/>
                  </a:lnTo>
                  <a:lnTo>
                    <a:pt x="13436" y="13291"/>
                  </a:lnTo>
                  <a:lnTo>
                    <a:pt x="13003" y="12786"/>
                  </a:lnTo>
                  <a:lnTo>
                    <a:pt x="12497" y="12208"/>
                  </a:lnTo>
                  <a:lnTo>
                    <a:pt x="11992" y="11702"/>
                  </a:lnTo>
                  <a:lnTo>
                    <a:pt x="11703" y="11052"/>
                  </a:lnTo>
                  <a:lnTo>
                    <a:pt x="11197" y="10546"/>
                  </a:lnTo>
                  <a:lnTo>
                    <a:pt x="10764" y="9969"/>
                  </a:lnTo>
                  <a:lnTo>
                    <a:pt x="10330" y="9318"/>
                  </a:lnTo>
                  <a:lnTo>
                    <a:pt x="9897" y="8813"/>
                  </a:lnTo>
                  <a:lnTo>
                    <a:pt x="9536" y="8163"/>
                  </a:lnTo>
                  <a:lnTo>
                    <a:pt x="9102" y="7585"/>
                  </a:lnTo>
                  <a:lnTo>
                    <a:pt x="8813" y="6862"/>
                  </a:lnTo>
                  <a:lnTo>
                    <a:pt x="8452" y="6285"/>
                  </a:lnTo>
                  <a:lnTo>
                    <a:pt x="8236" y="5635"/>
                  </a:lnTo>
                  <a:lnTo>
                    <a:pt x="7730" y="4984"/>
                  </a:lnTo>
                  <a:lnTo>
                    <a:pt x="7585" y="4334"/>
                  </a:lnTo>
                  <a:lnTo>
                    <a:pt x="7224" y="3684"/>
                  </a:lnTo>
                  <a:lnTo>
                    <a:pt x="7080" y="2962"/>
                  </a:lnTo>
                  <a:lnTo>
                    <a:pt x="6863" y="2312"/>
                  </a:lnTo>
                  <a:lnTo>
                    <a:pt x="6646" y="1589"/>
                  </a:lnTo>
                  <a:lnTo>
                    <a:pt x="6574" y="867"/>
                  </a:lnTo>
                  <a:lnTo>
                    <a:pt x="6574" y="217"/>
                  </a:lnTo>
                  <a:lnTo>
                    <a:pt x="6285" y="795"/>
                  </a:lnTo>
                  <a:lnTo>
                    <a:pt x="5852" y="1373"/>
                  </a:lnTo>
                  <a:lnTo>
                    <a:pt x="5491" y="2023"/>
                  </a:lnTo>
                  <a:lnTo>
                    <a:pt x="5129" y="2601"/>
                  </a:lnTo>
                  <a:lnTo>
                    <a:pt x="4841" y="3323"/>
                  </a:lnTo>
                  <a:lnTo>
                    <a:pt x="4407" y="3901"/>
                  </a:lnTo>
                  <a:lnTo>
                    <a:pt x="4118" y="4551"/>
                  </a:lnTo>
                  <a:lnTo>
                    <a:pt x="3757" y="5201"/>
                  </a:lnTo>
                  <a:lnTo>
                    <a:pt x="3468" y="5851"/>
                  </a:lnTo>
                  <a:lnTo>
                    <a:pt x="3251" y="6501"/>
                  </a:lnTo>
                  <a:lnTo>
                    <a:pt x="2890" y="7151"/>
                  </a:lnTo>
                  <a:lnTo>
                    <a:pt x="2601" y="7802"/>
                  </a:lnTo>
                  <a:lnTo>
                    <a:pt x="2312" y="8452"/>
                  </a:lnTo>
                  <a:lnTo>
                    <a:pt x="1951" y="9102"/>
                  </a:lnTo>
                  <a:lnTo>
                    <a:pt x="1735" y="9824"/>
                  </a:lnTo>
                  <a:lnTo>
                    <a:pt x="1373" y="10474"/>
                  </a:lnTo>
                  <a:lnTo>
                    <a:pt x="1157" y="11124"/>
                  </a:lnTo>
                  <a:lnTo>
                    <a:pt x="940" y="11847"/>
                  </a:lnTo>
                  <a:lnTo>
                    <a:pt x="579" y="12497"/>
                  </a:lnTo>
                  <a:lnTo>
                    <a:pt x="434" y="13147"/>
                  </a:lnTo>
                  <a:lnTo>
                    <a:pt x="218" y="13869"/>
                  </a:lnTo>
                  <a:lnTo>
                    <a:pt x="1" y="14519"/>
                  </a:lnTo>
                  <a:lnTo>
                    <a:pt x="723" y="14519"/>
                  </a:lnTo>
                  <a:lnTo>
                    <a:pt x="1446" y="14591"/>
                  </a:lnTo>
                  <a:lnTo>
                    <a:pt x="2168" y="14736"/>
                  </a:lnTo>
                  <a:lnTo>
                    <a:pt x="2890" y="14880"/>
                  </a:lnTo>
                  <a:lnTo>
                    <a:pt x="3613" y="14953"/>
                  </a:lnTo>
                  <a:lnTo>
                    <a:pt x="4335" y="15097"/>
                  </a:lnTo>
                  <a:lnTo>
                    <a:pt x="4985" y="15314"/>
                  </a:lnTo>
                  <a:lnTo>
                    <a:pt x="5707" y="15531"/>
                  </a:lnTo>
                  <a:lnTo>
                    <a:pt x="6430" y="15675"/>
                  </a:lnTo>
                  <a:lnTo>
                    <a:pt x="7080" y="15964"/>
                  </a:lnTo>
                  <a:lnTo>
                    <a:pt x="7802" y="16036"/>
                  </a:lnTo>
                  <a:lnTo>
                    <a:pt x="8452" y="16397"/>
                  </a:lnTo>
                  <a:lnTo>
                    <a:pt x="9175" y="16614"/>
                  </a:lnTo>
                  <a:lnTo>
                    <a:pt x="9825" y="16831"/>
                  </a:lnTo>
                  <a:lnTo>
                    <a:pt x="10547" y="17047"/>
                  </a:lnTo>
                  <a:lnTo>
                    <a:pt x="11197" y="17481"/>
                  </a:lnTo>
                  <a:lnTo>
                    <a:pt x="11919" y="17625"/>
                  </a:lnTo>
                  <a:lnTo>
                    <a:pt x="12497" y="17986"/>
                  </a:lnTo>
                  <a:lnTo>
                    <a:pt x="13220" y="18203"/>
                  </a:lnTo>
                  <a:lnTo>
                    <a:pt x="13870" y="18564"/>
                  </a:lnTo>
                  <a:lnTo>
                    <a:pt x="14520" y="18853"/>
                  </a:lnTo>
                  <a:lnTo>
                    <a:pt x="15170" y="19142"/>
                  </a:lnTo>
                  <a:lnTo>
                    <a:pt x="15820" y="19503"/>
                  </a:lnTo>
                  <a:lnTo>
                    <a:pt x="16470" y="19792"/>
                  </a:lnTo>
                  <a:lnTo>
                    <a:pt x="17120" y="20081"/>
                  </a:lnTo>
                  <a:lnTo>
                    <a:pt x="17770" y="20370"/>
                  </a:lnTo>
                  <a:lnTo>
                    <a:pt x="18493" y="20731"/>
                  </a:lnTo>
                  <a:lnTo>
                    <a:pt x="19071" y="21020"/>
                  </a:lnTo>
                  <a:lnTo>
                    <a:pt x="19721" y="21526"/>
                  </a:lnTo>
                  <a:lnTo>
                    <a:pt x="20371" y="21815"/>
                  </a:lnTo>
                  <a:lnTo>
                    <a:pt x="21093" y="22032"/>
                  </a:lnTo>
                  <a:lnTo>
                    <a:pt x="21815" y="22320"/>
                  </a:lnTo>
                  <a:lnTo>
                    <a:pt x="22538" y="22537"/>
                  </a:lnTo>
                  <a:lnTo>
                    <a:pt x="23188" y="22898"/>
                  </a:lnTo>
                  <a:lnTo>
                    <a:pt x="23910" y="23043"/>
                  </a:lnTo>
                  <a:lnTo>
                    <a:pt x="24705" y="23187"/>
                  </a:lnTo>
                  <a:lnTo>
                    <a:pt x="25427" y="23332"/>
                  </a:lnTo>
                  <a:lnTo>
                    <a:pt x="26149" y="23548"/>
                  </a:lnTo>
                  <a:lnTo>
                    <a:pt x="26872" y="23548"/>
                  </a:lnTo>
                  <a:lnTo>
                    <a:pt x="27594" y="23621"/>
                  </a:lnTo>
                  <a:lnTo>
                    <a:pt x="28389" y="23476"/>
                  </a:lnTo>
                  <a:lnTo>
                    <a:pt x="29111" y="23476"/>
                  </a:lnTo>
                  <a:lnTo>
                    <a:pt x="29833" y="23260"/>
                  </a:lnTo>
                  <a:lnTo>
                    <a:pt x="30556" y="23043"/>
                  </a:lnTo>
                  <a:lnTo>
                    <a:pt x="31278" y="22826"/>
                  </a:lnTo>
                  <a:lnTo>
                    <a:pt x="32000" y="22609"/>
                  </a:lnTo>
                  <a:lnTo>
                    <a:pt x="32578" y="22176"/>
                  </a:lnTo>
                  <a:lnTo>
                    <a:pt x="33301" y="21887"/>
                  </a:lnTo>
                  <a:lnTo>
                    <a:pt x="33879" y="21454"/>
                  </a:lnTo>
                  <a:lnTo>
                    <a:pt x="34456" y="20876"/>
                  </a:lnTo>
                  <a:lnTo>
                    <a:pt x="35034" y="20515"/>
                  </a:lnTo>
                  <a:lnTo>
                    <a:pt x="35540" y="19937"/>
                  </a:lnTo>
                  <a:lnTo>
                    <a:pt x="35973" y="19287"/>
                  </a:lnTo>
                  <a:lnTo>
                    <a:pt x="36407" y="18637"/>
                  </a:lnTo>
                  <a:lnTo>
                    <a:pt x="36768" y="18059"/>
                  </a:lnTo>
                  <a:lnTo>
                    <a:pt x="37201" y="17409"/>
                  </a:lnTo>
                  <a:lnTo>
                    <a:pt x="37490" y="16758"/>
                  </a:lnTo>
                  <a:lnTo>
                    <a:pt x="37851" y="16036"/>
                  </a:lnTo>
                  <a:lnTo>
                    <a:pt x="38140" y="15386"/>
                  </a:lnTo>
                  <a:lnTo>
                    <a:pt x="38429" y="14664"/>
                  </a:lnTo>
                  <a:lnTo>
                    <a:pt x="38718" y="14014"/>
                  </a:lnTo>
                  <a:lnTo>
                    <a:pt x="39007" y="13364"/>
                  </a:lnTo>
                  <a:lnTo>
                    <a:pt x="39440" y="12713"/>
                  </a:lnTo>
                  <a:lnTo>
                    <a:pt x="39729" y="11991"/>
                  </a:lnTo>
                  <a:lnTo>
                    <a:pt x="39946" y="11269"/>
                  </a:lnTo>
                  <a:lnTo>
                    <a:pt x="40380" y="10691"/>
                  </a:lnTo>
                  <a:lnTo>
                    <a:pt x="40741" y="10041"/>
                  </a:lnTo>
                  <a:lnTo>
                    <a:pt x="41391" y="9607"/>
                  </a:lnTo>
                  <a:lnTo>
                    <a:pt x="42041" y="9174"/>
                  </a:lnTo>
                  <a:lnTo>
                    <a:pt x="41391" y="8741"/>
                  </a:lnTo>
                  <a:lnTo>
                    <a:pt x="40668" y="8307"/>
                  </a:lnTo>
                  <a:lnTo>
                    <a:pt x="39946" y="8018"/>
                  </a:lnTo>
                  <a:lnTo>
                    <a:pt x="39152" y="7585"/>
                  </a:lnTo>
                  <a:lnTo>
                    <a:pt x="39224" y="8524"/>
                  </a:lnTo>
                  <a:lnTo>
                    <a:pt x="39368" y="9391"/>
                  </a:lnTo>
                  <a:lnTo>
                    <a:pt x="39079" y="9969"/>
                  </a:lnTo>
                  <a:lnTo>
                    <a:pt x="38718" y="10546"/>
                  </a:lnTo>
                  <a:lnTo>
                    <a:pt x="38574" y="9752"/>
                  </a:lnTo>
                  <a:lnTo>
                    <a:pt x="38357" y="9029"/>
                  </a:lnTo>
                  <a:lnTo>
                    <a:pt x="38213" y="8307"/>
                  </a:lnTo>
                  <a:lnTo>
                    <a:pt x="37924" y="7657"/>
                  </a:lnTo>
                  <a:lnTo>
                    <a:pt x="37635" y="6935"/>
                  </a:lnTo>
                  <a:lnTo>
                    <a:pt x="37201" y="6285"/>
                  </a:lnTo>
                  <a:lnTo>
                    <a:pt x="36912" y="5635"/>
                  </a:lnTo>
                  <a:lnTo>
                    <a:pt x="36407" y="4984"/>
                  </a:lnTo>
                  <a:lnTo>
                    <a:pt x="35901" y="4479"/>
                  </a:lnTo>
                  <a:lnTo>
                    <a:pt x="35468" y="3901"/>
                  </a:lnTo>
                  <a:lnTo>
                    <a:pt x="34890" y="3323"/>
                  </a:lnTo>
                  <a:lnTo>
                    <a:pt x="34384" y="2817"/>
                  </a:lnTo>
                  <a:lnTo>
                    <a:pt x="33734" y="2384"/>
                  </a:lnTo>
                  <a:lnTo>
                    <a:pt x="33156" y="1951"/>
                  </a:lnTo>
                  <a:lnTo>
                    <a:pt x="32506" y="1589"/>
                  </a:lnTo>
                  <a:lnTo>
                    <a:pt x="31856" y="1228"/>
                  </a:lnTo>
                  <a:lnTo>
                    <a:pt x="31206" y="867"/>
                  </a:lnTo>
                  <a:lnTo>
                    <a:pt x="30484" y="650"/>
                  </a:lnTo>
                  <a:lnTo>
                    <a:pt x="29761" y="434"/>
                  </a:lnTo>
                  <a:lnTo>
                    <a:pt x="29039" y="361"/>
                  </a:lnTo>
                  <a:lnTo>
                    <a:pt x="28317" y="217"/>
                  </a:lnTo>
                  <a:lnTo>
                    <a:pt x="27594" y="145"/>
                  </a:lnTo>
                  <a:lnTo>
                    <a:pt x="26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594;p35"/>
            <p:cNvSpPr/>
            <p:nvPr/>
          </p:nvSpPr>
          <p:spPr>
            <a:xfrm>
              <a:off x="2372525" y="4425850"/>
              <a:ext cx="476775" cy="476775"/>
            </a:xfrm>
            <a:custGeom>
              <a:avLst/>
              <a:gdLst/>
              <a:ahLst/>
              <a:cxnLst/>
              <a:rect l="l" t="t" r="r" b="b"/>
              <a:pathLst>
                <a:path w="19071" h="19071" fill="none" extrusionOk="0">
                  <a:moveTo>
                    <a:pt x="9464" y="19071"/>
                  </a:moveTo>
                  <a:lnTo>
                    <a:pt x="8669" y="18998"/>
                  </a:lnTo>
                  <a:lnTo>
                    <a:pt x="7947" y="18854"/>
                  </a:lnTo>
                  <a:lnTo>
                    <a:pt x="7224" y="18710"/>
                  </a:lnTo>
                  <a:lnTo>
                    <a:pt x="6502" y="18565"/>
                  </a:lnTo>
                  <a:lnTo>
                    <a:pt x="5852" y="18276"/>
                  </a:lnTo>
                  <a:lnTo>
                    <a:pt x="5130" y="17987"/>
                  </a:lnTo>
                  <a:lnTo>
                    <a:pt x="4479" y="17626"/>
                  </a:lnTo>
                  <a:lnTo>
                    <a:pt x="3829" y="17193"/>
                  </a:lnTo>
                  <a:lnTo>
                    <a:pt x="3324" y="16687"/>
                  </a:lnTo>
                  <a:lnTo>
                    <a:pt x="2818" y="16109"/>
                  </a:lnTo>
                  <a:lnTo>
                    <a:pt x="2168" y="15676"/>
                  </a:lnTo>
                  <a:lnTo>
                    <a:pt x="1807" y="15026"/>
                  </a:lnTo>
                  <a:lnTo>
                    <a:pt x="1446" y="14375"/>
                  </a:lnTo>
                  <a:lnTo>
                    <a:pt x="1084" y="13725"/>
                  </a:lnTo>
                  <a:lnTo>
                    <a:pt x="651" y="13075"/>
                  </a:lnTo>
                  <a:lnTo>
                    <a:pt x="507" y="12353"/>
                  </a:lnTo>
                  <a:lnTo>
                    <a:pt x="362" y="11631"/>
                  </a:lnTo>
                  <a:lnTo>
                    <a:pt x="145" y="10908"/>
                  </a:lnTo>
                  <a:lnTo>
                    <a:pt x="73" y="10186"/>
                  </a:lnTo>
                  <a:lnTo>
                    <a:pt x="1" y="9464"/>
                  </a:lnTo>
                  <a:lnTo>
                    <a:pt x="1" y="8669"/>
                  </a:lnTo>
                  <a:lnTo>
                    <a:pt x="73" y="7947"/>
                  </a:lnTo>
                  <a:lnTo>
                    <a:pt x="218" y="7224"/>
                  </a:lnTo>
                  <a:lnTo>
                    <a:pt x="507" y="6502"/>
                  </a:lnTo>
                  <a:lnTo>
                    <a:pt x="723" y="5780"/>
                  </a:lnTo>
                  <a:lnTo>
                    <a:pt x="1084" y="5130"/>
                  </a:lnTo>
                  <a:lnTo>
                    <a:pt x="1446" y="4479"/>
                  </a:lnTo>
                  <a:lnTo>
                    <a:pt x="1879" y="3829"/>
                  </a:lnTo>
                  <a:lnTo>
                    <a:pt x="2385" y="3252"/>
                  </a:lnTo>
                  <a:lnTo>
                    <a:pt x="2890" y="2746"/>
                  </a:lnTo>
                  <a:lnTo>
                    <a:pt x="3396" y="2168"/>
                  </a:lnTo>
                  <a:lnTo>
                    <a:pt x="3974" y="1735"/>
                  </a:lnTo>
                  <a:lnTo>
                    <a:pt x="4624" y="1373"/>
                  </a:lnTo>
                  <a:lnTo>
                    <a:pt x="5274" y="1012"/>
                  </a:lnTo>
                  <a:lnTo>
                    <a:pt x="5924" y="651"/>
                  </a:lnTo>
                  <a:lnTo>
                    <a:pt x="6646" y="507"/>
                  </a:lnTo>
                  <a:lnTo>
                    <a:pt x="7369" y="218"/>
                  </a:lnTo>
                  <a:lnTo>
                    <a:pt x="8091" y="145"/>
                  </a:lnTo>
                  <a:lnTo>
                    <a:pt x="8886" y="1"/>
                  </a:lnTo>
                  <a:lnTo>
                    <a:pt x="9608" y="1"/>
                  </a:lnTo>
                  <a:lnTo>
                    <a:pt x="10330" y="1"/>
                  </a:lnTo>
                  <a:lnTo>
                    <a:pt x="11053" y="218"/>
                  </a:lnTo>
                  <a:lnTo>
                    <a:pt x="11847" y="218"/>
                  </a:lnTo>
                  <a:lnTo>
                    <a:pt x="12497" y="507"/>
                  </a:lnTo>
                  <a:lnTo>
                    <a:pt x="13220" y="723"/>
                  </a:lnTo>
                  <a:lnTo>
                    <a:pt x="13870" y="1157"/>
                  </a:lnTo>
                  <a:lnTo>
                    <a:pt x="14520" y="1446"/>
                  </a:lnTo>
                  <a:lnTo>
                    <a:pt x="15170" y="1879"/>
                  </a:lnTo>
                  <a:lnTo>
                    <a:pt x="15748" y="2385"/>
                  </a:lnTo>
                  <a:lnTo>
                    <a:pt x="16326" y="2818"/>
                  </a:lnTo>
                  <a:lnTo>
                    <a:pt x="16831" y="3396"/>
                  </a:lnTo>
                  <a:lnTo>
                    <a:pt x="17265" y="3974"/>
                  </a:lnTo>
                  <a:lnTo>
                    <a:pt x="17698" y="4552"/>
                  </a:lnTo>
                  <a:lnTo>
                    <a:pt x="18059" y="5274"/>
                  </a:lnTo>
                  <a:lnTo>
                    <a:pt x="18276" y="5996"/>
                  </a:lnTo>
                  <a:lnTo>
                    <a:pt x="18493" y="6646"/>
                  </a:lnTo>
                  <a:lnTo>
                    <a:pt x="18854" y="7369"/>
                  </a:lnTo>
                  <a:lnTo>
                    <a:pt x="18926" y="8091"/>
                  </a:lnTo>
                  <a:lnTo>
                    <a:pt x="19071" y="8814"/>
                  </a:lnTo>
                  <a:lnTo>
                    <a:pt x="18926" y="9608"/>
                  </a:lnTo>
                  <a:lnTo>
                    <a:pt x="18998" y="10330"/>
                  </a:lnTo>
                  <a:lnTo>
                    <a:pt x="18998" y="11053"/>
                  </a:lnTo>
                  <a:lnTo>
                    <a:pt x="18782" y="11775"/>
                  </a:lnTo>
                  <a:lnTo>
                    <a:pt x="18493" y="12497"/>
                  </a:lnTo>
                  <a:lnTo>
                    <a:pt x="18276" y="13220"/>
                  </a:lnTo>
                  <a:lnTo>
                    <a:pt x="17915" y="13870"/>
                  </a:lnTo>
                  <a:lnTo>
                    <a:pt x="17626" y="14592"/>
                  </a:lnTo>
                  <a:lnTo>
                    <a:pt x="17120" y="15098"/>
                  </a:lnTo>
                  <a:lnTo>
                    <a:pt x="16759" y="15748"/>
                  </a:lnTo>
                  <a:lnTo>
                    <a:pt x="16254" y="16326"/>
                  </a:lnTo>
                  <a:lnTo>
                    <a:pt x="15676" y="16831"/>
                  </a:lnTo>
                  <a:lnTo>
                    <a:pt x="15026" y="17193"/>
                  </a:lnTo>
                  <a:lnTo>
                    <a:pt x="14448" y="17698"/>
                  </a:lnTo>
                  <a:lnTo>
                    <a:pt x="13725" y="17987"/>
                  </a:lnTo>
                  <a:lnTo>
                    <a:pt x="13075" y="18276"/>
                  </a:lnTo>
                  <a:lnTo>
                    <a:pt x="12425" y="18637"/>
                  </a:lnTo>
                  <a:lnTo>
                    <a:pt x="11631" y="18710"/>
                  </a:lnTo>
                  <a:lnTo>
                    <a:pt x="10908" y="18854"/>
                  </a:lnTo>
                  <a:lnTo>
                    <a:pt x="10186" y="18998"/>
                  </a:lnTo>
                  <a:lnTo>
                    <a:pt x="9464" y="1907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595;p35"/>
            <p:cNvSpPr/>
            <p:nvPr/>
          </p:nvSpPr>
          <p:spPr>
            <a:xfrm>
              <a:off x="1939125" y="4366275"/>
              <a:ext cx="1051025" cy="590525"/>
            </a:xfrm>
            <a:custGeom>
              <a:avLst/>
              <a:gdLst/>
              <a:ahLst/>
              <a:cxnLst/>
              <a:rect l="l" t="t" r="r" b="b"/>
              <a:pathLst>
                <a:path w="42041" h="23621" fill="none" extrusionOk="0">
                  <a:moveTo>
                    <a:pt x="26872" y="0"/>
                  </a:moveTo>
                  <a:lnTo>
                    <a:pt x="26149" y="73"/>
                  </a:lnTo>
                  <a:lnTo>
                    <a:pt x="25427" y="145"/>
                  </a:lnTo>
                  <a:lnTo>
                    <a:pt x="24705" y="145"/>
                  </a:lnTo>
                  <a:lnTo>
                    <a:pt x="23982" y="289"/>
                  </a:lnTo>
                  <a:lnTo>
                    <a:pt x="23260" y="506"/>
                  </a:lnTo>
                  <a:lnTo>
                    <a:pt x="22538" y="650"/>
                  </a:lnTo>
                  <a:lnTo>
                    <a:pt x="21888" y="939"/>
                  </a:lnTo>
                  <a:lnTo>
                    <a:pt x="21238" y="1300"/>
                  </a:lnTo>
                  <a:lnTo>
                    <a:pt x="20588" y="1734"/>
                  </a:lnTo>
                  <a:lnTo>
                    <a:pt x="19937" y="2023"/>
                  </a:lnTo>
                  <a:lnTo>
                    <a:pt x="19360" y="2456"/>
                  </a:lnTo>
                  <a:lnTo>
                    <a:pt x="18854" y="2962"/>
                  </a:lnTo>
                  <a:lnTo>
                    <a:pt x="18204" y="3395"/>
                  </a:lnTo>
                  <a:lnTo>
                    <a:pt x="17843" y="4045"/>
                  </a:lnTo>
                  <a:lnTo>
                    <a:pt x="17265" y="4551"/>
                  </a:lnTo>
                  <a:lnTo>
                    <a:pt x="16976" y="5201"/>
                  </a:lnTo>
                  <a:lnTo>
                    <a:pt x="16542" y="5779"/>
                  </a:lnTo>
                  <a:lnTo>
                    <a:pt x="16253" y="6501"/>
                  </a:lnTo>
                  <a:lnTo>
                    <a:pt x="15965" y="7151"/>
                  </a:lnTo>
                  <a:lnTo>
                    <a:pt x="15748" y="7874"/>
                  </a:lnTo>
                  <a:lnTo>
                    <a:pt x="15459" y="8596"/>
                  </a:lnTo>
                  <a:lnTo>
                    <a:pt x="15242" y="9318"/>
                  </a:lnTo>
                  <a:lnTo>
                    <a:pt x="15242" y="10113"/>
                  </a:lnTo>
                  <a:lnTo>
                    <a:pt x="15026" y="10835"/>
                  </a:lnTo>
                  <a:lnTo>
                    <a:pt x="15026" y="11558"/>
                  </a:lnTo>
                  <a:lnTo>
                    <a:pt x="15098" y="12352"/>
                  </a:lnTo>
                  <a:lnTo>
                    <a:pt x="15170" y="13075"/>
                  </a:lnTo>
                  <a:lnTo>
                    <a:pt x="15242" y="13797"/>
                  </a:lnTo>
                  <a:lnTo>
                    <a:pt x="15387" y="14591"/>
                  </a:lnTo>
                  <a:lnTo>
                    <a:pt x="15531" y="15314"/>
                  </a:lnTo>
                  <a:lnTo>
                    <a:pt x="15026" y="14808"/>
                  </a:lnTo>
                  <a:lnTo>
                    <a:pt x="14520" y="14303"/>
                  </a:lnTo>
                  <a:lnTo>
                    <a:pt x="13942" y="13797"/>
                  </a:lnTo>
                  <a:lnTo>
                    <a:pt x="13436" y="13291"/>
                  </a:lnTo>
                  <a:lnTo>
                    <a:pt x="13003" y="12786"/>
                  </a:lnTo>
                  <a:lnTo>
                    <a:pt x="12497" y="12208"/>
                  </a:lnTo>
                  <a:lnTo>
                    <a:pt x="11992" y="11702"/>
                  </a:lnTo>
                  <a:lnTo>
                    <a:pt x="11703" y="11052"/>
                  </a:lnTo>
                  <a:lnTo>
                    <a:pt x="11197" y="10546"/>
                  </a:lnTo>
                  <a:lnTo>
                    <a:pt x="10764" y="9969"/>
                  </a:lnTo>
                  <a:lnTo>
                    <a:pt x="10330" y="9318"/>
                  </a:lnTo>
                  <a:lnTo>
                    <a:pt x="9897" y="8813"/>
                  </a:lnTo>
                  <a:lnTo>
                    <a:pt x="9536" y="8163"/>
                  </a:lnTo>
                  <a:lnTo>
                    <a:pt x="9102" y="7585"/>
                  </a:lnTo>
                  <a:lnTo>
                    <a:pt x="8813" y="6862"/>
                  </a:lnTo>
                  <a:lnTo>
                    <a:pt x="8452" y="6285"/>
                  </a:lnTo>
                  <a:lnTo>
                    <a:pt x="8236" y="5635"/>
                  </a:lnTo>
                  <a:lnTo>
                    <a:pt x="7730" y="4984"/>
                  </a:lnTo>
                  <a:lnTo>
                    <a:pt x="7585" y="4334"/>
                  </a:lnTo>
                  <a:lnTo>
                    <a:pt x="7224" y="3684"/>
                  </a:lnTo>
                  <a:lnTo>
                    <a:pt x="7080" y="2962"/>
                  </a:lnTo>
                  <a:lnTo>
                    <a:pt x="6863" y="2312"/>
                  </a:lnTo>
                  <a:lnTo>
                    <a:pt x="6646" y="1589"/>
                  </a:lnTo>
                  <a:lnTo>
                    <a:pt x="6574" y="867"/>
                  </a:lnTo>
                  <a:lnTo>
                    <a:pt x="6574" y="217"/>
                  </a:lnTo>
                  <a:lnTo>
                    <a:pt x="6285" y="795"/>
                  </a:lnTo>
                  <a:lnTo>
                    <a:pt x="5852" y="1373"/>
                  </a:lnTo>
                  <a:lnTo>
                    <a:pt x="5491" y="2023"/>
                  </a:lnTo>
                  <a:lnTo>
                    <a:pt x="5129" y="2601"/>
                  </a:lnTo>
                  <a:lnTo>
                    <a:pt x="4841" y="3323"/>
                  </a:lnTo>
                  <a:lnTo>
                    <a:pt x="4407" y="3901"/>
                  </a:lnTo>
                  <a:lnTo>
                    <a:pt x="4118" y="4551"/>
                  </a:lnTo>
                  <a:lnTo>
                    <a:pt x="3757" y="5201"/>
                  </a:lnTo>
                  <a:lnTo>
                    <a:pt x="3468" y="5851"/>
                  </a:lnTo>
                  <a:lnTo>
                    <a:pt x="3251" y="6501"/>
                  </a:lnTo>
                  <a:lnTo>
                    <a:pt x="2890" y="7151"/>
                  </a:lnTo>
                  <a:lnTo>
                    <a:pt x="2601" y="7802"/>
                  </a:lnTo>
                  <a:lnTo>
                    <a:pt x="2312" y="8452"/>
                  </a:lnTo>
                  <a:lnTo>
                    <a:pt x="1951" y="9102"/>
                  </a:lnTo>
                  <a:lnTo>
                    <a:pt x="1735" y="9824"/>
                  </a:lnTo>
                  <a:lnTo>
                    <a:pt x="1373" y="10474"/>
                  </a:lnTo>
                  <a:lnTo>
                    <a:pt x="1157" y="11124"/>
                  </a:lnTo>
                  <a:lnTo>
                    <a:pt x="940" y="11847"/>
                  </a:lnTo>
                  <a:lnTo>
                    <a:pt x="579" y="12497"/>
                  </a:lnTo>
                  <a:lnTo>
                    <a:pt x="434" y="13147"/>
                  </a:lnTo>
                  <a:lnTo>
                    <a:pt x="218" y="13869"/>
                  </a:lnTo>
                  <a:lnTo>
                    <a:pt x="1" y="14519"/>
                  </a:lnTo>
                  <a:lnTo>
                    <a:pt x="723" y="14519"/>
                  </a:lnTo>
                  <a:lnTo>
                    <a:pt x="1446" y="14591"/>
                  </a:lnTo>
                  <a:lnTo>
                    <a:pt x="2168" y="14736"/>
                  </a:lnTo>
                  <a:lnTo>
                    <a:pt x="2890" y="14880"/>
                  </a:lnTo>
                  <a:lnTo>
                    <a:pt x="3613" y="14953"/>
                  </a:lnTo>
                  <a:lnTo>
                    <a:pt x="4335" y="15097"/>
                  </a:lnTo>
                  <a:lnTo>
                    <a:pt x="4985" y="15314"/>
                  </a:lnTo>
                  <a:lnTo>
                    <a:pt x="5707" y="15531"/>
                  </a:lnTo>
                  <a:lnTo>
                    <a:pt x="6430" y="15675"/>
                  </a:lnTo>
                  <a:lnTo>
                    <a:pt x="7080" y="15964"/>
                  </a:lnTo>
                  <a:lnTo>
                    <a:pt x="7802" y="16036"/>
                  </a:lnTo>
                  <a:lnTo>
                    <a:pt x="8452" y="16397"/>
                  </a:lnTo>
                  <a:lnTo>
                    <a:pt x="9175" y="16614"/>
                  </a:lnTo>
                  <a:lnTo>
                    <a:pt x="9825" y="16831"/>
                  </a:lnTo>
                  <a:lnTo>
                    <a:pt x="10547" y="17047"/>
                  </a:lnTo>
                  <a:lnTo>
                    <a:pt x="11197" y="17481"/>
                  </a:lnTo>
                  <a:lnTo>
                    <a:pt x="11919" y="17625"/>
                  </a:lnTo>
                  <a:lnTo>
                    <a:pt x="12497" y="17986"/>
                  </a:lnTo>
                  <a:lnTo>
                    <a:pt x="13220" y="18203"/>
                  </a:lnTo>
                  <a:lnTo>
                    <a:pt x="13870" y="18564"/>
                  </a:lnTo>
                  <a:lnTo>
                    <a:pt x="14520" y="18853"/>
                  </a:lnTo>
                  <a:lnTo>
                    <a:pt x="15170" y="19142"/>
                  </a:lnTo>
                  <a:lnTo>
                    <a:pt x="15820" y="19503"/>
                  </a:lnTo>
                  <a:lnTo>
                    <a:pt x="16470" y="19792"/>
                  </a:lnTo>
                  <a:lnTo>
                    <a:pt x="17120" y="20081"/>
                  </a:lnTo>
                  <a:lnTo>
                    <a:pt x="17770" y="20370"/>
                  </a:lnTo>
                  <a:lnTo>
                    <a:pt x="18493" y="20731"/>
                  </a:lnTo>
                  <a:lnTo>
                    <a:pt x="19071" y="21020"/>
                  </a:lnTo>
                  <a:lnTo>
                    <a:pt x="19721" y="21526"/>
                  </a:lnTo>
                  <a:lnTo>
                    <a:pt x="20371" y="21815"/>
                  </a:lnTo>
                  <a:lnTo>
                    <a:pt x="21093" y="22032"/>
                  </a:lnTo>
                  <a:lnTo>
                    <a:pt x="21815" y="22320"/>
                  </a:lnTo>
                  <a:lnTo>
                    <a:pt x="22538" y="22537"/>
                  </a:lnTo>
                  <a:lnTo>
                    <a:pt x="23188" y="22898"/>
                  </a:lnTo>
                  <a:lnTo>
                    <a:pt x="23910" y="23043"/>
                  </a:lnTo>
                  <a:lnTo>
                    <a:pt x="24705" y="23187"/>
                  </a:lnTo>
                  <a:lnTo>
                    <a:pt x="25427" y="23332"/>
                  </a:lnTo>
                  <a:lnTo>
                    <a:pt x="26149" y="23548"/>
                  </a:lnTo>
                  <a:lnTo>
                    <a:pt x="26872" y="23548"/>
                  </a:lnTo>
                  <a:lnTo>
                    <a:pt x="27594" y="23621"/>
                  </a:lnTo>
                  <a:lnTo>
                    <a:pt x="28389" y="23476"/>
                  </a:lnTo>
                  <a:lnTo>
                    <a:pt x="29111" y="23476"/>
                  </a:lnTo>
                  <a:lnTo>
                    <a:pt x="29833" y="23260"/>
                  </a:lnTo>
                  <a:lnTo>
                    <a:pt x="30556" y="23043"/>
                  </a:lnTo>
                  <a:lnTo>
                    <a:pt x="31278" y="22826"/>
                  </a:lnTo>
                  <a:lnTo>
                    <a:pt x="32000" y="22609"/>
                  </a:lnTo>
                  <a:lnTo>
                    <a:pt x="32578" y="22176"/>
                  </a:lnTo>
                  <a:lnTo>
                    <a:pt x="33301" y="21887"/>
                  </a:lnTo>
                  <a:lnTo>
                    <a:pt x="33879" y="21454"/>
                  </a:lnTo>
                  <a:lnTo>
                    <a:pt x="34456" y="20876"/>
                  </a:lnTo>
                  <a:lnTo>
                    <a:pt x="35034" y="20515"/>
                  </a:lnTo>
                  <a:lnTo>
                    <a:pt x="35540" y="19937"/>
                  </a:lnTo>
                  <a:lnTo>
                    <a:pt x="35973" y="19287"/>
                  </a:lnTo>
                  <a:lnTo>
                    <a:pt x="36407" y="18637"/>
                  </a:lnTo>
                  <a:lnTo>
                    <a:pt x="36768" y="18059"/>
                  </a:lnTo>
                  <a:lnTo>
                    <a:pt x="37201" y="17409"/>
                  </a:lnTo>
                  <a:lnTo>
                    <a:pt x="37490" y="16758"/>
                  </a:lnTo>
                  <a:lnTo>
                    <a:pt x="37851" y="16036"/>
                  </a:lnTo>
                  <a:lnTo>
                    <a:pt x="38140" y="15386"/>
                  </a:lnTo>
                  <a:lnTo>
                    <a:pt x="38429" y="14664"/>
                  </a:lnTo>
                  <a:lnTo>
                    <a:pt x="38718" y="14014"/>
                  </a:lnTo>
                  <a:lnTo>
                    <a:pt x="39007" y="13364"/>
                  </a:lnTo>
                  <a:lnTo>
                    <a:pt x="39440" y="12713"/>
                  </a:lnTo>
                  <a:lnTo>
                    <a:pt x="39729" y="11991"/>
                  </a:lnTo>
                  <a:lnTo>
                    <a:pt x="39946" y="11269"/>
                  </a:lnTo>
                  <a:lnTo>
                    <a:pt x="40380" y="10691"/>
                  </a:lnTo>
                  <a:lnTo>
                    <a:pt x="40741" y="10041"/>
                  </a:lnTo>
                  <a:lnTo>
                    <a:pt x="41391" y="9607"/>
                  </a:lnTo>
                  <a:lnTo>
                    <a:pt x="42041" y="9174"/>
                  </a:lnTo>
                  <a:lnTo>
                    <a:pt x="41391" y="8741"/>
                  </a:lnTo>
                  <a:lnTo>
                    <a:pt x="40668" y="8307"/>
                  </a:lnTo>
                  <a:lnTo>
                    <a:pt x="39946" y="8018"/>
                  </a:lnTo>
                  <a:lnTo>
                    <a:pt x="39152" y="7585"/>
                  </a:lnTo>
                  <a:lnTo>
                    <a:pt x="39224" y="8524"/>
                  </a:lnTo>
                  <a:lnTo>
                    <a:pt x="39368" y="9391"/>
                  </a:lnTo>
                  <a:lnTo>
                    <a:pt x="39079" y="9969"/>
                  </a:lnTo>
                  <a:lnTo>
                    <a:pt x="38718" y="10546"/>
                  </a:lnTo>
                  <a:lnTo>
                    <a:pt x="38574" y="9752"/>
                  </a:lnTo>
                  <a:lnTo>
                    <a:pt x="38357" y="9029"/>
                  </a:lnTo>
                  <a:lnTo>
                    <a:pt x="38213" y="8307"/>
                  </a:lnTo>
                  <a:lnTo>
                    <a:pt x="37924" y="7657"/>
                  </a:lnTo>
                  <a:lnTo>
                    <a:pt x="37635" y="6935"/>
                  </a:lnTo>
                  <a:lnTo>
                    <a:pt x="37201" y="6285"/>
                  </a:lnTo>
                  <a:lnTo>
                    <a:pt x="36912" y="5635"/>
                  </a:lnTo>
                  <a:lnTo>
                    <a:pt x="36407" y="4984"/>
                  </a:lnTo>
                  <a:lnTo>
                    <a:pt x="35901" y="4479"/>
                  </a:lnTo>
                  <a:lnTo>
                    <a:pt x="35468" y="3901"/>
                  </a:lnTo>
                  <a:lnTo>
                    <a:pt x="34890" y="3323"/>
                  </a:lnTo>
                  <a:lnTo>
                    <a:pt x="34384" y="2817"/>
                  </a:lnTo>
                  <a:lnTo>
                    <a:pt x="33734" y="2384"/>
                  </a:lnTo>
                  <a:lnTo>
                    <a:pt x="33156" y="1951"/>
                  </a:lnTo>
                  <a:lnTo>
                    <a:pt x="32506" y="1589"/>
                  </a:lnTo>
                  <a:lnTo>
                    <a:pt x="31856" y="1228"/>
                  </a:lnTo>
                  <a:lnTo>
                    <a:pt x="31206" y="867"/>
                  </a:lnTo>
                  <a:lnTo>
                    <a:pt x="30484" y="650"/>
                  </a:lnTo>
                  <a:lnTo>
                    <a:pt x="29761" y="434"/>
                  </a:lnTo>
                  <a:lnTo>
                    <a:pt x="29039" y="361"/>
                  </a:lnTo>
                  <a:lnTo>
                    <a:pt x="28317" y="217"/>
                  </a:lnTo>
                  <a:lnTo>
                    <a:pt x="27594" y="145"/>
                  </a:lnTo>
                  <a:lnTo>
                    <a:pt x="2687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490;p34"/>
          <p:cNvGrpSpPr/>
          <p:nvPr/>
        </p:nvGrpSpPr>
        <p:grpSpPr>
          <a:xfrm>
            <a:off x="1519156" y="335758"/>
            <a:ext cx="623908" cy="504237"/>
            <a:chOff x="2116100" y="3596975"/>
            <a:chExt cx="527350" cy="426200"/>
          </a:xfrm>
        </p:grpSpPr>
        <p:sp>
          <p:nvSpPr>
            <p:cNvPr id="75" name="Google Shape;491;p3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492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493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100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ctrTitle" idx="9"/>
          </p:nvPr>
        </p:nvSpPr>
        <p:spPr>
          <a:xfrm>
            <a:off x="3226302" y="2098118"/>
            <a:ext cx="4178839" cy="1083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Our Prospect</a:t>
            </a:r>
            <a:endParaRPr sz="6000" dirty="0"/>
          </a:p>
        </p:txBody>
      </p:sp>
      <p:grpSp>
        <p:nvGrpSpPr>
          <p:cNvPr id="22" name="Google Shape;430;p33"/>
          <p:cNvGrpSpPr/>
          <p:nvPr/>
        </p:nvGrpSpPr>
        <p:grpSpPr>
          <a:xfrm>
            <a:off x="260230" y="301140"/>
            <a:ext cx="2595802" cy="4314634"/>
            <a:chOff x="4939609" y="414429"/>
            <a:chExt cx="2595802" cy="4314634"/>
          </a:xfrm>
        </p:grpSpPr>
        <p:sp>
          <p:nvSpPr>
            <p:cNvPr id="23" name="Google Shape;431;p33"/>
            <p:cNvSpPr/>
            <p:nvPr/>
          </p:nvSpPr>
          <p:spPr>
            <a:xfrm>
              <a:off x="5769777" y="4374380"/>
              <a:ext cx="397572" cy="292337"/>
            </a:xfrm>
            <a:custGeom>
              <a:avLst/>
              <a:gdLst/>
              <a:ahLst/>
              <a:cxnLst/>
              <a:rect l="l" t="t" r="r" b="b"/>
              <a:pathLst>
                <a:path w="19309" h="14198" extrusionOk="0">
                  <a:moveTo>
                    <a:pt x="2272" y="0"/>
                  </a:moveTo>
                  <a:lnTo>
                    <a:pt x="1894" y="379"/>
                  </a:lnTo>
                  <a:lnTo>
                    <a:pt x="1137" y="1136"/>
                  </a:lnTo>
                  <a:lnTo>
                    <a:pt x="379" y="2461"/>
                  </a:lnTo>
                  <a:lnTo>
                    <a:pt x="190" y="3218"/>
                  </a:lnTo>
                  <a:lnTo>
                    <a:pt x="1" y="3975"/>
                  </a:lnTo>
                  <a:lnTo>
                    <a:pt x="1" y="4543"/>
                  </a:lnTo>
                  <a:lnTo>
                    <a:pt x="190" y="5490"/>
                  </a:lnTo>
                  <a:lnTo>
                    <a:pt x="947" y="7193"/>
                  </a:lnTo>
                  <a:lnTo>
                    <a:pt x="2462" y="9086"/>
                  </a:lnTo>
                  <a:lnTo>
                    <a:pt x="3219" y="10033"/>
                  </a:lnTo>
                  <a:lnTo>
                    <a:pt x="4165" y="10790"/>
                  </a:lnTo>
                  <a:lnTo>
                    <a:pt x="6058" y="11926"/>
                  </a:lnTo>
                  <a:lnTo>
                    <a:pt x="7951" y="12872"/>
                  </a:lnTo>
                  <a:lnTo>
                    <a:pt x="9844" y="13440"/>
                  </a:lnTo>
                  <a:lnTo>
                    <a:pt x="11548" y="14008"/>
                  </a:lnTo>
                  <a:lnTo>
                    <a:pt x="13441" y="14197"/>
                  </a:lnTo>
                  <a:lnTo>
                    <a:pt x="14955" y="14197"/>
                  </a:lnTo>
                  <a:lnTo>
                    <a:pt x="16091" y="14008"/>
                  </a:lnTo>
                  <a:lnTo>
                    <a:pt x="17037" y="13629"/>
                  </a:lnTo>
                  <a:lnTo>
                    <a:pt x="17605" y="13062"/>
                  </a:lnTo>
                  <a:lnTo>
                    <a:pt x="18173" y="12304"/>
                  </a:lnTo>
                  <a:lnTo>
                    <a:pt x="18930" y="10601"/>
                  </a:lnTo>
                  <a:lnTo>
                    <a:pt x="19309" y="9086"/>
                  </a:lnTo>
                  <a:lnTo>
                    <a:pt x="19309" y="8518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32;p33"/>
            <p:cNvSpPr/>
            <p:nvPr/>
          </p:nvSpPr>
          <p:spPr>
            <a:xfrm>
              <a:off x="5988051" y="1045821"/>
              <a:ext cx="1188784" cy="1060179"/>
            </a:xfrm>
            <a:custGeom>
              <a:avLst/>
              <a:gdLst/>
              <a:ahLst/>
              <a:cxnLst/>
              <a:rect l="l" t="t" r="r" b="b"/>
              <a:pathLst>
                <a:path w="57736" h="51490" extrusionOk="0">
                  <a:moveTo>
                    <a:pt x="31613" y="1"/>
                  </a:moveTo>
                  <a:lnTo>
                    <a:pt x="30477" y="190"/>
                  </a:lnTo>
                  <a:lnTo>
                    <a:pt x="29341" y="569"/>
                  </a:lnTo>
                  <a:lnTo>
                    <a:pt x="28016" y="1137"/>
                  </a:lnTo>
                  <a:lnTo>
                    <a:pt x="27070" y="1705"/>
                  </a:lnTo>
                  <a:lnTo>
                    <a:pt x="26123" y="2462"/>
                  </a:lnTo>
                  <a:lnTo>
                    <a:pt x="25366" y="3408"/>
                  </a:lnTo>
                  <a:lnTo>
                    <a:pt x="23852" y="5112"/>
                  </a:lnTo>
                  <a:lnTo>
                    <a:pt x="23094" y="6058"/>
                  </a:lnTo>
                  <a:lnTo>
                    <a:pt x="22716" y="6437"/>
                  </a:lnTo>
                  <a:lnTo>
                    <a:pt x="22337" y="6626"/>
                  </a:lnTo>
                  <a:lnTo>
                    <a:pt x="21391" y="7005"/>
                  </a:lnTo>
                  <a:lnTo>
                    <a:pt x="20255" y="6815"/>
                  </a:lnTo>
                  <a:lnTo>
                    <a:pt x="18362" y="6248"/>
                  </a:lnTo>
                  <a:lnTo>
                    <a:pt x="16280" y="5680"/>
                  </a:lnTo>
                  <a:lnTo>
                    <a:pt x="14198" y="5301"/>
                  </a:lnTo>
                  <a:lnTo>
                    <a:pt x="11926" y="5301"/>
                  </a:lnTo>
                  <a:lnTo>
                    <a:pt x="9844" y="5490"/>
                  </a:lnTo>
                  <a:lnTo>
                    <a:pt x="7762" y="6058"/>
                  </a:lnTo>
                  <a:lnTo>
                    <a:pt x="5869" y="7005"/>
                  </a:lnTo>
                  <a:lnTo>
                    <a:pt x="3976" y="8141"/>
                  </a:lnTo>
                  <a:lnTo>
                    <a:pt x="2461" y="9655"/>
                  </a:lnTo>
                  <a:lnTo>
                    <a:pt x="1704" y="10791"/>
                  </a:lnTo>
                  <a:lnTo>
                    <a:pt x="1136" y="11926"/>
                  </a:lnTo>
                  <a:lnTo>
                    <a:pt x="947" y="13252"/>
                  </a:lnTo>
                  <a:lnTo>
                    <a:pt x="947" y="13819"/>
                  </a:lnTo>
                  <a:lnTo>
                    <a:pt x="1136" y="14387"/>
                  </a:lnTo>
                  <a:lnTo>
                    <a:pt x="1704" y="15523"/>
                  </a:lnTo>
                  <a:lnTo>
                    <a:pt x="2461" y="16470"/>
                  </a:lnTo>
                  <a:lnTo>
                    <a:pt x="4733" y="17984"/>
                  </a:lnTo>
                  <a:lnTo>
                    <a:pt x="6436" y="19498"/>
                  </a:lnTo>
                  <a:lnTo>
                    <a:pt x="7951" y="21013"/>
                  </a:lnTo>
                  <a:lnTo>
                    <a:pt x="8329" y="21770"/>
                  </a:lnTo>
                  <a:lnTo>
                    <a:pt x="8708" y="22527"/>
                  </a:lnTo>
                  <a:lnTo>
                    <a:pt x="8708" y="22906"/>
                  </a:lnTo>
                  <a:lnTo>
                    <a:pt x="8519" y="23284"/>
                  </a:lnTo>
                  <a:lnTo>
                    <a:pt x="8140" y="24041"/>
                  </a:lnTo>
                  <a:lnTo>
                    <a:pt x="7383" y="24799"/>
                  </a:lnTo>
                  <a:lnTo>
                    <a:pt x="6436" y="24988"/>
                  </a:lnTo>
                  <a:lnTo>
                    <a:pt x="4544" y="25366"/>
                  </a:lnTo>
                  <a:lnTo>
                    <a:pt x="3597" y="25556"/>
                  </a:lnTo>
                  <a:lnTo>
                    <a:pt x="2651" y="25745"/>
                  </a:lnTo>
                  <a:lnTo>
                    <a:pt x="1893" y="26313"/>
                  </a:lnTo>
                  <a:lnTo>
                    <a:pt x="1136" y="26881"/>
                  </a:lnTo>
                  <a:lnTo>
                    <a:pt x="568" y="27827"/>
                  </a:lnTo>
                  <a:lnTo>
                    <a:pt x="190" y="28774"/>
                  </a:lnTo>
                  <a:lnTo>
                    <a:pt x="0" y="29910"/>
                  </a:lnTo>
                  <a:lnTo>
                    <a:pt x="0" y="30856"/>
                  </a:lnTo>
                  <a:lnTo>
                    <a:pt x="0" y="31992"/>
                  </a:lnTo>
                  <a:lnTo>
                    <a:pt x="379" y="32938"/>
                  </a:lnTo>
                  <a:lnTo>
                    <a:pt x="947" y="33885"/>
                  </a:lnTo>
                  <a:lnTo>
                    <a:pt x="1515" y="34831"/>
                  </a:lnTo>
                  <a:lnTo>
                    <a:pt x="2840" y="36346"/>
                  </a:lnTo>
                  <a:lnTo>
                    <a:pt x="4544" y="37671"/>
                  </a:lnTo>
                  <a:lnTo>
                    <a:pt x="6247" y="38996"/>
                  </a:lnTo>
                  <a:lnTo>
                    <a:pt x="8519" y="40321"/>
                  </a:lnTo>
                  <a:lnTo>
                    <a:pt x="10980" y="41835"/>
                  </a:lnTo>
                  <a:lnTo>
                    <a:pt x="13251" y="42971"/>
                  </a:lnTo>
                  <a:lnTo>
                    <a:pt x="15901" y="44107"/>
                  </a:lnTo>
                  <a:lnTo>
                    <a:pt x="18173" y="44864"/>
                  </a:lnTo>
                  <a:lnTo>
                    <a:pt x="20634" y="45810"/>
                  </a:lnTo>
                  <a:lnTo>
                    <a:pt x="21769" y="46378"/>
                  </a:lnTo>
                  <a:lnTo>
                    <a:pt x="22716" y="46946"/>
                  </a:lnTo>
                  <a:lnTo>
                    <a:pt x="23662" y="47703"/>
                  </a:lnTo>
                  <a:lnTo>
                    <a:pt x="24419" y="48650"/>
                  </a:lnTo>
                  <a:lnTo>
                    <a:pt x="25555" y="50543"/>
                  </a:lnTo>
                  <a:lnTo>
                    <a:pt x="26123" y="51111"/>
                  </a:lnTo>
                  <a:lnTo>
                    <a:pt x="26691" y="51489"/>
                  </a:lnTo>
                  <a:lnTo>
                    <a:pt x="27448" y="51489"/>
                  </a:lnTo>
                  <a:lnTo>
                    <a:pt x="28016" y="50921"/>
                  </a:lnTo>
                  <a:lnTo>
                    <a:pt x="29720" y="49596"/>
                  </a:lnTo>
                  <a:lnTo>
                    <a:pt x="30666" y="49028"/>
                  </a:lnTo>
                  <a:lnTo>
                    <a:pt x="31613" y="48460"/>
                  </a:lnTo>
                  <a:lnTo>
                    <a:pt x="32748" y="48082"/>
                  </a:lnTo>
                  <a:lnTo>
                    <a:pt x="33884" y="48271"/>
                  </a:lnTo>
                  <a:lnTo>
                    <a:pt x="35777" y="48839"/>
                  </a:lnTo>
                  <a:lnTo>
                    <a:pt x="37859" y="49596"/>
                  </a:lnTo>
                  <a:lnTo>
                    <a:pt x="40131" y="49975"/>
                  </a:lnTo>
                  <a:lnTo>
                    <a:pt x="41267" y="49975"/>
                  </a:lnTo>
                  <a:lnTo>
                    <a:pt x="42024" y="49786"/>
                  </a:lnTo>
                  <a:lnTo>
                    <a:pt x="43349" y="49218"/>
                  </a:lnTo>
                  <a:lnTo>
                    <a:pt x="44485" y="48460"/>
                  </a:lnTo>
                  <a:lnTo>
                    <a:pt x="45431" y="47514"/>
                  </a:lnTo>
                  <a:lnTo>
                    <a:pt x="45810" y="46946"/>
                  </a:lnTo>
                  <a:lnTo>
                    <a:pt x="45999" y="46378"/>
                  </a:lnTo>
                  <a:lnTo>
                    <a:pt x="45999" y="45621"/>
                  </a:lnTo>
                  <a:lnTo>
                    <a:pt x="45810" y="44864"/>
                  </a:lnTo>
                  <a:lnTo>
                    <a:pt x="45053" y="43350"/>
                  </a:lnTo>
                  <a:lnTo>
                    <a:pt x="44674" y="42403"/>
                  </a:lnTo>
                  <a:lnTo>
                    <a:pt x="44485" y="41646"/>
                  </a:lnTo>
                  <a:lnTo>
                    <a:pt x="44295" y="40699"/>
                  </a:lnTo>
                  <a:lnTo>
                    <a:pt x="44674" y="39942"/>
                  </a:lnTo>
                  <a:lnTo>
                    <a:pt x="45431" y="38996"/>
                  </a:lnTo>
                  <a:lnTo>
                    <a:pt x="46378" y="38239"/>
                  </a:lnTo>
                  <a:lnTo>
                    <a:pt x="47324" y="37860"/>
                  </a:lnTo>
                  <a:lnTo>
                    <a:pt x="48460" y="37481"/>
                  </a:lnTo>
                  <a:lnTo>
                    <a:pt x="50921" y="37103"/>
                  </a:lnTo>
                  <a:lnTo>
                    <a:pt x="51867" y="36724"/>
                  </a:lnTo>
                  <a:lnTo>
                    <a:pt x="53003" y="36346"/>
                  </a:lnTo>
                  <a:lnTo>
                    <a:pt x="54707" y="35210"/>
                  </a:lnTo>
                  <a:lnTo>
                    <a:pt x="55464" y="34642"/>
                  </a:lnTo>
                  <a:lnTo>
                    <a:pt x="56221" y="33885"/>
                  </a:lnTo>
                  <a:lnTo>
                    <a:pt x="56789" y="32938"/>
                  </a:lnTo>
                  <a:lnTo>
                    <a:pt x="57168" y="32181"/>
                  </a:lnTo>
                  <a:lnTo>
                    <a:pt x="57546" y="31235"/>
                  </a:lnTo>
                  <a:lnTo>
                    <a:pt x="57735" y="30099"/>
                  </a:lnTo>
                  <a:lnTo>
                    <a:pt x="57735" y="29152"/>
                  </a:lnTo>
                  <a:lnTo>
                    <a:pt x="57546" y="28206"/>
                  </a:lnTo>
                  <a:lnTo>
                    <a:pt x="57357" y="27449"/>
                  </a:lnTo>
                  <a:lnTo>
                    <a:pt x="56978" y="26502"/>
                  </a:lnTo>
                  <a:lnTo>
                    <a:pt x="56221" y="25556"/>
                  </a:lnTo>
                  <a:lnTo>
                    <a:pt x="55275" y="24420"/>
                  </a:lnTo>
                  <a:lnTo>
                    <a:pt x="52624" y="22148"/>
                  </a:lnTo>
                  <a:lnTo>
                    <a:pt x="48649" y="19309"/>
                  </a:lnTo>
                  <a:lnTo>
                    <a:pt x="48081" y="18741"/>
                  </a:lnTo>
                  <a:lnTo>
                    <a:pt x="47892" y="18173"/>
                  </a:lnTo>
                  <a:lnTo>
                    <a:pt x="47514" y="16848"/>
                  </a:lnTo>
                  <a:lnTo>
                    <a:pt x="46946" y="14387"/>
                  </a:lnTo>
                  <a:lnTo>
                    <a:pt x="46188" y="11926"/>
                  </a:lnTo>
                  <a:lnTo>
                    <a:pt x="45242" y="9655"/>
                  </a:lnTo>
                  <a:lnTo>
                    <a:pt x="44106" y="7383"/>
                  </a:lnTo>
                  <a:lnTo>
                    <a:pt x="42592" y="5301"/>
                  </a:lnTo>
                  <a:lnTo>
                    <a:pt x="40888" y="3408"/>
                  </a:lnTo>
                  <a:lnTo>
                    <a:pt x="38995" y="1894"/>
                  </a:lnTo>
                  <a:lnTo>
                    <a:pt x="37859" y="1326"/>
                  </a:lnTo>
                  <a:lnTo>
                    <a:pt x="36724" y="758"/>
                  </a:lnTo>
                  <a:lnTo>
                    <a:pt x="35399" y="379"/>
                  </a:lnTo>
                  <a:lnTo>
                    <a:pt x="34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3;p33"/>
            <p:cNvSpPr/>
            <p:nvPr/>
          </p:nvSpPr>
          <p:spPr>
            <a:xfrm>
              <a:off x="6486947" y="1961767"/>
              <a:ext cx="682085" cy="744452"/>
            </a:xfrm>
            <a:custGeom>
              <a:avLst/>
              <a:gdLst/>
              <a:ahLst/>
              <a:cxnLst/>
              <a:rect l="l" t="t" r="r" b="b"/>
              <a:pathLst>
                <a:path w="33127" h="36156" extrusionOk="0">
                  <a:moveTo>
                    <a:pt x="9844" y="0"/>
                  </a:moveTo>
                  <a:lnTo>
                    <a:pt x="757" y="6626"/>
                  </a:lnTo>
                  <a:lnTo>
                    <a:pt x="379" y="7761"/>
                  </a:lnTo>
                  <a:lnTo>
                    <a:pt x="189" y="9086"/>
                  </a:lnTo>
                  <a:lnTo>
                    <a:pt x="0" y="10979"/>
                  </a:lnTo>
                  <a:lnTo>
                    <a:pt x="0" y="13251"/>
                  </a:lnTo>
                  <a:lnTo>
                    <a:pt x="189" y="16090"/>
                  </a:lnTo>
                  <a:lnTo>
                    <a:pt x="947" y="19308"/>
                  </a:lnTo>
                  <a:lnTo>
                    <a:pt x="1515" y="21201"/>
                  </a:lnTo>
                  <a:lnTo>
                    <a:pt x="2272" y="22905"/>
                  </a:lnTo>
                  <a:lnTo>
                    <a:pt x="3218" y="24798"/>
                  </a:lnTo>
                  <a:lnTo>
                    <a:pt x="3975" y="26502"/>
                  </a:lnTo>
                  <a:lnTo>
                    <a:pt x="5111" y="28016"/>
                  </a:lnTo>
                  <a:lnTo>
                    <a:pt x="6058" y="29341"/>
                  </a:lnTo>
                  <a:lnTo>
                    <a:pt x="7193" y="30666"/>
                  </a:lnTo>
                  <a:lnTo>
                    <a:pt x="8329" y="31802"/>
                  </a:lnTo>
                  <a:lnTo>
                    <a:pt x="9654" y="32748"/>
                  </a:lnTo>
                  <a:lnTo>
                    <a:pt x="10790" y="33695"/>
                  </a:lnTo>
                  <a:lnTo>
                    <a:pt x="12115" y="34263"/>
                  </a:lnTo>
                  <a:lnTo>
                    <a:pt x="13440" y="35020"/>
                  </a:lnTo>
                  <a:lnTo>
                    <a:pt x="14765" y="35399"/>
                  </a:lnTo>
                  <a:lnTo>
                    <a:pt x="16090" y="35777"/>
                  </a:lnTo>
                  <a:lnTo>
                    <a:pt x="17415" y="35966"/>
                  </a:lnTo>
                  <a:lnTo>
                    <a:pt x="18930" y="36156"/>
                  </a:lnTo>
                  <a:lnTo>
                    <a:pt x="20255" y="35966"/>
                  </a:lnTo>
                  <a:lnTo>
                    <a:pt x="21580" y="35966"/>
                  </a:lnTo>
                  <a:lnTo>
                    <a:pt x="22905" y="35777"/>
                  </a:lnTo>
                  <a:lnTo>
                    <a:pt x="24230" y="35399"/>
                  </a:lnTo>
                  <a:lnTo>
                    <a:pt x="25176" y="35020"/>
                  </a:lnTo>
                  <a:lnTo>
                    <a:pt x="26312" y="34452"/>
                  </a:lnTo>
                  <a:lnTo>
                    <a:pt x="27069" y="33884"/>
                  </a:lnTo>
                  <a:lnTo>
                    <a:pt x="27827" y="33127"/>
                  </a:lnTo>
                  <a:lnTo>
                    <a:pt x="29341" y="31613"/>
                  </a:lnTo>
                  <a:lnTo>
                    <a:pt x="30287" y="29909"/>
                  </a:lnTo>
                  <a:lnTo>
                    <a:pt x="31234" y="28016"/>
                  </a:lnTo>
                  <a:lnTo>
                    <a:pt x="31802" y="25744"/>
                  </a:lnTo>
                  <a:lnTo>
                    <a:pt x="32559" y="23473"/>
                  </a:lnTo>
                  <a:lnTo>
                    <a:pt x="32938" y="21201"/>
                  </a:lnTo>
                  <a:lnTo>
                    <a:pt x="33127" y="19119"/>
                  </a:lnTo>
                  <a:lnTo>
                    <a:pt x="33127" y="17037"/>
                  </a:lnTo>
                  <a:lnTo>
                    <a:pt x="32938" y="15333"/>
                  </a:lnTo>
                  <a:lnTo>
                    <a:pt x="32559" y="13819"/>
                  </a:lnTo>
                  <a:lnTo>
                    <a:pt x="31991" y="12494"/>
                  </a:lnTo>
                  <a:lnTo>
                    <a:pt x="31045" y="11358"/>
                  </a:lnTo>
                  <a:lnTo>
                    <a:pt x="29909" y="10790"/>
                  </a:lnTo>
                  <a:lnTo>
                    <a:pt x="29530" y="10601"/>
                  </a:lnTo>
                  <a:lnTo>
                    <a:pt x="28584" y="10601"/>
                  </a:lnTo>
                  <a:lnTo>
                    <a:pt x="28205" y="10979"/>
                  </a:lnTo>
                  <a:lnTo>
                    <a:pt x="27827" y="11737"/>
                  </a:lnTo>
                  <a:lnTo>
                    <a:pt x="27448" y="12872"/>
                  </a:lnTo>
                  <a:lnTo>
                    <a:pt x="27259" y="14955"/>
                  </a:lnTo>
                  <a:lnTo>
                    <a:pt x="27448" y="16090"/>
                  </a:lnTo>
                  <a:lnTo>
                    <a:pt x="27827" y="16658"/>
                  </a:lnTo>
                  <a:lnTo>
                    <a:pt x="28205" y="17226"/>
                  </a:lnTo>
                  <a:lnTo>
                    <a:pt x="28205" y="17983"/>
                  </a:lnTo>
                  <a:lnTo>
                    <a:pt x="28205" y="18741"/>
                  </a:lnTo>
                  <a:lnTo>
                    <a:pt x="28016" y="19498"/>
                  </a:lnTo>
                  <a:lnTo>
                    <a:pt x="27827" y="20255"/>
                  </a:lnTo>
                  <a:lnTo>
                    <a:pt x="26880" y="21769"/>
                  </a:lnTo>
                  <a:lnTo>
                    <a:pt x="25744" y="23284"/>
                  </a:lnTo>
                  <a:lnTo>
                    <a:pt x="24609" y="24419"/>
                  </a:lnTo>
                  <a:lnTo>
                    <a:pt x="23094" y="25366"/>
                  </a:lnTo>
                  <a:lnTo>
                    <a:pt x="21958" y="25934"/>
                  </a:lnTo>
                  <a:lnTo>
                    <a:pt x="21012" y="26123"/>
                  </a:lnTo>
                  <a:lnTo>
                    <a:pt x="19308" y="26123"/>
                  </a:lnTo>
                  <a:lnTo>
                    <a:pt x="18551" y="25744"/>
                  </a:lnTo>
                  <a:lnTo>
                    <a:pt x="17794" y="25366"/>
                  </a:lnTo>
                  <a:lnTo>
                    <a:pt x="17226" y="24798"/>
                  </a:lnTo>
                  <a:lnTo>
                    <a:pt x="15901" y="23473"/>
                  </a:lnTo>
                  <a:lnTo>
                    <a:pt x="14955" y="21769"/>
                  </a:lnTo>
                  <a:lnTo>
                    <a:pt x="14197" y="20066"/>
                  </a:lnTo>
                  <a:lnTo>
                    <a:pt x="12872" y="17037"/>
                  </a:lnTo>
                  <a:lnTo>
                    <a:pt x="12494" y="15333"/>
                  </a:lnTo>
                  <a:lnTo>
                    <a:pt x="11926" y="12872"/>
                  </a:lnTo>
                  <a:lnTo>
                    <a:pt x="10979" y="7193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34;p33"/>
            <p:cNvSpPr/>
            <p:nvPr/>
          </p:nvSpPr>
          <p:spPr>
            <a:xfrm>
              <a:off x="5804862" y="4331491"/>
              <a:ext cx="366399" cy="268967"/>
            </a:xfrm>
            <a:custGeom>
              <a:avLst/>
              <a:gdLst/>
              <a:ahLst/>
              <a:cxnLst/>
              <a:rect l="l" t="t" r="r" b="b"/>
              <a:pathLst>
                <a:path w="17795" h="13063" extrusionOk="0">
                  <a:moveTo>
                    <a:pt x="5112" y="1"/>
                  </a:moveTo>
                  <a:lnTo>
                    <a:pt x="3976" y="190"/>
                  </a:lnTo>
                  <a:lnTo>
                    <a:pt x="3029" y="379"/>
                  </a:lnTo>
                  <a:lnTo>
                    <a:pt x="2272" y="758"/>
                  </a:lnTo>
                  <a:lnTo>
                    <a:pt x="1515" y="1137"/>
                  </a:lnTo>
                  <a:lnTo>
                    <a:pt x="947" y="1705"/>
                  </a:lnTo>
                  <a:lnTo>
                    <a:pt x="568" y="2083"/>
                  </a:lnTo>
                  <a:lnTo>
                    <a:pt x="190" y="2840"/>
                  </a:lnTo>
                  <a:lnTo>
                    <a:pt x="1" y="3408"/>
                  </a:lnTo>
                  <a:lnTo>
                    <a:pt x="1" y="4165"/>
                  </a:lnTo>
                  <a:lnTo>
                    <a:pt x="1" y="4923"/>
                  </a:lnTo>
                  <a:lnTo>
                    <a:pt x="379" y="5490"/>
                  </a:lnTo>
                  <a:lnTo>
                    <a:pt x="947" y="6626"/>
                  </a:lnTo>
                  <a:lnTo>
                    <a:pt x="1893" y="7573"/>
                  </a:lnTo>
                  <a:lnTo>
                    <a:pt x="2840" y="8519"/>
                  </a:lnTo>
                  <a:lnTo>
                    <a:pt x="3976" y="9466"/>
                  </a:lnTo>
                  <a:lnTo>
                    <a:pt x="6437" y="10980"/>
                  </a:lnTo>
                  <a:lnTo>
                    <a:pt x="9087" y="12116"/>
                  </a:lnTo>
                  <a:lnTo>
                    <a:pt x="11737" y="12873"/>
                  </a:lnTo>
                  <a:lnTo>
                    <a:pt x="13062" y="13062"/>
                  </a:lnTo>
                  <a:lnTo>
                    <a:pt x="15144" y="13062"/>
                  </a:lnTo>
                  <a:lnTo>
                    <a:pt x="16091" y="12684"/>
                  </a:lnTo>
                  <a:lnTo>
                    <a:pt x="16848" y="12116"/>
                  </a:lnTo>
                  <a:lnTo>
                    <a:pt x="17226" y="11548"/>
                  </a:lnTo>
                  <a:lnTo>
                    <a:pt x="17605" y="10791"/>
                  </a:lnTo>
                  <a:lnTo>
                    <a:pt x="17794" y="10034"/>
                  </a:lnTo>
                  <a:lnTo>
                    <a:pt x="17794" y="9087"/>
                  </a:lnTo>
                  <a:lnTo>
                    <a:pt x="17605" y="8330"/>
                  </a:lnTo>
                  <a:lnTo>
                    <a:pt x="17037" y="7005"/>
                  </a:lnTo>
                  <a:lnTo>
                    <a:pt x="16091" y="5490"/>
                  </a:lnTo>
                  <a:lnTo>
                    <a:pt x="14955" y="4355"/>
                  </a:lnTo>
                  <a:lnTo>
                    <a:pt x="13819" y="3219"/>
                  </a:lnTo>
                  <a:lnTo>
                    <a:pt x="12494" y="2272"/>
                  </a:lnTo>
                  <a:lnTo>
                    <a:pt x="11358" y="1705"/>
                  </a:lnTo>
                  <a:lnTo>
                    <a:pt x="10033" y="1137"/>
                  </a:lnTo>
                  <a:lnTo>
                    <a:pt x="8708" y="569"/>
                  </a:lnTo>
                  <a:lnTo>
                    <a:pt x="7383" y="190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35;p33"/>
            <p:cNvSpPr/>
            <p:nvPr/>
          </p:nvSpPr>
          <p:spPr>
            <a:xfrm>
              <a:off x="6416776" y="3392175"/>
              <a:ext cx="343009" cy="763951"/>
            </a:xfrm>
            <a:custGeom>
              <a:avLst/>
              <a:gdLst/>
              <a:ahLst/>
              <a:cxnLst/>
              <a:rect l="l" t="t" r="r" b="b"/>
              <a:pathLst>
                <a:path w="16659" h="37103" extrusionOk="0">
                  <a:moveTo>
                    <a:pt x="5301" y="1"/>
                  </a:moveTo>
                  <a:lnTo>
                    <a:pt x="4355" y="10223"/>
                  </a:lnTo>
                  <a:lnTo>
                    <a:pt x="3219" y="21770"/>
                  </a:lnTo>
                  <a:lnTo>
                    <a:pt x="2840" y="22148"/>
                  </a:lnTo>
                  <a:lnTo>
                    <a:pt x="2272" y="22338"/>
                  </a:lnTo>
                  <a:lnTo>
                    <a:pt x="1705" y="22905"/>
                  </a:lnTo>
                  <a:lnTo>
                    <a:pt x="947" y="23852"/>
                  </a:lnTo>
                  <a:lnTo>
                    <a:pt x="569" y="25177"/>
                  </a:lnTo>
                  <a:lnTo>
                    <a:pt x="190" y="26881"/>
                  </a:lnTo>
                  <a:lnTo>
                    <a:pt x="1" y="29152"/>
                  </a:lnTo>
                  <a:lnTo>
                    <a:pt x="190" y="30856"/>
                  </a:lnTo>
                  <a:lnTo>
                    <a:pt x="569" y="32181"/>
                  </a:lnTo>
                  <a:lnTo>
                    <a:pt x="1326" y="34831"/>
                  </a:lnTo>
                  <a:lnTo>
                    <a:pt x="2083" y="36535"/>
                  </a:lnTo>
                  <a:lnTo>
                    <a:pt x="2462" y="37103"/>
                  </a:lnTo>
                  <a:lnTo>
                    <a:pt x="3597" y="35399"/>
                  </a:lnTo>
                  <a:lnTo>
                    <a:pt x="4923" y="33317"/>
                  </a:lnTo>
                  <a:lnTo>
                    <a:pt x="6248" y="30667"/>
                  </a:lnTo>
                  <a:lnTo>
                    <a:pt x="7383" y="28016"/>
                  </a:lnTo>
                  <a:lnTo>
                    <a:pt x="9087" y="23284"/>
                  </a:lnTo>
                  <a:lnTo>
                    <a:pt x="9655" y="20634"/>
                  </a:lnTo>
                  <a:lnTo>
                    <a:pt x="10034" y="19877"/>
                  </a:lnTo>
                  <a:lnTo>
                    <a:pt x="10791" y="17984"/>
                  </a:lnTo>
                  <a:lnTo>
                    <a:pt x="13252" y="13251"/>
                  </a:lnTo>
                  <a:lnTo>
                    <a:pt x="16659" y="6626"/>
                  </a:lnTo>
                  <a:lnTo>
                    <a:pt x="530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36;p33"/>
            <p:cNvSpPr/>
            <p:nvPr/>
          </p:nvSpPr>
          <p:spPr>
            <a:xfrm>
              <a:off x="6331040" y="3840399"/>
              <a:ext cx="152016" cy="471635"/>
            </a:xfrm>
            <a:custGeom>
              <a:avLst/>
              <a:gdLst/>
              <a:ahLst/>
              <a:cxnLst/>
              <a:rect l="l" t="t" r="r" b="b"/>
              <a:pathLst>
                <a:path w="7383" h="22906" extrusionOk="0">
                  <a:moveTo>
                    <a:pt x="7383" y="1"/>
                  </a:moveTo>
                  <a:lnTo>
                    <a:pt x="4922" y="569"/>
                  </a:lnTo>
                  <a:lnTo>
                    <a:pt x="3029" y="947"/>
                  </a:lnTo>
                  <a:lnTo>
                    <a:pt x="2083" y="1515"/>
                  </a:lnTo>
                  <a:lnTo>
                    <a:pt x="1325" y="1894"/>
                  </a:lnTo>
                  <a:lnTo>
                    <a:pt x="947" y="2651"/>
                  </a:lnTo>
                  <a:lnTo>
                    <a:pt x="758" y="3408"/>
                  </a:lnTo>
                  <a:lnTo>
                    <a:pt x="568" y="5490"/>
                  </a:lnTo>
                  <a:lnTo>
                    <a:pt x="379" y="8140"/>
                  </a:lnTo>
                  <a:lnTo>
                    <a:pt x="379" y="9465"/>
                  </a:lnTo>
                  <a:lnTo>
                    <a:pt x="0" y="10790"/>
                  </a:lnTo>
                  <a:lnTo>
                    <a:pt x="0" y="12116"/>
                  </a:lnTo>
                  <a:lnTo>
                    <a:pt x="0" y="13441"/>
                  </a:lnTo>
                  <a:lnTo>
                    <a:pt x="190" y="14766"/>
                  </a:lnTo>
                  <a:lnTo>
                    <a:pt x="568" y="16091"/>
                  </a:lnTo>
                  <a:lnTo>
                    <a:pt x="1136" y="17416"/>
                  </a:lnTo>
                  <a:lnTo>
                    <a:pt x="1893" y="18930"/>
                  </a:lnTo>
                  <a:lnTo>
                    <a:pt x="2651" y="20255"/>
                  </a:lnTo>
                  <a:lnTo>
                    <a:pt x="3786" y="21580"/>
                  </a:lnTo>
                  <a:lnTo>
                    <a:pt x="4354" y="22338"/>
                  </a:lnTo>
                  <a:lnTo>
                    <a:pt x="4922" y="22716"/>
                  </a:lnTo>
                  <a:lnTo>
                    <a:pt x="5490" y="22905"/>
                  </a:lnTo>
                  <a:lnTo>
                    <a:pt x="5869" y="22905"/>
                  </a:lnTo>
                  <a:lnTo>
                    <a:pt x="6058" y="22527"/>
                  </a:lnTo>
                  <a:lnTo>
                    <a:pt x="6436" y="22148"/>
                  </a:lnTo>
                  <a:lnTo>
                    <a:pt x="6815" y="20823"/>
                  </a:lnTo>
                  <a:lnTo>
                    <a:pt x="6815" y="19309"/>
                  </a:lnTo>
                  <a:lnTo>
                    <a:pt x="6815" y="17794"/>
                  </a:lnTo>
                  <a:lnTo>
                    <a:pt x="6815" y="16280"/>
                  </a:lnTo>
                  <a:lnTo>
                    <a:pt x="6626" y="15334"/>
                  </a:lnTo>
                  <a:lnTo>
                    <a:pt x="6247" y="13819"/>
                  </a:lnTo>
                  <a:lnTo>
                    <a:pt x="5869" y="12494"/>
                  </a:lnTo>
                  <a:lnTo>
                    <a:pt x="5679" y="9655"/>
                  </a:lnTo>
                  <a:lnTo>
                    <a:pt x="5869" y="7005"/>
                  </a:lnTo>
                  <a:lnTo>
                    <a:pt x="6058" y="4733"/>
                  </a:lnTo>
                  <a:lnTo>
                    <a:pt x="6626" y="2840"/>
                  </a:lnTo>
                  <a:lnTo>
                    <a:pt x="7004" y="1326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37;p33"/>
            <p:cNvSpPr/>
            <p:nvPr/>
          </p:nvSpPr>
          <p:spPr>
            <a:xfrm>
              <a:off x="5676236" y="2585377"/>
              <a:ext cx="514503" cy="2011169"/>
            </a:xfrm>
            <a:custGeom>
              <a:avLst/>
              <a:gdLst/>
              <a:ahLst/>
              <a:cxnLst/>
              <a:rect l="l" t="t" r="r" b="b"/>
              <a:pathLst>
                <a:path w="24988" h="97677" extrusionOk="0">
                  <a:moveTo>
                    <a:pt x="13062" y="1"/>
                  </a:moveTo>
                  <a:lnTo>
                    <a:pt x="9087" y="11358"/>
                  </a:lnTo>
                  <a:lnTo>
                    <a:pt x="9276" y="17037"/>
                  </a:lnTo>
                  <a:lnTo>
                    <a:pt x="9466" y="30099"/>
                  </a:lnTo>
                  <a:lnTo>
                    <a:pt x="9466" y="37481"/>
                  </a:lnTo>
                  <a:lnTo>
                    <a:pt x="9087" y="44106"/>
                  </a:lnTo>
                  <a:lnTo>
                    <a:pt x="8898" y="46946"/>
                  </a:lnTo>
                  <a:lnTo>
                    <a:pt x="8519" y="49217"/>
                  </a:lnTo>
                  <a:lnTo>
                    <a:pt x="8140" y="51110"/>
                  </a:lnTo>
                  <a:lnTo>
                    <a:pt x="7573" y="52246"/>
                  </a:lnTo>
                  <a:lnTo>
                    <a:pt x="6437" y="54139"/>
                  </a:lnTo>
                  <a:lnTo>
                    <a:pt x="5490" y="56411"/>
                  </a:lnTo>
                  <a:lnTo>
                    <a:pt x="4544" y="58682"/>
                  </a:lnTo>
                  <a:lnTo>
                    <a:pt x="3597" y="61143"/>
                  </a:lnTo>
                  <a:lnTo>
                    <a:pt x="2272" y="66443"/>
                  </a:lnTo>
                  <a:lnTo>
                    <a:pt x="1326" y="71554"/>
                  </a:lnTo>
                  <a:lnTo>
                    <a:pt x="569" y="76476"/>
                  </a:lnTo>
                  <a:lnTo>
                    <a:pt x="190" y="80830"/>
                  </a:lnTo>
                  <a:lnTo>
                    <a:pt x="1" y="84237"/>
                  </a:lnTo>
                  <a:lnTo>
                    <a:pt x="1" y="86319"/>
                  </a:lnTo>
                  <a:lnTo>
                    <a:pt x="379" y="87834"/>
                  </a:lnTo>
                  <a:lnTo>
                    <a:pt x="758" y="89348"/>
                  </a:lnTo>
                  <a:lnTo>
                    <a:pt x="1326" y="90673"/>
                  </a:lnTo>
                  <a:lnTo>
                    <a:pt x="2083" y="91809"/>
                  </a:lnTo>
                  <a:lnTo>
                    <a:pt x="2840" y="92945"/>
                  </a:lnTo>
                  <a:lnTo>
                    <a:pt x="3787" y="93891"/>
                  </a:lnTo>
                  <a:lnTo>
                    <a:pt x="5490" y="95405"/>
                  </a:lnTo>
                  <a:lnTo>
                    <a:pt x="7383" y="96352"/>
                  </a:lnTo>
                  <a:lnTo>
                    <a:pt x="8898" y="97109"/>
                  </a:lnTo>
                  <a:lnTo>
                    <a:pt x="10223" y="97677"/>
                  </a:lnTo>
                  <a:lnTo>
                    <a:pt x="9655" y="96730"/>
                  </a:lnTo>
                  <a:lnTo>
                    <a:pt x="8330" y="94270"/>
                  </a:lnTo>
                  <a:lnTo>
                    <a:pt x="7573" y="92755"/>
                  </a:lnTo>
                  <a:lnTo>
                    <a:pt x="7005" y="90673"/>
                  </a:lnTo>
                  <a:lnTo>
                    <a:pt x="6437" y="88591"/>
                  </a:lnTo>
                  <a:lnTo>
                    <a:pt x="6248" y="86319"/>
                  </a:lnTo>
                  <a:lnTo>
                    <a:pt x="6626" y="83858"/>
                  </a:lnTo>
                  <a:lnTo>
                    <a:pt x="7762" y="79126"/>
                  </a:lnTo>
                  <a:lnTo>
                    <a:pt x="8708" y="76476"/>
                  </a:lnTo>
                  <a:lnTo>
                    <a:pt x="9466" y="74015"/>
                  </a:lnTo>
                  <a:lnTo>
                    <a:pt x="10412" y="71743"/>
                  </a:lnTo>
                  <a:lnTo>
                    <a:pt x="11359" y="70040"/>
                  </a:lnTo>
                  <a:lnTo>
                    <a:pt x="14577" y="64929"/>
                  </a:lnTo>
                  <a:lnTo>
                    <a:pt x="17416" y="60196"/>
                  </a:lnTo>
                  <a:lnTo>
                    <a:pt x="19688" y="55843"/>
                  </a:lnTo>
                  <a:lnTo>
                    <a:pt x="22338" y="51867"/>
                  </a:lnTo>
                  <a:lnTo>
                    <a:pt x="22906" y="50732"/>
                  </a:lnTo>
                  <a:lnTo>
                    <a:pt x="23284" y="49217"/>
                  </a:lnTo>
                  <a:lnTo>
                    <a:pt x="23852" y="47135"/>
                  </a:lnTo>
                  <a:lnTo>
                    <a:pt x="24041" y="45053"/>
                  </a:lnTo>
                  <a:lnTo>
                    <a:pt x="24609" y="39942"/>
                  </a:lnTo>
                  <a:lnTo>
                    <a:pt x="24798" y="34452"/>
                  </a:lnTo>
                  <a:lnTo>
                    <a:pt x="24798" y="24609"/>
                  </a:lnTo>
                  <a:lnTo>
                    <a:pt x="24798" y="20066"/>
                  </a:lnTo>
                  <a:lnTo>
                    <a:pt x="24988" y="16280"/>
                  </a:lnTo>
                  <a:lnTo>
                    <a:pt x="24798" y="12873"/>
                  </a:lnTo>
                  <a:lnTo>
                    <a:pt x="24420" y="10222"/>
                  </a:lnTo>
                  <a:lnTo>
                    <a:pt x="23852" y="7762"/>
                  </a:lnTo>
                  <a:lnTo>
                    <a:pt x="23095" y="5869"/>
                  </a:lnTo>
                  <a:lnTo>
                    <a:pt x="21959" y="4165"/>
                  </a:lnTo>
                  <a:lnTo>
                    <a:pt x="21013" y="2840"/>
                  </a:lnTo>
                  <a:lnTo>
                    <a:pt x="19688" y="1893"/>
                  </a:lnTo>
                  <a:lnTo>
                    <a:pt x="18552" y="1136"/>
                  </a:lnTo>
                  <a:lnTo>
                    <a:pt x="17416" y="568"/>
                  </a:lnTo>
                  <a:lnTo>
                    <a:pt x="16280" y="379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38;p33"/>
            <p:cNvSpPr/>
            <p:nvPr/>
          </p:nvSpPr>
          <p:spPr>
            <a:xfrm>
              <a:off x="6447970" y="1404417"/>
              <a:ext cx="491113" cy="506699"/>
            </a:xfrm>
            <a:custGeom>
              <a:avLst/>
              <a:gdLst/>
              <a:ahLst/>
              <a:cxnLst/>
              <a:rect l="l" t="t" r="r" b="b"/>
              <a:pathLst>
                <a:path w="23852" h="24609" extrusionOk="0">
                  <a:moveTo>
                    <a:pt x="13440" y="0"/>
                  </a:moveTo>
                  <a:lnTo>
                    <a:pt x="11737" y="568"/>
                  </a:lnTo>
                  <a:lnTo>
                    <a:pt x="10790" y="947"/>
                  </a:lnTo>
                  <a:lnTo>
                    <a:pt x="10033" y="1514"/>
                  </a:lnTo>
                  <a:lnTo>
                    <a:pt x="9276" y="2082"/>
                  </a:lnTo>
                  <a:lnTo>
                    <a:pt x="8897" y="2650"/>
                  </a:lnTo>
                  <a:lnTo>
                    <a:pt x="8140" y="3975"/>
                  </a:lnTo>
                  <a:lnTo>
                    <a:pt x="7951" y="5111"/>
                  </a:lnTo>
                  <a:lnTo>
                    <a:pt x="7761" y="6247"/>
                  </a:lnTo>
                  <a:lnTo>
                    <a:pt x="7951" y="7193"/>
                  </a:lnTo>
                  <a:lnTo>
                    <a:pt x="8140" y="7950"/>
                  </a:lnTo>
                  <a:lnTo>
                    <a:pt x="7761" y="7761"/>
                  </a:lnTo>
                  <a:lnTo>
                    <a:pt x="6815" y="7193"/>
                  </a:lnTo>
                  <a:lnTo>
                    <a:pt x="5868" y="7193"/>
                  </a:lnTo>
                  <a:lnTo>
                    <a:pt x="5301" y="7572"/>
                  </a:lnTo>
                  <a:lnTo>
                    <a:pt x="4922" y="8140"/>
                  </a:lnTo>
                  <a:lnTo>
                    <a:pt x="4733" y="8897"/>
                  </a:lnTo>
                  <a:lnTo>
                    <a:pt x="4922" y="9843"/>
                  </a:lnTo>
                  <a:lnTo>
                    <a:pt x="5490" y="10790"/>
                  </a:lnTo>
                  <a:lnTo>
                    <a:pt x="6058" y="11736"/>
                  </a:lnTo>
                  <a:lnTo>
                    <a:pt x="7193" y="13061"/>
                  </a:lnTo>
                  <a:lnTo>
                    <a:pt x="7761" y="13629"/>
                  </a:lnTo>
                  <a:lnTo>
                    <a:pt x="0" y="17794"/>
                  </a:lnTo>
                  <a:lnTo>
                    <a:pt x="8519" y="24608"/>
                  </a:lnTo>
                  <a:lnTo>
                    <a:pt x="13251" y="20255"/>
                  </a:lnTo>
                  <a:lnTo>
                    <a:pt x="13630" y="20633"/>
                  </a:lnTo>
                  <a:lnTo>
                    <a:pt x="14197" y="20823"/>
                  </a:lnTo>
                  <a:lnTo>
                    <a:pt x="14955" y="21201"/>
                  </a:lnTo>
                  <a:lnTo>
                    <a:pt x="15901" y="21580"/>
                  </a:lnTo>
                  <a:lnTo>
                    <a:pt x="17037" y="21580"/>
                  </a:lnTo>
                  <a:lnTo>
                    <a:pt x="18362" y="21390"/>
                  </a:lnTo>
                  <a:lnTo>
                    <a:pt x="19876" y="21012"/>
                  </a:lnTo>
                  <a:lnTo>
                    <a:pt x="20633" y="20444"/>
                  </a:lnTo>
                  <a:lnTo>
                    <a:pt x="21391" y="19876"/>
                  </a:lnTo>
                  <a:lnTo>
                    <a:pt x="21958" y="19119"/>
                  </a:lnTo>
                  <a:lnTo>
                    <a:pt x="22526" y="18172"/>
                  </a:lnTo>
                  <a:lnTo>
                    <a:pt x="22905" y="17226"/>
                  </a:lnTo>
                  <a:lnTo>
                    <a:pt x="23284" y="16090"/>
                  </a:lnTo>
                  <a:lnTo>
                    <a:pt x="23662" y="13819"/>
                  </a:lnTo>
                  <a:lnTo>
                    <a:pt x="23851" y="11358"/>
                  </a:lnTo>
                  <a:lnTo>
                    <a:pt x="23662" y="9276"/>
                  </a:lnTo>
                  <a:lnTo>
                    <a:pt x="23473" y="7383"/>
                  </a:lnTo>
                  <a:lnTo>
                    <a:pt x="23094" y="5868"/>
                  </a:lnTo>
                  <a:lnTo>
                    <a:pt x="22337" y="4165"/>
                  </a:lnTo>
                  <a:lnTo>
                    <a:pt x="21201" y="2650"/>
                  </a:lnTo>
                  <a:lnTo>
                    <a:pt x="19876" y="1514"/>
                  </a:lnTo>
                  <a:lnTo>
                    <a:pt x="18551" y="757"/>
                  </a:lnTo>
                  <a:lnTo>
                    <a:pt x="16848" y="189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39;p33"/>
            <p:cNvSpPr/>
            <p:nvPr/>
          </p:nvSpPr>
          <p:spPr>
            <a:xfrm>
              <a:off x="5547631" y="1685038"/>
              <a:ext cx="1434320" cy="1987779"/>
            </a:xfrm>
            <a:custGeom>
              <a:avLst/>
              <a:gdLst/>
              <a:ahLst/>
              <a:cxnLst/>
              <a:rect l="l" t="t" r="r" b="b"/>
              <a:pathLst>
                <a:path w="69661" h="96541" extrusionOk="0">
                  <a:moveTo>
                    <a:pt x="37102" y="0"/>
                  </a:moveTo>
                  <a:lnTo>
                    <a:pt x="28394" y="15333"/>
                  </a:lnTo>
                  <a:lnTo>
                    <a:pt x="27826" y="17794"/>
                  </a:lnTo>
                  <a:lnTo>
                    <a:pt x="27259" y="20444"/>
                  </a:lnTo>
                  <a:lnTo>
                    <a:pt x="26312" y="23094"/>
                  </a:lnTo>
                  <a:lnTo>
                    <a:pt x="25366" y="25366"/>
                  </a:lnTo>
                  <a:lnTo>
                    <a:pt x="23851" y="28962"/>
                  </a:lnTo>
                  <a:lnTo>
                    <a:pt x="23283" y="30477"/>
                  </a:lnTo>
                  <a:lnTo>
                    <a:pt x="21012" y="30477"/>
                  </a:lnTo>
                  <a:lnTo>
                    <a:pt x="18740" y="30855"/>
                  </a:lnTo>
                  <a:lnTo>
                    <a:pt x="16658" y="31234"/>
                  </a:lnTo>
                  <a:lnTo>
                    <a:pt x="14576" y="32181"/>
                  </a:lnTo>
                  <a:lnTo>
                    <a:pt x="12494" y="33316"/>
                  </a:lnTo>
                  <a:lnTo>
                    <a:pt x="11547" y="34263"/>
                  </a:lnTo>
                  <a:lnTo>
                    <a:pt x="10601" y="35209"/>
                  </a:lnTo>
                  <a:lnTo>
                    <a:pt x="9654" y="36156"/>
                  </a:lnTo>
                  <a:lnTo>
                    <a:pt x="8708" y="37481"/>
                  </a:lnTo>
                  <a:lnTo>
                    <a:pt x="7950" y="38806"/>
                  </a:lnTo>
                  <a:lnTo>
                    <a:pt x="7193" y="40320"/>
                  </a:lnTo>
                  <a:lnTo>
                    <a:pt x="6436" y="42213"/>
                  </a:lnTo>
                  <a:lnTo>
                    <a:pt x="6058" y="44295"/>
                  </a:lnTo>
                  <a:lnTo>
                    <a:pt x="5868" y="46567"/>
                  </a:lnTo>
                  <a:lnTo>
                    <a:pt x="5679" y="49028"/>
                  </a:lnTo>
                  <a:lnTo>
                    <a:pt x="5868" y="51678"/>
                  </a:lnTo>
                  <a:lnTo>
                    <a:pt x="6058" y="54328"/>
                  </a:lnTo>
                  <a:lnTo>
                    <a:pt x="6815" y="59818"/>
                  </a:lnTo>
                  <a:lnTo>
                    <a:pt x="7761" y="65118"/>
                  </a:lnTo>
                  <a:lnTo>
                    <a:pt x="8897" y="69850"/>
                  </a:lnTo>
                  <a:lnTo>
                    <a:pt x="9843" y="73826"/>
                  </a:lnTo>
                  <a:lnTo>
                    <a:pt x="10222" y="76665"/>
                  </a:lnTo>
                  <a:lnTo>
                    <a:pt x="10222" y="77801"/>
                  </a:lnTo>
                  <a:lnTo>
                    <a:pt x="10033" y="79126"/>
                  </a:lnTo>
                  <a:lnTo>
                    <a:pt x="9465" y="80451"/>
                  </a:lnTo>
                  <a:lnTo>
                    <a:pt x="8897" y="81965"/>
                  </a:lnTo>
                  <a:lnTo>
                    <a:pt x="7383" y="84994"/>
                  </a:lnTo>
                  <a:lnTo>
                    <a:pt x="5300" y="87833"/>
                  </a:lnTo>
                  <a:lnTo>
                    <a:pt x="3407" y="90484"/>
                  </a:lnTo>
                  <a:lnTo>
                    <a:pt x="1704" y="92755"/>
                  </a:lnTo>
                  <a:lnTo>
                    <a:pt x="0" y="94648"/>
                  </a:lnTo>
                  <a:lnTo>
                    <a:pt x="1136" y="95216"/>
                  </a:lnTo>
                  <a:lnTo>
                    <a:pt x="2461" y="95784"/>
                  </a:lnTo>
                  <a:lnTo>
                    <a:pt x="4354" y="96162"/>
                  </a:lnTo>
                  <a:lnTo>
                    <a:pt x="6436" y="96541"/>
                  </a:lnTo>
                  <a:lnTo>
                    <a:pt x="9086" y="96541"/>
                  </a:lnTo>
                  <a:lnTo>
                    <a:pt x="12115" y="96162"/>
                  </a:lnTo>
                  <a:lnTo>
                    <a:pt x="13819" y="95594"/>
                  </a:lnTo>
                  <a:lnTo>
                    <a:pt x="15522" y="95216"/>
                  </a:lnTo>
                  <a:lnTo>
                    <a:pt x="16847" y="94459"/>
                  </a:lnTo>
                  <a:lnTo>
                    <a:pt x="18551" y="93512"/>
                  </a:lnTo>
                  <a:lnTo>
                    <a:pt x="20633" y="92376"/>
                  </a:lnTo>
                  <a:lnTo>
                    <a:pt x="22905" y="91241"/>
                  </a:lnTo>
                  <a:lnTo>
                    <a:pt x="25176" y="90484"/>
                  </a:lnTo>
                  <a:lnTo>
                    <a:pt x="27259" y="89916"/>
                  </a:lnTo>
                  <a:lnTo>
                    <a:pt x="29152" y="89916"/>
                  </a:lnTo>
                  <a:lnTo>
                    <a:pt x="29909" y="90105"/>
                  </a:lnTo>
                  <a:lnTo>
                    <a:pt x="30477" y="90673"/>
                  </a:lnTo>
                  <a:lnTo>
                    <a:pt x="31802" y="91619"/>
                  </a:lnTo>
                  <a:lnTo>
                    <a:pt x="33127" y="92376"/>
                  </a:lnTo>
                  <a:lnTo>
                    <a:pt x="34641" y="92755"/>
                  </a:lnTo>
                  <a:lnTo>
                    <a:pt x="36345" y="92944"/>
                  </a:lnTo>
                  <a:lnTo>
                    <a:pt x="38048" y="92944"/>
                  </a:lnTo>
                  <a:lnTo>
                    <a:pt x="40320" y="92566"/>
                  </a:lnTo>
                  <a:lnTo>
                    <a:pt x="42591" y="91998"/>
                  </a:lnTo>
                  <a:lnTo>
                    <a:pt x="45242" y="91241"/>
                  </a:lnTo>
                  <a:lnTo>
                    <a:pt x="46567" y="90862"/>
                  </a:lnTo>
                  <a:lnTo>
                    <a:pt x="47892" y="90673"/>
                  </a:lnTo>
                  <a:lnTo>
                    <a:pt x="50353" y="90673"/>
                  </a:lnTo>
                  <a:lnTo>
                    <a:pt x="52246" y="91241"/>
                  </a:lnTo>
                  <a:lnTo>
                    <a:pt x="53949" y="91998"/>
                  </a:lnTo>
                  <a:lnTo>
                    <a:pt x="55464" y="92755"/>
                  </a:lnTo>
                  <a:lnTo>
                    <a:pt x="56410" y="93512"/>
                  </a:lnTo>
                  <a:lnTo>
                    <a:pt x="57167" y="94459"/>
                  </a:lnTo>
                  <a:lnTo>
                    <a:pt x="58492" y="92944"/>
                  </a:lnTo>
                  <a:lnTo>
                    <a:pt x="59817" y="90673"/>
                  </a:lnTo>
                  <a:lnTo>
                    <a:pt x="61142" y="88023"/>
                  </a:lnTo>
                  <a:lnTo>
                    <a:pt x="62467" y="84994"/>
                  </a:lnTo>
                  <a:lnTo>
                    <a:pt x="65496" y="78747"/>
                  </a:lnTo>
                  <a:lnTo>
                    <a:pt x="66821" y="75718"/>
                  </a:lnTo>
                  <a:lnTo>
                    <a:pt x="68336" y="73068"/>
                  </a:lnTo>
                  <a:lnTo>
                    <a:pt x="68904" y="71933"/>
                  </a:lnTo>
                  <a:lnTo>
                    <a:pt x="69471" y="70607"/>
                  </a:lnTo>
                  <a:lnTo>
                    <a:pt x="69661" y="69472"/>
                  </a:lnTo>
                  <a:lnTo>
                    <a:pt x="69661" y="68147"/>
                  </a:lnTo>
                  <a:lnTo>
                    <a:pt x="69661" y="67011"/>
                  </a:lnTo>
                  <a:lnTo>
                    <a:pt x="69471" y="65875"/>
                  </a:lnTo>
                  <a:lnTo>
                    <a:pt x="69093" y="64739"/>
                  </a:lnTo>
                  <a:lnTo>
                    <a:pt x="68714" y="63414"/>
                  </a:lnTo>
                  <a:lnTo>
                    <a:pt x="67389" y="61332"/>
                  </a:lnTo>
                  <a:lnTo>
                    <a:pt x="65875" y="59060"/>
                  </a:lnTo>
                  <a:lnTo>
                    <a:pt x="63982" y="56978"/>
                  </a:lnTo>
                  <a:lnTo>
                    <a:pt x="62089" y="55085"/>
                  </a:lnTo>
                  <a:lnTo>
                    <a:pt x="61142" y="54139"/>
                  </a:lnTo>
                  <a:lnTo>
                    <a:pt x="59628" y="53003"/>
                  </a:lnTo>
                  <a:lnTo>
                    <a:pt x="56410" y="50731"/>
                  </a:lnTo>
                  <a:lnTo>
                    <a:pt x="52624" y="48460"/>
                  </a:lnTo>
                  <a:lnTo>
                    <a:pt x="48649" y="46188"/>
                  </a:lnTo>
                  <a:lnTo>
                    <a:pt x="41834" y="42592"/>
                  </a:lnTo>
                  <a:lnTo>
                    <a:pt x="38995" y="41077"/>
                  </a:lnTo>
                  <a:lnTo>
                    <a:pt x="39563" y="39563"/>
                  </a:lnTo>
                  <a:lnTo>
                    <a:pt x="40699" y="37481"/>
                  </a:lnTo>
                  <a:lnTo>
                    <a:pt x="42024" y="35399"/>
                  </a:lnTo>
                  <a:lnTo>
                    <a:pt x="43727" y="33127"/>
                  </a:lnTo>
                  <a:lnTo>
                    <a:pt x="46567" y="29341"/>
                  </a:lnTo>
                  <a:lnTo>
                    <a:pt x="47892" y="27827"/>
                  </a:lnTo>
                  <a:lnTo>
                    <a:pt x="48270" y="28205"/>
                  </a:lnTo>
                  <a:lnTo>
                    <a:pt x="49217" y="28584"/>
                  </a:lnTo>
                  <a:lnTo>
                    <a:pt x="49974" y="28773"/>
                  </a:lnTo>
                  <a:lnTo>
                    <a:pt x="50731" y="28773"/>
                  </a:lnTo>
                  <a:lnTo>
                    <a:pt x="51678" y="28395"/>
                  </a:lnTo>
                  <a:lnTo>
                    <a:pt x="52624" y="27827"/>
                  </a:lnTo>
                  <a:lnTo>
                    <a:pt x="53381" y="26880"/>
                  </a:lnTo>
                  <a:lnTo>
                    <a:pt x="53760" y="25934"/>
                  </a:lnTo>
                  <a:lnTo>
                    <a:pt x="53949" y="24798"/>
                  </a:lnTo>
                  <a:lnTo>
                    <a:pt x="53949" y="23662"/>
                  </a:lnTo>
                  <a:lnTo>
                    <a:pt x="53571" y="21959"/>
                  </a:lnTo>
                  <a:lnTo>
                    <a:pt x="53381" y="21201"/>
                  </a:lnTo>
                  <a:lnTo>
                    <a:pt x="54517" y="18173"/>
                  </a:lnTo>
                  <a:lnTo>
                    <a:pt x="55085" y="15712"/>
                  </a:lnTo>
                  <a:lnTo>
                    <a:pt x="55464" y="13440"/>
                  </a:lnTo>
                  <a:lnTo>
                    <a:pt x="43727" y="4165"/>
                  </a:lnTo>
                  <a:lnTo>
                    <a:pt x="37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40;p33"/>
            <p:cNvSpPr/>
            <p:nvPr/>
          </p:nvSpPr>
          <p:spPr>
            <a:xfrm>
              <a:off x="5383920" y="1685038"/>
              <a:ext cx="978313" cy="896468"/>
            </a:xfrm>
            <a:custGeom>
              <a:avLst/>
              <a:gdLst/>
              <a:ahLst/>
              <a:cxnLst/>
              <a:rect l="l" t="t" r="r" b="b"/>
              <a:pathLst>
                <a:path w="47514" h="43539" extrusionOk="0">
                  <a:moveTo>
                    <a:pt x="41267" y="0"/>
                  </a:moveTo>
                  <a:lnTo>
                    <a:pt x="37860" y="568"/>
                  </a:lnTo>
                  <a:lnTo>
                    <a:pt x="33885" y="1136"/>
                  </a:lnTo>
                  <a:lnTo>
                    <a:pt x="26123" y="2461"/>
                  </a:lnTo>
                  <a:lnTo>
                    <a:pt x="23095" y="3029"/>
                  </a:lnTo>
                  <a:lnTo>
                    <a:pt x="21202" y="3597"/>
                  </a:lnTo>
                  <a:lnTo>
                    <a:pt x="19119" y="4354"/>
                  </a:lnTo>
                  <a:lnTo>
                    <a:pt x="17227" y="5301"/>
                  </a:lnTo>
                  <a:lnTo>
                    <a:pt x="15523" y="6436"/>
                  </a:lnTo>
                  <a:lnTo>
                    <a:pt x="13819" y="7761"/>
                  </a:lnTo>
                  <a:lnTo>
                    <a:pt x="12305" y="9086"/>
                  </a:lnTo>
                  <a:lnTo>
                    <a:pt x="10980" y="10412"/>
                  </a:lnTo>
                  <a:lnTo>
                    <a:pt x="9655" y="11926"/>
                  </a:lnTo>
                  <a:lnTo>
                    <a:pt x="8330" y="13630"/>
                  </a:lnTo>
                  <a:lnTo>
                    <a:pt x="6247" y="16848"/>
                  </a:lnTo>
                  <a:lnTo>
                    <a:pt x="4544" y="20066"/>
                  </a:lnTo>
                  <a:lnTo>
                    <a:pt x="3219" y="23284"/>
                  </a:lnTo>
                  <a:lnTo>
                    <a:pt x="2272" y="26312"/>
                  </a:lnTo>
                  <a:lnTo>
                    <a:pt x="1704" y="28395"/>
                  </a:lnTo>
                  <a:lnTo>
                    <a:pt x="1326" y="30288"/>
                  </a:lnTo>
                  <a:lnTo>
                    <a:pt x="947" y="31802"/>
                  </a:lnTo>
                  <a:lnTo>
                    <a:pt x="947" y="32938"/>
                  </a:lnTo>
                  <a:lnTo>
                    <a:pt x="758" y="34452"/>
                  </a:lnTo>
                  <a:lnTo>
                    <a:pt x="379" y="36156"/>
                  </a:lnTo>
                  <a:lnTo>
                    <a:pt x="190" y="37670"/>
                  </a:lnTo>
                  <a:lnTo>
                    <a:pt x="1" y="38238"/>
                  </a:lnTo>
                  <a:lnTo>
                    <a:pt x="190" y="38427"/>
                  </a:lnTo>
                  <a:lnTo>
                    <a:pt x="569" y="38427"/>
                  </a:lnTo>
                  <a:lnTo>
                    <a:pt x="947" y="38238"/>
                  </a:lnTo>
                  <a:lnTo>
                    <a:pt x="1704" y="36913"/>
                  </a:lnTo>
                  <a:lnTo>
                    <a:pt x="2461" y="34831"/>
                  </a:lnTo>
                  <a:lnTo>
                    <a:pt x="2461" y="35399"/>
                  </a:lnTo>
                  <a:lnTo>
                    <a:pt x="2461" y="36156"/>
                  </a:lnTo>
                  <a:lnTo>
                    <a:pt x="1894" y="37859"/>
                  </a:lnTo>
                  <a:lnTo>
                    <a:pt x="758" y="41267"/>
                  </a:lnTo>
                  <a:lnTo>
                    <a:pt x="569" y="41835"/>
                  </a:lnTo>
                  <a:lnTo>
                    <a:pt x="758" y="42213"/>
                  </a:lnTo>
                  <a:lnTo>
                    <a:pt x="1136" y="42402"/>
                  </a:lnTo>
                  <a:lnTo>
                    <a:pt x="1326" y="42402"/>
                  </a:lnTo>
                  <a:lnTo>
                    <a:pt x="2083" y="41645"/>
                  </a:lnTo>
                  <a:lnTo>
                    <a:pt x="2651" y="40699"/>
                  </a:lnTo>
                  <a:lnTo>
                    <a:pt x="3219" y="39563"/>
                  </a:lnTo>
                  <a:lnTo>
                    <a:pt x="3597" y="38427"/>
                  </a:lnTo>
                  <a:lnTo>
                    <a:pt x="3976" y="36534"/>
                  </a:lnTo>
                  <a:lnTo>
                    <a:pt x="4165" y="35588"/>
                  </a:lnTo>
                  <a:lnTo>
                    <a:pt x="4354" y="37102"/>
                  </a:lnTo>
                  <a:lnTo>
                    <a:pt x="4165" y="38806"/>
                  </a:lnTo>
                  <a:lnTo>
                    <a:pt x="3787" y="40510"/>
                  </a:lnTo>
                  <a:lnTo>
                    <a:pt x="3408" y="42024"/>
                  </a:lnTo>
                  <a:lnTo>
                    <a:pt x="3219" y="42781"/>
                  </a:lnTo>
                  <a:lnTo>
                    <a:pt x="3408" y="43160"/>
                  </a:lnTo>
                  <a:lnTo>
                    <a:pt x="3787" y="43349"/>
                  </a:lnTo>
                  <a:lnTo>
                    <a:pt x="3976" y="43349"/>
                  </a:lnTo>
                  <a:lnTo>
                    <a:pt x="4544" y="42592"/>
                  </a:lnTo>
                  <a:lnTo>
                    <a:pt x="4922" y="41456"/>
                  </a:lnTo>
                  <a:lnTo>
                    <a:pt x="5490" y="38806"/>
                  </a:lnTo>
                  <a:lnTo>
                    <a:pt x="5869" y="36724"/>
                  </a:lnTo>
                  <a:lnTo>
                    <a:pt x="5869" y="35777"/>
                  </a:lnTo>
                  <a:lnTo>
                    <a:pt x="6058" y="37859"/>
                  </a:lnTo>
                  <a:lnTo>
                    <a:pt x="5869" y="39752"/>
                  </a:lnTo>
                  <a:lnTo>
                    <a:pt x="5490" y="42781"/>
                  </a:lnTo>
                  <a:lnTo>
                    <a:pt x="5490" y="43349"/>
                  </a:lnTo>
                  <a:lnTo>
                    <a:pt x="5680" y="43538"/>
                  </a:lnTo>
                  <a:lnTo>
                    <a:pt x="6058" y="43538"/>
                  </a:lnTo>
                  <a:lnTo>
                    <a:pt x="6626" y="43160"/>
                  </a:lnTo>
                  <a:lnTo>
                    <a:pt x="7005" y="42024"/>
                  </a:lnTo>
                  <a:lnTo>
                    <a:pt x="7383" y="40699"/>
                  </a:lnTo>
                  <a:lnTo>
                    <a:pt x="7762" y="37670"/>
                  </a:lnTo>
                  <a:lnTo>
                    <a:pt x="7762" y="34831"/>
                  </a:lnTo>
                  <a:lnTo>
                    <a:pt x="7762" y="33695"/>
                  </a:lnTo>
                  <a:lnTo>
                    <a:pt x="9087" y="35777"/>
                  </a:lnTo>
                  <a:lnTo>
                    <a:pt x="10033" y="37102"/>
                  </a:lnTo>
                  <a:lnTo>
                    <a:pt x="10601" y="37291"/>
                  </a:lnTo>
                  <a:lnTo>
                    <a:pt x="10980" y="37291"/>
                  </a:lnTo>
                  <a:lnTo>
                    <a:pt x="10980" y="36913"/>
                  </a:lnTo>
                  <a:lnTo>
                    <a:pt x="10980" y="36345"/>
                  </a:lnTo>
                  <a:lnTo>
                    <a:pt x="10601" y="34263"/>
                  </a:lnTo>
                  <a:lnTo>
                    <a:pt x="9655" y="31991"/>
                  </a:lnTo>
                  <a:lnTo>
                    <a:pt x="8708" y="29530"/>
                  </a:lnTo>
                  <a:lnTo>
                    <a:pt x="8519" y="28962"/>
                  </a:lnTo>
                  <a:lnTo>
                    <a:pt x="8330" y="28395"/>
                  </a:lnTo>
                  <a:lnTo>
                    <a:pt x="8519" y="27637"/>
                  </a:lnTo>
                  <a:lnTo>
                    <a:pt x="8708" y="26880"/>
                  </a:lnTo>
                  <a:lnTo>
                    <a:pt x="9465" y="25366"/>
                  </a:lnTo>
                  <a:lnTo>
                    <a:pt x="10790" y="23473"/>
                  </a:lnTo>
                  <a:lnTo>
                    <a:pt x="12305" y="21580"/>
                  </a:lnTo>
                  <a:lnTo>
                    <a:pt x="14387" y="19687"/>
                  </a:lnTo>
                  <a:lnTo>
                    <a:pt x="16848" y="17605"/>
                  </a:lnTo>
                  <a:lnTo>
                    <a:pt x="19498" y="15712"/>
                  </a:lnTo>
                  <a:lnTo>
                    <a:pt x="20823" y="14955"/>
                  </a:lnTo>
                  <a:lnTo>
                    <a:pt x="22337" y="14387"/>
                  </a:lnTo>
                  <a:lnTo>
                    <a:pt x="23852" y="14008"/>
                  </a:lnTo>
                  <a:lnTo>
                    <a:pt x="28774" y="14008"/>
                  </a:lnTo>
                  <a:lnTo>
                    <a:pt x="31992" y="14576"/>
                  </a:lnTo>
                  <a:lnTo>
                    <a:pt x="35210" y="15144"/>
                  </a:lnTo>
                  <a:lnTo>
                    <a:pt x="38238" y="15523"/>
                  </a:lnTo>
                  <a:lnTo>
                    <a:pt x="39563" y="15523"/>
                  </a:lnTo>
                  <a:lnTo>
                    <a:pt x="40888" y="15333"/>
                  </a:lnTo>
                  <a:lnTo>
                    <a:pt x="42024" y="14955"/>
                  </a:lnTo>
                  <a:lnTo>
                    <a:pt x="43160" y="14576"/>
                  </a:lnTo>
                  <a:lnTo>
                    <a:pt x="44106" y="13819"/>
                  </a:lnTo>
                  <a:lnTo>
                    <a:pt x="45053" y="12872"/>
                  </a:lnTo>
                  <a:lnTo>
                    <a:pt x="45810" y="11926"/>
                  </a:lnTo>
                  <a:lnTo>
                    <a:pt x="46378" y="10979"/>
                  </a:lnTo>
                  <a:lnTo>
                    <a:pt x="46757" y="9844"/>
                  </a:lnTo>
                  <a:lnTo>
                    <a:pt x="47135" y="8708"/>
                  </a:lnTo>
                  <a:lnTo>
                    <a:pt x="47514" y="6626"/>
                  </a:lnTo>
                  <a:lnTo>
                    <a:pt x="47514" y="4543"/>
                  </a:lnTo>
                  <a:lnTo>
                    <a:pt x="46946" y="2650"/>
                  </a:lnTo>
                  <a:lnTo>
                    <a:pt x="46567" y="1704"/>
                  </a:lnTo>
                  <a:lnTo>
                    <a:pt x="46189" y="1136"/>
                  </a:lnTo>
                  <a:lnTo>
                    <a:pt x="45621" y="568"/>
                  </a:lnTo>
                  <a:lnTo>
                    <a:pt x="45053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41;p33"/>
            <p:cNvSpPr/>
            <p:nvPr/>
          </p:nvSpPr>
          <p:spPr>
            <a:xfrm>
              <a:off x="5945183" y="1973462"/>
              <a:ext cx="1177089" cy="2533455"/>
            </a:xfrm>
            <a:custGeom>
              <a:avLst/>
              <a:gdLst/>
              <a:ahLst/>
              <a:cxnLst/>
              <a:rect l="l" t="t" r="r" b="b"/>
              <a:pathLst>
                <a:path w="57168" h="123043" extrusionOk="0">
                  <a:moveTo>
                    <a:pt x="53949" y="0"/>
                  </a:moveTo>
                  <a:lnTo>
                    <a:pt x="54139" y="5490"/>
                  </a:lnTo>
                  <a:lnTo>
                    <a:pt x="26880" y="63414"/>
                  </a:lnTo>
                  <a:lnTo>
                    <a:pt x="8329" y="102977"/>
                  </a:lnTo>
                  <a:lnTo>
                    <a:pt x="2272" y="116228"/>
                  </a:lnTo>
                  <a:lnTo>
                    <a:pt x="0" y="121339"/>
                  </a:lnTo>
                  <a:lnTo>
                    <a:pt x="0" y="122096"/>
                  </a:lnTo>
                  <a:lnTo>
                    <a:pt x="379" y="122474"/>
                  </a:lnTo>
                  <a:lnTo>
                    <a:pt x="757" y="122853"/>
                  </a:lnTo>
                  <a:lnTo>
                    <a:pt x="1325" y="123042"/>
                  </a:lnTo>
                  <a:lnTo>
                    <a:pt x="2461" y="123042"/>
                  </a:lnTo>
                  <a:lnTo>
                    <a:pt x="3407" y="122853"/>
                  </a:lnTo>
                  <a:lnTo>
                    <a:pt x="39563" y="43538"/>
                  </a:lnTo>
                  <a:lnTo>
                    <a:pt x="48081" y="25555"/>
                  </a:lnTo>
                  <a:lnTo>
                    <a:pt x="54139" y="12683"/>
                  </a:lnTo>
                  <a:lnTo>
                    <a:pt x="56221" y="7761"/>
                  </a:lnTo>
                  <a:lnTo>
                    <a:pt x="56789" y="6247"/>
                  </a:lnTo>
                  <a:lnTo>
                    <a:pt x="57167" y="5300"/>
                  </a:lnTo>
                  <a:lnTo>
                    <a:pt x="56978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42;p33"/>
            <p:cNvSpPr/>
            <p:nvPr/>
          </p:nvSpPr>
          <p:spPr>
            <a:xfrm>
              <a:off x="7052101" y="2067003"/>
              <a:ext cx="70171" cy="35085"/>
            </a:xfrm>
            <a:custGeom>
              <a:avLst/>
              <a:gdLst/>
              <a:ahLst/>
              <a:cxnLst/>
              <a:rect l="l" t="t" r="r" b="b"/>
              <a:pathLst>
                <a:path w="3408" h="1704" extrusionOk="0">
                  <a:moveTo>
                    <a:pt x="3407" y="0"/>
                  </a:moveTo>
                  <a:lnTo>
                    <a:pt x="379" y="190"/>
                  </a:lnTo>
                  <a:lnTo>
                    <a:pt x="0" y="1515"/>
                  </a:lnTo>
                  <a:lnTo>
                    <a:pt x="3029" y="1704"/>
                  </a:lnTo>
                  <a:lnTo>
                    <a:pt x="3218" y="1325"/>
                  </a:lnTo>
                  <a:lnTo>
                    <a:pt x="3407" y="947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43;p33"/>
            <p:cNvSpPr/>
            <p:nvPr/>
          </p:nvSpPr>
          <p:spPr>
            <a:xfrm>
              <a:off x="6256977" y="3879376"/>
              <a:ext cx="136450" cy="167623"/>
            </a:xfrm>
            <a:custGeom>
              <a:avLst/>
              <a:gdLst/>
              <a:ahLst/>
              <a:cxnLst/>
              <a:rect l="l" t="t" r="r" b="b"/>
              <a:pathLst>
                <a:path w="6627" h="8141" extrusionOk="0">
                  <a:moveTo>
                    <a:pt x="4922" y="1"/>
                  </a:moveTo>
                  <a:lnTo>
                    <a:pt x="1" y="6626"/>
                  </a:lnTo>
                  <a:lnTo>
                    <a:pt x="1515" y="8140"/>
                  </a:lnTo>
                  <a:lnTo>
                    <a:pt x="6626" y="4165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44;p33"/>
            <p:cNvSpPr/>
            <p:nvPr/>
          </p:nvSpPr>
          <p:spPr>
            <a:xfrm>
              <a:off x="5617781" y="4362685"/>
              <a:ext cx="370291" cy="366378"/>
            </a:xfrm>
            <a:custGeom>
              <a:avLst/>
              <a:gdLst/>
              <a:ahLst/>
              <a:cxnLst/>
              <a:rect l="l" t="t" r="r" b="b"/>
              <a:pathLst>
                <a:path w="17984" h="17794" extrusionOk="0">
                  <a:moveTo>
                    <a:pt x="2840" y="0"/>
                  </a:moveTo>
                  <a:lnTo>
                    <a:pt x="1325" y="2082"/>
                  </a:lnTo>
                  <a:lnTo>
                    <a:pt x="379" y="3786"/>
                  </a:lnTo>
                  <a:lnTo>
                    <a:pt x="0" y="4733"/>
                  </a:lnTo>
                  <a:lnTo>
                    <a:pt x="0" y="5490"/>
                  </a:lnTo>
                  <a:lnTo>
                    <a:pt x="0" y="6247"/>
                  </a:lnTo>
                  <a:lnTo>
                    <a:pt x="568" y="7193"/>
                  </a:lnTo>
                  <a:lnTo>
                    <a:pt x="1893" y="8708"/>
                  </a:lnTo>
                  <a:lnTo>
                    <a:pt x="3597" y="10601"/>
                  </a:lnTo>
                  <a:lnTo>
                    <a:pt x="4543" y="11737"/>
                  </a:lnTo>
                  <a:lnTo>
                    <a:pt x="5301" y="12872"/>
                  </a:lnTo>
                  <a:lnTo>
                    <a:pt x="6058" y="13819"/>
                  </a:lnTo>
                  <a:lnTo>
                    <a:pt x="7004" y="14765"/>
                  </a:lnTo>
                  <a:lnTo>
                    <a:pt x="8140" y="15522"/>
                  </a:lnTo>
                  <a:lnTo>
                    <a:pt x="9465" y="16090"/>
                  </a:lnTo>
                  <a:lnTo>
                    <a:pt x="10790" y="16658"/>
                  </a:lnTo>
                  <a:lnTo>
                    <a:pt x="12305" y="17226"/>
                  </a:lnTo>
                  <a:lnTo>
                    <a:pt x="13819" y="17605"/>
                  </a:lnTo>
                  <a:lnTo>
                    <a:pt x="15712" y="17794"/>
                  </a:lnTo>
                  <a:lnTo>
                    <a:pt x="16658" y="17794"/>
                  </a:lnTo>
                  <a:lnTo>
                    <a:pt x="17226" y="17605"/>
                  </a:lnTo>
                  <a:lnTo>
                    <a:pt x="17794" y="17415"/>
                  </a:lnTo>
                  <a:lnTo>
                    <a:pt x="17983" y="17037"/>
                  </a:lnTo>
                  <a:lnTo>
                    <a:pt x="17983" y="16658"/>
                  </a:lnTo>
                  <a:lnTo>
                    <a:pt x="17983" y="16090"/>
                  </a:lnTo>
                  <a:lnTo>
                    <a:pt x="17226" y="14955"/>
                  </a:lnTo>
                  <a:lnTo>
                    <a:pt x="16280" y="13819"/>
                  </a:lnTo>
                  <a:lnTo>
                    <a:pt x="15144" y="12683"/>
                  </a:lnTo>
                  <a:lnTo>
                    <a:pt x="14008" y="11737"/>
                  </a:lnTo>
                  <a:lnTo>
                    <a:pt x="13062" y="11358"/>
                  </a:lnTo>
                  <a:lnTo>
                    <a:pt x="11926" y="10979"/>
                  </a:lnTo>
                  <a:lnTo>
                    <a:pt x="10790" y="10411"/>
                  </a:lnTo>
                  <a:lnTo>
                    <a:pt x="9654" y="9654"/>
                  </a:lnTo>
                  <a:lnTo>
                    <a:pt x="8708" y="8897"/>
                  </a:lnTo>
                  <a:lnTo>
                    <a:pt x="7004" y="7004"/>
                  </a:lnTo>
                  <a:lnTo>
                    <a:pt x="5490" y="5111"/>
                  </a:lnTo>
                  <a:lnTo>
                    <a:pt x="4354" y="3218"/>
                  </a:lnTo>
                  <a:lnTo>
                    <a:pt x="3597" y="1515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45;p33"/>
            <p:cNvSpPr/>
            <p:nvPr/>
          </p:nvSpPr>
          <p:spPr>
            <a:xfrm>
              <a:off x="5617781" y="4475703"/>
              <a:ext cx="81866" cy="167623"/>
            </a:xfrm>
            <a:custGeom>
              <a:avLst/>
              <a:gdLst/>
              <a:ahLst/>
              <a:cxnLst/>
              <a:rect l="l" t="t" r="r" b="b"/>
              <a:pathLst>
                <a:path w="3976" h="8141" extrusionOk="0">
                  <a:moveTo>
                    <a:pt x="0" y="1"/>
                  </a:moveTo>
                  <a:lnTo>
                    <a:pt x="1136" y="8141"/>
                  </a:lnTo>
                  <a:lnTo>
                    <a:pt x="3408" y="8141"/>
                  </a:lnTo>
                  <a:lnTo>
                    <a:pt x="3976" y="1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46;p33"/>
            <p:cNvSpPr/>
            <p:nvPr/>
          </p:nvSpPr>
          <p:spPr>
            <a:xfrm>
              <a:off x="6919564" y="2086481"/>
              <a:ext cx="249468" cy="292337"/>
            </a:xfrm>
            <a:custGeom>
              <a:avLst/>
              <a:gdLst/>
              <a:ahLst/>
              <a:cxnLst/>
              <a:rect l="l" t="t" r="r" b="b"/>
              <a:pathLst>
                <a:path w="12116" h="14198" extrusionOk="0">
                  <a:moveTo>
                    <a:pt x="8141" y="1"/>
                  </a:moveTo>
                  <a:lnTo>
                    <a:pt x="7762" y="190"/>
                  </a:lnTo>
                  <a:lnTo>
                    <a:pt x="7383" y="758"/>
                  </a:lnTo>
                  <a:lnTo>
                    <a:pt x="7383" y="1515"/>
                  </a:lnTo>
                  <a:lnTo>
                    <a:pt x="7573" y="2462"/>
                  </a:lnTo>
                  <a:lnTo>
                    <a:pt x="8141" y="3976"/>
                  </a:lnTo>
                  <a:lnTo>
                    <a:pt x="8330" y="4733"/>
                  </a:lnTo>
                  <a:lnTo>
                    <a:pt x="7951" y="3976"/>
                  </a:lnTo>
                  <a:lnTo>
                    <a:pt x="6626" y="2651"/>
                  </a:lnTo>
                  <a:lnTo>
                    <a:pt x="5869" y="2083"/>
                  </a:lnTo>
                  <a:lnTo>
                    <a:pt x="5112" y="1515"/>
                  </a:lnTo>
                  <a:lnTo>
                    <a:pt x="4355" y="1326"/>
                  </a:lnTo>
                  <a:lnTo>
                    <a:pt x="4165" y="1326"/>
                  </a:lnTo>
                  <a:lnTo>
                    <a:pt x="3787" y="1515"/>
                  </a:lnTo>
                  <a:lnTo>
                    <a:pt x="3408" y="1894"/>
                  </a:lnTo>
                  <a:lnTo>
                    <a:pt x="3219" y="2462"/>
                  </a:lnTo>
                  <a:lnTo>
                    <a:pt x="3219" y="2840"/>
                  </a:lnTo>
                  <a:lnTo>
                    <a:pt x="3408" y="3219"/>
                  </a:lnTo>
                  <a:lnTo>
                    <a:pt x="3030" y="3219"/>
                  </a:lnTo>
                  <a:lnTo>
                    <a:pt x="2651" y="3408"/>
                  </a:lnTo>
                  <a:lnTo>
                    <a:pt x="2083" y="3976"/>
                  </a:lnTo>
                  <a:lnTo>
                    <a:pt x="1894" y="4544"/>
                  </a:lnTo>
                  <a:lnTo>
                    <a:pt x="2083" y="4922"/>
                  </a:lnTo>
                  <a:lnTo>
                    <a:pt x="2462" y="5112"/>
                  </a:lnTo>
                  <a:lnTo>
                    <a:pt x="1894" y="5301"/>
                  </a:lnTo>
                  <a:lnTo>
                    <a:pt x="1326" y="5490"/>
                  </a:lnTo>
                  <a:lnTo>
                    <a:pt x="1137" y="6058"/>
                  </a:lnTo>
                  <a:lnTo>
                    <a:pt x="947" y="6437"/>
                  </a:lnTo>
                  <a:lnTo>
                    <a:pt x="947" y="6815"/>
                  </a:lnTo>
                  <a:lnTo>
                    <a:pt x="1137" y="7383"/>
                  </a:lnTo>
                  <a:lnTo>
                    <a:pt x="1515" y="7573"/>
                  </a:lnTo>
                  <a:lnTo>
                    <a:pt x="569" y="7573"/>
                  </a:lnTo>
                  <a:lnTo>
                    <a:pt x="190" y="7762"/>
                  </a:lnTo>
                  <a:lnTo>
                    <a:pt x="1" y="8140"/>
                  </a:lnTo>
                  <a:lnTo>
                    <a:pt x="1" y="8898"/>
                  </a:lnTo>
                  <a:lnTo>
                    <a:pt x="1" y="9655"/>
                  </a:lnTo>
                  <a:lnTo>
                    <a:pt x="380" y="10033"/>
                  </a:lnTo>
                  <a:lnTo>
                    <a:pt x="758" y="10601"/>
                  </a:lnTo>
                  <a:lnTo>
                    <a:pt x="1705" y="9087"/>
                  </a:lnTo>
                  <a:lnTo>
                    <a:pt x="2462" y="9087"/>
                  </a:lnTo>
                  <a:lnTo>
                    <a:pt x="3030" y="9276"/>
                  </a:lnTo>
                  <a:lnTo>
                    <a:pt x="3787" y="9655"/>
                  </a:lnTo>
                  <a:lnTo>
                    <a:pt x="4544" y="10980"/>
                  </a:lnTo>
                  <a:lnTo>
                    <a:pt x="5491" y="12684"/>
                  </a:lnTo>
                  <a:lnTo>
                    <a:pt x="6248" y="13441"/>
                  </a:lnTo>
                  <a:lnTo>
                    <a:pt x="7005" y="13819"/>
                  </a:lnTo>
                  <a:lnTo>
                    <a:pt x="7951" y="14198"/>
                  </a:lnTo>
                  <a:lnTo>
                    <a:pt x="8330" y="14009"/>
                  </a:lnTo>
                  <a:lnTo>
                    <a:pt x="8898" y="14009"/>
                  </a:lnTo>
                  <a:lnTo>
                    <a:pt x="10034" y="13251"/>
                  </a:lnTo>
                  <a:lnTo>
                    <a:pt x="10980" y="12684"/>
                  </a:lnTo>
                  <a:lnTo>
                    <a:pt x="11548" y="11926"/>
                  </a:lnTo>
                  <a:lnTo>
                    <a:pt x="11927" y="11169"/>
                  </a:lnTo>
                  <a:lnTo>
                    <a:pt x="12116" y="10412"/>
                  </a:lnTo>
                  <a:lnTo>
                    <a:pt x="11927" y="9655"/>
                  </a:lnTo>
                  <a:lnTo>
                    <a:pt x="11737" y="8519"/>
                  </a:lnTo>
                  <a:lnTo>
                    <a:pt x="11169" y="5869"/>
                  </a:lnTo>
                  <a:lnTo>
                    <a:pt x="10223" y="3029"/>
                  </a:lnTo>
                  <a:lnTo>
                    <a:pt x="9276" y="947"/>
                  </a:lnTo>
                  <a:lnTo>
                    <a:pt x="8709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47;p33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48;p33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49;p33"/>
            <p:cNvSpPr/>
            <p:nvPr/>
          </p:nvSpPr>
          <p:spPr>
            <a:xfrm>
              <a:off x="6989734" y="1782470"/>
              <a:ext cx="163711" cy="272859"/>
            </a:xfrm>
            <a:custGeom>
              <a:avLst/>
              <a:gdLst/>
              <a:ahLst/>
              <a:cxnLst/>
              <a:rect l="l" t="t" r="r" b="b"/>
              <a:pathLst>
                <a:path w="7951" h="13252" extrusionOk="0">
                  <a:moveTo>
                    <a:pt x="3408" y="1"/>
                  </a:moveTo>
                  <a:lnTo>
                    <a:pt x="2272" y="190"/>
                  </a:lnTo>
                  <a:lnTo>
                    <a:pt x="1515" y="758"/>
                  </a:lnTo>
                  <a:lnTo>
                    <a:pt x="757" y="1326"/>
                  </a:lnTo>
                  <a:lnTo>
                    <a:pt x="190" y="2083"/>
                  </a:lnTo>
                  <a:lnTo>
                    <a:pt x="0" y="3029"/>
                  </a:lnTo>
                  <a:lnTo>
                    <a:pt x="190" y="5869"/>
                  </a:lnTo>
                  <a:lnTo>
                    <a:pt x="568" y="8519"/>
                  </a:lnTo>
                  <a:lnTo>
                    <a:pt x="1325" y="10791"/>
                  </a:lnTo>
                  <a:lnTo>
                    <a:pt x="1704" y="11548"/>
                  </a:lnTo>
                  <a:lnTo>
                    <a:pt x="2083" y="12116"/>
                  </a:lnTo>
                  <a:lnTo>
                    <a:pt x="3029" y="12873"/>
                  </a:lnTo>
                  <a:lnTo>
                    <a:pt x="3975" y="13251"/>
                  </a:lnTo>
                  <a:lnTo>
                    <a:pt x="4733" y="13251"/>
                  </a:lnTo>
                  <a:lnTo>
                    <a:pt x="5679" y="13062"/>
                  </a:lnTo>
                  <a:lnTo>
                    <a:pt x="6436" y="12683"/>
                  </a:lnTo>
                  <a:lnTo>
                    <a:pt x="7004" y="12305"/>
                  </a:lnTo>
                  <a:lnTo>
                    <a:pt x="7383" y="11737"/>
                  </a:lnTo>
                  <a:lnTo>
                    <a:pt x="7761" y="10980"/>
                  </a:lnTo>
                  <a:lnTo>
                    <a:pt x="7951" y="10033"/>
                  </a:lnTo>
                  <a:lnTo>
                    <a:pt x="7951" y="8708"/>
                  </a:lnTo>
                  <a:lnTo>
                    <a:pt x="7951" y="7383"/>
                  </a:lnTo>
                  <a:lnTo>
                    <a:pt x="7761" y="6058"/>
                  </a:lnTo>
                  <a:lnTo>
                    <a:pt x="7004" y="3408"/>
                  </a:lnTo>
                  <a:lnTo>
                    <a:pt x="6436" y="2272"/>
                  </a:lnTo>
                  <a:lnTo>
                    <a:pt x="6058" y="1326"/>
                  </a:lnTo>
                  <a:lnTo>
                    <a:pt x="5679" y="758"/>
                  </a:lnTo>
                  <a:lnTo>
                    <a:pt x="5301" y="379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50;p33"/>
            <p:cNvSpPr/>
            <p:nvPr/>
          </p:nvSpPr>
          <p:spPr>
            <a:xfrm>
              <a:off x="7079383" y="1833142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2272" y="1"/>
                  </a:moveTo>
                  <a:lnTo>
                    <a:pt x="757" y="379"/>
                  </a:lnTo>
                  <a:lnTo>
                    <a:pt x="189" y="758"/>
                  </a:lnTo>
                  <a:lnTo>
                    <a:pt x="0" y="947"/>
                  </a:lnTo>
                  <a:lnTo>
                    <a:pt x="0" y="1326"/>
                  </a:lnTo>
                  <a:lnTo>
                    <a:pt x="379" y="1515"/>
                  </a:lnTo>
                  <a:lnTo>
                    <a:pt x="1136" y="1704"/>
                  </a:lnTo>
                  <a:lnTo>
                    <a:pt x="2840" y="1515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51;p33"/>
            <p:cNvSpPr/>
            <p:nvPr/>
          </p:nvSpPr>
          <p:spPr>
            <a:xfrm>
              <a:off x="7091058" y="1895509"/>
              <a:ext cx="62388" cy="38997"/>
            </a:xfrm>
            <a:custGeom>
              <a:avLst/>
              <a:gdLst/>
              <a:ahLst/>
              <a:cxnLst/>
              <a:rect l="l" t="t" r="r" b="b"/>
              <a:pathLst>
                <a:path w="3030" h="1894" extrusionOk="0">
                  <a:moveTo>
                    <a:pt x="2651" y="0"/>
                  </a:moveTo>
                  <a:lnTo>
                    <a:pt x="1137" y="568"/>
                  </a:lnTo>
                  <a:lnTo>
                    <a:pt x="380" y="947"/>
                  </a:lnTo>
                  <a:lnTo>
                    <a:pt x="190" y="1136"/>
                  </a:lnTo>
                  <a:lnTo>
                    <a:pt x="1" y="1515"/>
                  </a:lnTo>
                  <a:lnTo>
                    <a:pt x="380" y="1704"/>
                  </a:lnTo>
                  <a:lnTo>
                    <a:pt x="1137" y="1893"/>
                  </a:lnTo>
                  <a:lnTo>
                    <a:pt x="3030" y="1704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52;p33"/>
            <p:cNvSpPr/>
            <p:nvPr/>
          </p:nvSpPr>
          <p:spPr>
            <a:xfrm>
              <a:off x="7094970" y="1965659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1325" y="1"/>
                  </a:moveTo>
                  <a:lnTo>
                    <a:pt x="379" y="190"/>
                  </a:lnTo>
                  <a:lnTo>
                    <a:pt x="0" y="379"/>
                  </a:lnTo>
                  <a:lnTo>
                    <a:pt x="0" y="758"/>
                  </a:lnTo>
                  <a:lnTo>
                    <a:pt x="190" y="947"/>
                  </a:lnTo>
                  <a:lnTo>
                    <a:pt x="947" y="1326"/>
                  </a:lnTo>
                  <a:lnTo>
                    <a:pt x="1893" y="1515"/>
                  </a:lnTo>
                  <a:lnTo>
                    <a:pt x="2840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3;p33"/>
            <p:cNvSpPr/>
            <p:nvPr/>
          </p:nvSpPr>
          <p:spPr>
            <a:xfrm>
              <a:off x="6989734" y="1852640"/>
              <a:ext cx="50693" cy="35085"/>
            </a:xfrm>
            <a:custGeom>
              <a:avLst/>
              <a:gdLst/>
              <a:ahLst/>
              <a:cxnLst/>
              <a:rect l="l" t="t" r="r" b="b"/>
              <a:pathLst>
                <a:path w="2462" h="1704" extrusionOk="0">
                  <a:moveTo>
                    <a:pt x="0" y="0"/>
                  </a:moveTo>
                  <a:lnTo>
                    <a:pt x="190" y="1704"/>
                  </a:lnTo>
                  <a:lnTo>
                    <a:pt x="1704" y="1136"/>
                  </a:lnTo>
                  <a:lnTo>
                    <a:pt x="2272" y="757"/>
                  </a:lnTo>
                  <a:lnTo>
                    <a:pt x="2461" y="379"/>
                  </a:lnTo>
                  <a:lnTo>
                    <a:pt x="2272" y="189"/>
                  </a:lnTo>
                  <a:lnTo>
                    <a:pt x="2083" y="189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54;p33"/>
            <p:cNvSpPr/>
            <p:nvPr/>
          </p:nvSpPr>
          <p:spPr>
            <a:xfrm>
              <a:off x="6997517" y="1918899"/>
              <a:ext cx="46801" cy="35085"/>
            </a:xfrm>
            <a:custGeom>
              <a:avLst/>
              <a:gdLst/>
              <a:ahLst/>
              <a:cxnLst/>
              <a:rect l="l" t="t" r="r" b="b"/>
              <a:pathLst>
                <a:path w="2273" h="1704" extrusionOk="0">
                  <a:moveTo>
                    <a:pt x="1" y="0"/>
                  </a:moveTo>
                  <a:lnTo>
                    <a:pt x="190" y="1704"/>
                  </a:lnTo>
                  <a:lnTo>
                    <a:pt x="1515" y="1136"/>
                  </a:lnTo>
                  <a:lnTo>
                    <a:pt x="2083" y="757"/>
                  </a:lnTo>
                  <a:lnTo>
                    <a:pt x="2272" y="379"/>
                  </a:lnTo>
                  <a:lnTo>
                    <a:pt x="2083" y="189"/>
                  </a:lnTo>
                  <a:lnTo>
                    <a:pt x="1894" y="18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55;p33"/>
            <p:cNvSpPr/>
            <p:nvPr/>
          </p:nvSpPr>
          <p:spPr>
            <a:xfrm>
              <a:off x="7013124" y="1989049"/>
              <a:ext cx="50672" cy="35085"/>
            </a:xfrm>
            <a:custGeom>
              <a:avLst/>
              <a:gdLst/>
              <a:ahLst/>
              <a:cxnLst/>
              <a:rect l="l" t="t" r="r" b="b"/>
              <a:pathLst>
                <a:path w="2461" h="1704" extrusionOk="0">
                  <a:moveTo>
                    <a:pt x="1514" y="0"/>
                  </a:moveTo>
                  <a:lnTo>
                    <a:pt x="0" y="190"/>
                  </a:lnTo>
                  <a:lnTo>
                    <a:pt x="568" y="1704"/>
                  </a:lnTo>
                  <a:lnTo>
                    <a:pt x="1893" y="1136"/>
                  </a:lnTo>
                  <a:lnTo>
                    <a:pt x="2461" y="758"/>
                  </a:lnTo>
                  <a:lnTo>
                    <a:pt x="2461" y="379"/>
                  </a:lnTo>
                  <a:lnTo>
                    <a:pt x="2461" y="19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56;p33"/>
            <p:cNvSpPr/>
            <p:nvPr/>
          </p:nvSpPr>
          <p:spPr>
            <a:xfrm>
              <a:off x="6771460" y="1556412"/>
              <a:ext cx="105256" cy="187101"/>
            </a:xfrm>
            <a:custGeom>
              <a:avLst/>
              <a:gdLst/>
              <a:ahLst/>
              <a:cxnLst/>
              <a:rect l="l" t="t" r="r" b="b"/>
              <a:pathLst>
                <a:path w="5112" h="9087" extrusionOk="0">
                  <a:moveTo>
                    <a:pt x="2840" y="1"/>
                  </a:moveTo>
                  <a:lnTo>
                    <a:pt x="4355" y="3597"/>
                  </a:lnTo>
                  <a:lnTo>
                    <a:pt x="4733" y="4544"/>
                  </a:lnTo>
                  <a:lnTo>
                    <a:pt x="4733" y="4922"/>
                  </a:lnTo>
                  <a:lnTo>
                    <a:pt x="4733" y="5301"/>
                  </a:lnTo>
                  <a:lnTo>
                    <a:pt x="4544" y="5679"/>
                  </a:lnTo>
                  <a:lnTo>
                    <a:pt x="3029" y="5679"/>
                  </a:lnTo>
                  <a:lnTo>
                    <a:pt x="2840" y="5869"/>
                  </a:lnTo>
                  <a:lnTo>
                    <a:pt x="3408" y="7004"/>
                  </a:lnTo>
                  <a:lnTo>
                    <a:pt x="3408" y="7194"/>
                  </a:lnTo>
                  <a:lnTo>
                    <a:pt x="3219" y="7383"/>
                  </a:lnTo>
                  <a:lnTo>
                    <a:pt x="2083" y="7383"/>
                  </a:lnTo>
                  <a:lnTo>
                    <a:pt x="1326" y="7194"/>
                  </a:lnTo>
                  <a:lnTo>
                    <a:pt x="190" y="6626"/>
                  </a:lnTo>
                  <a:lnTo>
                    <a:pt x="1" y="6626"/>
                  </a:lnTo>
                  <a:lnTo>
                    <a:pt x="55" y="6761"/>
                  </a:lnTo>
                  <a:lnTo>
                    <a:pt x="1" y="6815"/>
                  </a:lnTo>
                  <a:lnTo>
                    <a:pt x="92" y="6854"/>
                  </a:lnTo>
                  <a:lnTo>
                    <a:pt x="92" y="6854"/>
                  </a:lnTo>
                  <a:lnTo>
                    <a:pt x="379" y="7572"/>
                  </a:lnTo>
                  <a:lnTo>
                    <a:pt x="758" y="8330"/>
                  </a:lnTo>
                  <a:lnTo>
                    <a:pt x="1515" y="8897"/>
                  </a:lnTo>
                  <a:lnTo>
                    <a:pt x="1894" y="9087"/>
                  </a:lnTo>
                  <a:lnTo>
                    <a:pt x="2272" y="9087"/>
                  </a:lnTo>
                  <a:lnTo>
                    <a:pt x="1894" y="8897"/>
                  </a:lnTo>
                  <a:lnTo>
                    <a:pt x="1515" y="8708"/>
                  </a:lnTo>
                  <a:lnTo>
                    <a:pt x="947" y="8140"/>
                  </a:lnTo>
                  <a:lnTo>
                    <a:pt x="569" y="7383"/>
                  </a:lnTo>
                  <a:lnTo>
                    <a:pt x="362" y="6970"/>
                  </a:lnTo>
                  <a:lnTo>
                    <a:pt x="1326" y="7383"/>
                  </a:lnTo>
                  <a:lnTo>
                    <a:pt x="1894" y="7762"/>
                  </a:lnTo>
                  <a:lnTo>
                    <a:pt x="3408" y="7762"/>
                  </a:lnTo>
                  <a:lnTo>
                    <a:pt x="3787" y="7383"/>
                  </a:lnTo>
                  <a:lnTo>
                    <a:pt x="3787" y="7194"/>
                  </a:lnTo>
                  <a:lnTo>
                    <a:pt x="3787" y="7004"/>
                  </a:lnTo>
                  <a:lnTo>
                    <a:pt x="3597" y="6247"/>
                  </a:lnTo>
                  <a:lnTo>
                    <a:pt x="3471" y="6058"/>
                  </a:lnTo>
                  <a:lnTo>
                    <a:pt x="4165" y="6058"/>
                  </a:lnTo>
                  <a:lnTo>
                    <a:pt x="4544" y="5869"/>
                  </a:lnTo>
                  <a:lnTo>
                    <a:pt x="4922" y="5679"/>
                  </a:lnTo>
                  <a:lnTo>
                    <a:pt x="5112" y="5490"/>
                  </a:lnTo>
                  <a:lnTo>
                    <a:pt x="5112" y="4922"/>
                  </a:lnTo>
                  <a:lnTo>
                    <a:pt x="5112" y="4354"/>
                  </a:lnTo>
                  <a:lnTo>
                    <a:pt x="4733" y="3408"/>
                  </a:lnTo>
                  <a:lnTo>
                    <a:pt x="3787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57;p33"/>
            <p:cNvSpPr/>
            <p:nvPr/>
          </p:nvSpPr>
          <p:spPr>
            <a:xfrm>
              <a:off x="6865000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89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58;p33"/>
            <p:cNvSpPr/>
            <p:nvPr/>
          </p:nvSpPr>
          <p:spPr>
            <a:xfrm>
              <a:off x="6716896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70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59;p33"/>
            <p:cNvSpPr/>
            <p:nvPr/>
          </p:nvSpPr>
          <p:spPr>
            <a:xfrm>
              <a:off x="6822132" y="1755188"/>
              <a:ext cx="15607" cy="42889"/>
            </a:xfrm>
            <a:custGeom>
              <a:avLst/>
              <a:gdLst/>
              <a:ahLst/>
              <a:cxnLst/>
              <a:rect l="l" t="t" r="r" b="b"/>
              <a:pathLst>
                <a:path w="758" h="2083" extrusionOk="0">
                  <a:moveTo>
                    <a:pt x="190" y="1"/>
                  </a:moveTo>
                  <a:lnTo>
                    <a:pt x="379" y="569"/>
                  </a:lnTo>
                  <a:lnTo>
                    <a:pt x="379" y="1136"/>
                  </a:lnTo>
                  <a:lnTo>
                    <a:pt x="379" y="1515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379" y="1894"/>
                  </a:lnTo>
                  <a:lnTo>
                    <a:pt x="568" y="1704"/>
                  </a:lnTo>
                  <a:lnTo>
                    <a:pt x="758" y="1515"/>
                  </a:lnTo>
                  <a:lnTo>
                    <a:pt x="758" y="1136"/>
                  </a:lnTo>
                  <a:lnTo>
                    <a:pt x="568" y="37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60;p33"/>
            <p:cNvSpPr/>
            <p:nvPr/>
          </p:nvSpPr>
          <p:spPr>
            <a:xfrm>
              <a:off x="6580487" y="1306964"/>
              <a:ext cx="315727" cy="191013"/>
            </a:xfrm>
            <a:custGeom>
              <a:avLst/>
              <a:gdLst/>
              <a:ahLst/>
              <a:cxnLst/>
              <a:rect l="l" t="t" r="r" b="b"/>
              <a:pathLst>
                <a:path w="15334" h="9277" extrusionOk="0">
                  <a:moveTo>
                    <a:pt x="6436" y="1"/>
                  </a:moveTo>
                  <a:lnTo>
                    <a:pt x="5301" y="379"/>
                  </a:lnTo>
                  <a:lnTo>
                    <a:pt x="4354" y="758"/>
                  </a:lnTo>
                  <a:lnTo>
                    <a:pt x="3408" y="1136"/>
                  </a:lnTo>
                  <a:lnTo>
                    <a:pt x="2650" y="1704"/>
                  </a:lnTo>
                  <a:lnTo>
                    <a:pt x="1893" y="2461"/>
                  </a:lnTo>
                  <a:lnTo>
                    <a:pt x="1515" y="3219"/>
                  </a:lnTo>
                  <a:lnTo>
                    <a:pt x="947" y="3976"/>
                  </a:lnTo>
                  <a:lnTo>
                    <a:pt x="379" y="5490"/>
                  </a:lnTo>
                  <a:lnTo>
                    <a:pt x="190" y="7005"/>
                  </a:lnTo>
                  <a:lnTo>
                    <a:pt x="0" y="8140"/>
                  </a:lnTo>
                  <a:lnTo>
                    <a:pt x="0" y="9276"/>
                  </a:lnTo>
                  <a:lnTo>
                    <a:pt x="947" y="7194"/>
                  </a:lnTo>
                  <a:lnTo>
                    <a:pt x="1893" y="5490"/>
                  </a:lnTo>
                  <a:lnTo>
                    <a:pt x="3029" y="4165"/>
                  </a:lnTo>
                  <a:lnTo>
                    <a:pt x="4165" y="3219"/>
                  </a:lnTo>
                  <a:lnTo>
                    <a:pt x="5490" y="2461"/>
                  </a:lnTo>
                  <a:lnTo>
                    <a:pt x="6815" y="2083"/>
                  </a:lnTo>
                  <a:lnTo>
                    <a:pt x="7951" y="1894"/>
                  </a:lnTo>
                  <a:lnTo>
                    <a:pt x="9276" y="2083"/>
                  </a:lnTo>
                  <a:lnTo>
                    <a:pt x="10601" y="2272"/>
                  </a:lnTo>
                  <a:lnTo>
                    <a:pt x="11737" y="2461"/>
                  </a:lnTo>
                  <a:lnTo>
                    <a:pt x="13630" y="3219"/>
                  </a:lnTo>
                  <a:lnTo>
                    <a:pt x="14955" y="3976"/>
                  </a:lnTo>
                  <a:lnTo>
                    <a:pt x="15333" y="4354"/>
                  </a:lnTo>
                  <a:lnTo>
                    <a:pt x="15333" y="4354"/>
                  </a:lnTo>
                  <a:lnTo>
                    <a:pt x="14765" y="3408"/>
                  </a:lnTo>
                  <a:lnTo>
                    <a:pt x="13819" y="2651"/>
                  </a:lnTo>
                  <a:lnTo>
                    <a:pt x="12683" y="1704"/>
                  </a:lnTo>
                  <a:lnTo>
                    <a:pt x="11169" y="758"/>
                  </a:lnTo>
                  <a:lnTo>
                    <a:pt x="9465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61;p33"/>
            <p:cNvSpPr/>
            <p:nvPr/>
          </p:nvSpPr>
          <p:spPr>
            <a:xfrm>
              <a:off x="6596074" y="1377114"/>
              <a:ext cx="288445" cy="175427"/>
            </a:xfrm>
            <a:custGeom>
              <a:avLst/>
              <a:gdLst/>
              <a:ahLst/>
              <a:cxnLst/>
              <a:rect l="l" t="t" r="r" b="b"/>
              <a:pathLst>
                <a:path w="14009" h="8520" extrusionOk="0">
                  <a:moveTo>
                    <a:pt x="8140" y="1"/>
                  </a:moveTo>
                  <a:lnTo>
                    <a:pt x="7383" y="190"/>
                  </a:lnTo>
                  <a:lnTo>
                    <a:pt x="5301" y="758"/>
                  </a:lnTo>
                  <a:lnTo>
                    <a:pt x="3218" y="1515"/>
                  </a:lnTo>
                  <a:lnTo>
                    <a:pt x="2461" y="2083"/>
                  </a:lnTo>
                  <a:lnTo>
                    <a:pt x="1704" y="2840"/>
                  </a:lnTo>
                  <a:lnTo>
                    <a:pt x="190" y="4355"/>
                  </a:lnTo>
                  <a:lnTo>
                    <a:pt x="0" y="4733"/>
                  </a:lnTo>
                  <a:lnTo>
                    <a:pt x="0" y="5301"/>
                  </a:lnTo>
                  <a:lnTo>
                    <a:pt x="0" y="5869"/>
                  </a:lnTo>
                  <a:lnTo>
                    <a:pt x="190" y="6626"/>
                  </a:lnTo>
                  <a:lnTo>
                    <a:pt x="758" y="7383"/>
                  </a:lnTo>
                  <a:lnTo>
                    <a:pt x="1326" y="7951"/>
                  </a:lnTo>
                  <a:lnTo>
                    <a:pt x="2272" y="8519"/>
                  </a:lnTo>
                  <a:lnTo>
                    <a:pt x="3976" y="8519"/>
                  </a:lnTo>
                  <a:lnTo>
                    <a:pt x="4354" y="8330"/>
                  </a:lnTo>
                  <a:lnTo>
                    <a:pt x="5111" y="7573"/>
                  </a:lnTo>
                  <a:lnTo>
                    <a:pt x="5490" y="6816"/>
                  </a:lnTo>
                  <a:lnTo>
                    <a:pt x="5490" y="6437"/>
                  </a:lnTo>
                  <a:lnTo>
                    <a:pt x="5301" y="5869"/>
                  </a:lnTo>
                  <a:lnTo>
                    <a:pt x="6247" y="6626"/>
                  </a:lnTo>
                  <a:lnTo>
                    <a:pt x="7383" y="7383"/>
                  </a:lnTo>
                  <a:lnTo>
                    <a:pt x="7951" y="7383"/>
                  </a:lnTo>
                  <a:lnTo>
                    <a:pt x="8708" y="7573"/>
                  </a:lnTo>
                  <a:lnTo>
                    <a:pt x="9276" y="7383"/>
                  </a:lnTo>
                  <a:lnTo>
                    <a:pt x="9844" y="7194"/>
                  </a:lnTo>
                  <a:lnTo>
                    <a:pt x="10412" y="6816"/>
                  </a:lnTo>
                  <a:lnTo>
                    <a:pt x="10790" y="6437"/>
                  </a:lnTo>
                  <a:lnTo>
                    <a:pt x="10980" y="5869"/>
                  </a:lnTo>
                  <a:lnTo>
                    <a:pt x="10980" y="5112"/>
                  </a:lnTo>
                  <a:lnTo>
                    <a:pt x="11547" y="5680"/>
                  </a:lnTo>
                  <a:lnTo>
                    <a:pt x="12305" y="5869"/>
                  </a:lnTo>
                  <a:lnTo>
                    <a:pt x="13062" y="5869"/>
                  </a:lnTo>
                  <a:lnTo>
                    <a:pt x="13440" y="5680"/>
                  </a:lnTo>
                  <a:lnTo>
                    <a:pt x="13630" y="5301"/>
                  </a:lnTo>
                  <a:lnTo>
                    <a:pt x="14008" y="4923"/>
                  </a:lnTo>
                  <a:lnTo>
                    <a:pt x="14008" y="4544"/>
                  </a:lnTo>
                  <a:lnTo>
                    <a:pt x="13630" y="3598"/>
                  </a:lnTo>
                  <a:lnTo>
                    <a:pt x="13251" y="2840"/>
                  </a:lnTo>
                  <a:lnTo>
                    <a:pt x="12494" y="2083"/>
                  </a:lnTo>
                  <a:lnTo>
                    <a:pt x="11737" y="1515"/>
                  </a:lnTo>
                  <a:lnTo>
                    <a:pt x="10980" y="947"/>
                  </a:lnTo>
                  <a:lnTo>
                    <a:pt x="10033" y="380"/>
                  </a:lnTo>
                  <a:lnTo>
                    <a:pt x="9087" y="190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62;p33"/>
            <p:cNvSpPr/>
            <p:nvPr/>
          </p:nvSpPr>
          <p:spPr>
            <a:xfrm>
              <a:off x="5773689" y="414429"/>
              <a:ext cx="245556" cy="249448"/>
            </a:xfrm>
            <a:custGeom>
              <a:avLst/>
              <a:gdLst/>
              <a:ahLst/>
              <a:cxnLst/>
              <a:rect l="l" t="t" r="r" b="b"/>
              <a:pathLst>
                <a:path w="11926" h="12115" extrusionOk="0">
                  <a:moveTo>
                    <a:pt x="4165" y="0"/>
                  </a:moveTo>
                  <a:lnTo>
                    <a:pt x="3597" y="568"/>
                  </a:lnTo>
                  <a:lnTo>
                    <a:pt x="2082" y="1893"/>
                  </a:lnTo>
                  <a:lnTo>
                    <a:pt x="1325" y="2839"/>
                  </a:lnTo>
                  <a:lnTo>
                    <a:pt x="757" y="4164"/>
                  </a:lnTo>
                  <a:lnTo>
                    <a:pt x="189" y="5300"/>
                  </a:lnTo>
                  <a:lnTo>
                    <a:pt x="0" y="6815"/>
                  </a:lnTo>
                  <a:lnTo>
                    <a:pt x="0" y="7004"/>
                  </a:lnTo>
                  <a:lnTo>
                    <a:pt x="189" y="7004"/>
                  </a:lnTo>
                  <a:lnTo>
                    <a:pt x="1136" y="5679"/>
                  </a:lnTo>
                  <a:lnTo>
                    <a:pt x="2272" y="4543"/>
                  </a:lnTo>
                  <a:lnTo>
                    <a:pt x="3407" y="3786"/>
                  </a:lnTo>
                  <a:lnTo>
                    <a:pt x="4922" y="3029"/>
                  </a:lnTo>
                  <a:lnTo>
                    <a:pt x="7572" y="10979"/>
                  </a:lnTo>
                  <a:lnTo>
                    <a:pt x="8140" y="11736"/>
                  </a:lnTo>
                  <a:lnTo>
                    <a:pt x="8518" y="11926"/>
                  </a:lnTo>
                  <a:lnTo>
                    <a:pt x="8897" y="12115"/>
                  </a:lnTo>
                  <a:lnTo>
                    <a:pt x="9844" y="12115"/>
                  </a:lnTo>
                  <a:lnTo>
                    <a:pt x="10601" y="11926"/>
                  </a:lnTo>
                  <a:lnTo>
                    <a:pt x="11358" y="11358"/>
                  </a:lnTo>
                  <a:lnTo>
                    <a:pt x="11736" y="10601"/>
                  </a:lnTo>
                  <a:lnTo>
                    <a:pt x="11926" y="9654"/>
                  </a:lnTo>
                  <a:lnTo>
                    <a:pt x="11736" y="8897"/>
                  </a:lnTo>
                  <a:lnTo>
                    <a:pt x="11169" y="8140"/>
                  </a:lnTo>
                  <a:lnTo>
                    <a:pt x="10411" y="7761"/>
                  </a:lnTo>
                  <a:lnTo>
                    <a:pt x="9844" y="7572"/>
                  </a:lnTo>
                  <a:lnTo>
                    <a:pt x="9276" y="7572"/>
                  </a:lnTo>
                  <a:lnTo>
                    <a:pt x="8708" y="7761"/>
                  </a:lnTo>
                  <a:lnTo>
                    <a:pt x="8329" y="8140"/>
                  </a:lnTo>
                  <a:lnTo>
                    <a:pt x="7572" y="8708"/>
                  </a:lnTo>
                  <a:lnTo>
                    <a:pt x="7383" y="9086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463;p33"/>
            <p:cNvSpPr/>
            <p:nvPr/>
          </p:nvSpPr>
          <p:spPr>
            <a:xfrm>
              <a:off x="4939609" y="1996832"/>
              <a:ext cx="159820" cy="272859"/>
            </a:xfrm>
            <a:custGeom>
              <a:avLst/>
              <a:gdLst/>
              <a:ahLst/>
              <a:cxnLst/>
              <a:rect l="l" t="t" r="r" b="b"/>
              <a:pathLst>
                <a:path w="7762" h="13252" extrusionOk="0">
                  <a:moveTo>
                    <a:pt x="4922" y="1"/>
                  </a:moveTo>
                  <a:lnTo>
                    <a:pt x="4164" y="380"/>
                  </a:lnTo>
                  <a:lnTo>
                    <a:pt x="3407" y="947"/>
                  </a:lnTo>
                  <a:lnTo>
                    <a:pt x="3218" y="1326"/>
                  </a:lnTo>
                  <a:lnTo>
                    <a:pt x="3029" y="1894"/>
                  </a:lnTo>
                  <a:lnTo>
                    <a:pt x="3029" y="2651"/>
                  </a:lnTo>
                  <a:lnTo>
                    <a:pt x="6247" y="10601"/>
                  </a:lnTo>
                  <a:lnTo>
                    <a:pt x="4732" y="10980"/>
                  </a:lnTo>
                  <a:lnTo>
                    <a:pt x="1704" y="10980"/>
                  </a:lnTo>
                  <a:lnTo>
                    <a:pt x="189" y="10601"/>
                  </a:lnTo>
                  <a:lnTo>
                    <a:pt x="0" y="10601"/>
                  </a:lnTo>
                  <a:lnTo>
                    <a:pt x="0" y="10791"/>
                  </a:lnTo>
                  <a:lnTo>
                    <a:pt x="1136" y="11737"/>
                  </a:lnTo>
                  <a:lnTo>
                    <a:pt x="2272" y="12494"/>
                  </a:lnTo>
                  <a:lnTo>
                    <a:pt x="3597" y="12873"/>
                  </a:lnTo>
                  <a:lnTo>
                    <a:pt x="4922" y="13062"/>
                  </a:lnTo>
                  <a:lnTo>
                    <a:pt x="6815" y="13252"/>
                  </a:lnTo>
                  <a:lnTo>
                    <a:pt x="7761" y="13252"/>
                  </a:lnTo>
                  <a:lnTo>
                    <a:pt x="4354" y="4355"/>
                  </a:lnTo>
                  <a:lnTo>
                    <a:pt x="4732" y="4355"/>
                  </a:lnTo>
                  <a:lnTo>
                    <a:pt x="5490" y="4544"/>
                  </a:lnTo>
                  <a:lnTo>
                    <a:pt x="6057" y="4355"/>
                  </a:lnTo>
                  <a:lnTo>
                    <a:pt x="6436" y="4165"/>
                  </a:lnTo>
                  <a:lnTo>
                    <a:pt x="7004" y="3787"/>
                  </a:lnTo>
                  <a:lnTo>
                    <a:pt x="7383" y="3408"/>
                  </a:lnTo>
                  <a:lnTo>
                    <a:pt x="7572" y="2462"/>
                  </a:lnTo>
                  <a:lnTo>
                    <a:pt x="7572" y="1705"/>
                  </a:lnTo>
                  <a:lnTo>
                    <a:pt x="7193" y="947"/>
                  </a:lnTo>
                  <a:lnTo>
                    <a:pt x="6625" y="380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464;p33"/>
            <p:cNvSpPr/>
            <p:nvPr/>
          </p:nvSpPr>
          <p:spPr>
            <a:xfrm>
              <a:off x="6989734" y="578119"/>
              <a:ext cx="335205" cy="292337"/>
            </a:xfrm>
            <a:custGeom>
              <a:avLst/>
              <a:gdLst/>
              <a:ahLst/>
              <a:cxnLst/>
              <a:rect l="l" t="t" r="r" b="b"/>
              <a:pathLst>
                <a:path w="16280" h="14198" extrusionOk="0">
                  <a:moveTo>
                    <a:pt x="9844" y="0"/>
                  </a:moveTo>
                  <a:lnTo>
                    <a:pt x="4733" y="8140"/>
                  </a:lnTo>
                  <a:lnTo>
                    <a:pt x="4543" y="7762"/>
                  </a:lnTo>
                  <a:lnTo>
                    <a:pt x="3975" y="7194"/>
                  </a:lnTo>
                  <a:lnTo>
                    <a:pt x="3597" y="6815"/>
                  </a:lnTo>
                  <a:lnTo>
                    <a:pt x="3218" y="6436"/>
                  </a:lnTo>
                  <a:lnTo>
                    <a:pt x="2650" y="6247"/>
                  </a:lnTo>
                  <a:lnTo>
                    <a:pt x="2083" y="6247"/>
                  </a:lnTo>
                  <a:lnTo>
                    <a:pt x="1136" y="6626"/>
                  </a:lnTo>
                  <a:lnTo>
                    <a:pt x="568" y="7194"/>
                  </a:lnTo>
                  <a:lnTo>
                    <a:pt x="190" y="7951"/>
                  </a:lnTo>
                  <a:lnTo>
                    <a:pt x="0" y="8708"/>
                  </a:lnTo>
                  <a:lnTo>
                    <a:pt x="379" y="9654"/>
                  </a:lnTo>
                  <a:lnTo>
                    <a:pt x="947" y="10222"/>
                  </a:lnTo>
                  <a:lnTo>
                    <a:pt x="1704" y="10790"/>
                  </a:lnTo>
                  <a:lnTo>
                    <a:pt x="3029" y="10790"/>
                  </a:lnTo>
                  <a:lnTo>
                    <a:pt x="3408" y="10601"/>
                  </a:lnTo>
                  <a:lnTo>
                    <a:pt x="3975" y="10033"/>
                  </a:lnTo>
                  <a:lnTo>
                    <a:pt x="8140" y="3218"/>
                  </a:lnTo>
                  <a:lnTo>
                    <a:pt x="14197" y="6247"/>
                  </a:lnTo>
                  <a:lnTo>
                    <a:pt x="10979" y="11358"/>
                  </a:lnTo>
                  <a:lnTo>
                    <a:pt x="10790" y="11169"/>
                  </a:lnTo>
                  <a:lnTo>
                    <a:pt x="10412" y="10412"/>
                  </a:lnTo>
                  <a:lnTo>
                    <a:pt x="10033" y="10033"/>
                  </a:lnTo>
                  <a:lnTo>
                    <a:pt x="9465" y="9844"/>
                  </a:lnTo>
                  <a:lnTo>
                    <a:pt x="8897" y="9654"/>
                  </a:lnTo>
                  <a:lnTo>
                    <a:pt x="8329" y="9654"/>
                  </a:lnTo>
                  <a:lnTo>
                    <a:pt x="7572" y="9844"/>
                  </a:lnTo>
                  <a:lnTo>
                    <a:pt x="6815" y="10412"/>
                  </a:lnTo>
                  <a:lnTo>
                    <a:pt x="6436" y="11169"/>
                  </a:lnTo>
                  <a:lnTo>
                    <a:pt x="6247" y="11926"/>
                  </a:lnTo>
                  <a:lnTo>
                    <a:pt x="6626" y="12872"/>
                  </a:lnTo>
                  <a:lnTo>
                    <a:pt x="7194" y="13440"/>
                  </a:lnTo>
                  <a:lnTo>
                    <a:pt x="7951" y="14008"/>
                  </a:lnTo>
                  <a:lnTo>
                    <a:pt x="8708" y="14198"/>
                  </a:lnTo>
                  <a:lnTo>
                    <a:pt x="9276" y="14008"/>
                  </a:lnTo>
                  <a:lnTo>
                    <a:pt x="9654" y="13819"/>
                  </a:lnTo>
                  <a:lnTo>
                    <a:pt x="10412" y="13440"/>
                  </a:lnTo>
                  <a:lnTo>
                    <a:pt x="13251" y="8708"/>
                  </a:lnTo>
                  <a:lnTo>
                    <a:pt x="14955" y="5869"/>
                  </a:lnTo>
                  <a:lnTo>
                    <a:pt x="15901" y="4165"/>
                  </a:lnTo>
                  <a:lnTo>
                    <a:pt x="16280" y="3408"/>
                  </a:lnTo>
                  <a:lnTo>
                    <a:pt x="12683" y="1515"/>
                  </a:lnTo>
                  <a:lnTo>
                    <a:pt x="10790" y="379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65;p33"/>
            <p:cNvSpPr/>
            <p:nvPr/>
          </p:nvSpPr>
          <p:spPr>
            <a:xfrm>
              <a:off x="5017542" y="3606538"/>
              <a:ext cx="237773" cy="311836"/>
            </a:xfrm>
            <a:custGeom>
              <a:avLst/>
              <a:gdLst/>
              <a:ahLst/>
              <a:cxnLst/>
              <a:rect l="l" t="t" r="r" b="b"/>
              <a:pathLst>
                <a:path w="11548" h="15145" extrusionOk="0">
                  <a:moveTo>
                    <a:pt x="9276" y="1"/>
                  </a:moveTo>
                  <a:lnTo>
                    <a:pt x="8330" y="190"/>
                  </a:lnTo>
                  <a:lnTo>
                    <a:pt x="7573" y="569"/>
                  </a:lnTo>
                  <a:lnTo>
                    <a:pt x="7383" y="947"/>
                  </a:lnTo>
                  <a:lnTo>
                    <a:pt x="7005" y="1326"/>
                  </a:lnTo>
                  <a:lnTo>
                    <a:pt x="7005" y="2083"/>
                  </a:lnTo>
                  <a:lnTo>
                    <a:pt x="8330" y="10034"/>
                  </a:lnTo>
                  <a:lnTo>
                    <a:pt x="1894" y="11737"/>
                  </a:lnTo>
                  <a:lnTo>
                    <a:pt x="758" y="5680"/>
                  </a:lnTo>
                  <a:lnTo>
                    <a:pt x="1137" y="5869"/>
                  </a:lnTo>
                  <a:lnTo>
                    <a:pt x="1894" y="6058"/>
                  </a:lnTo>
                  <a:lnTo>
                    <a:pt x="2462" y="6058"/>
                  </a:lnTo>
                  <a:lnTo>
                    <a:pt x="3030" y="5869"/>
                  </a:lnTo>
                  <a:lnTo>
                    <a:pt x="3598" y="5680"/>
                  </a:lnTo>
                  <a:lnTo>
                    <a:pt x="3976" y="5301"/>
                  </a:lnTo>
                  <a:lnTo>
                    <a:pt x="4544" y="4544"/>
                  </a:lnTo>
                  <a:lnTo>
                    <a:pt x="4544" y="3787"/>
                  </a:lnTo>
                  <a:lnTo>
                    <a:pt x="4355" y="2840"/>
                  </a:lnTo>
                  <a:lnTo>
                    <a:pt x="3976" y="2083"/>
                  </a:lnTo>
                  <a:lnTo>
                    <a:pt x="3219" y="1705"/>
                  </a:lnTo>
                  <a:lnTo>
                    <a:pt x="2272" y="1515"/>
                  </a:lnTo>
                  <a:lnTo>
                    <a:pt x="1515" y="1705"/>
                  </a:lnTo>
                  <a:lnTo>
                    <a:pt x="758" y="2083"/>
                  </a:lnTo>
                  <a:lnTo>
                    <a:pt x="379" y="2462"/>
                  </a:lnTo>
                  <a:lnTo>
                    <a:pt x="190" y="2840"/>
                  </a:lnTo>
                  <a:lnTo>
                    <a:pt x="1" y="3787"/>
                  </a:lnTo>
                  <a:lnTo>
                    <a:pt x="947" y="9087"/>
                  </a:lnTo>
                  <a:lnTo>
                    <a:pt x="1326" y="12494"/>
                  </a:lnTo>
                  <a:lnTo>
                    <a:pt x="1705" y="14198"/>
                  </a:lnTo>
                  <a:lnTo>
                    <a:pt x="2083" y="15145"/>
                  </a:lnTo>
                  <a:lnTo>
                    <a:pt x="6058" y="14387"/>
                  </a:lnTo>
                  <a:lnTo>
                    <a:pt x="8141" y="13819"/>
                  </a:lnTo>
                  <a:lnTo>
                    <a:pt x="9087" y="13441"/>
                  </a:lnTo>
                  <a:lnTo>
                    <a:pt x="7762" y="3976"/>
                  </a:lnTo>
                  <a:lnTo>
                    <a:pt x="8141" y="4165"/>
                  </a:lnTo>
                  <a:lnTo>
                    <a:pt x="8898" y="4355"/>
                  </a:lnTo>
                  <a:lnTo>
                    <a:pt x="9844" y="4355"/>
                  </a:lnTo>
                  <a:lnTo>
                    <a:pt x="10412" y="4165"/>
                  </a:lnTo>
                  <a:lnTo>
                    <a:pt x="10980" y="3598"/>
                  </a:lnTo>
                  <a:lnTo>
                    <a:pt x="11359" y="3030"/>
                  </a:lnTo>
                  <a:lnTo>
                    <a:pt x="11548" y="2083"/>
                  </a:lnTo>
                  <a:lnTo>
                    <a:pt x="11359" y="1326"/>
                  </a:lnTo>
                  <a:lnTo>
                    <a:pt x="10791" y="569"/>
                  </a:lnTo>
                  <a:lnTo>
                    <a:pt x="10223" y="190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66;p33"/>
            <p:cNvSpPr/>
            <p:nvPr/>
          </p:nvSpPr>
          <p:spPr>
            <a:xfrm>
              <a:off x="7309332" y="1310856"/>
              <a:ext cx="194905" cy="280662"/>
            </a:xfrm>
            <a:custGeom>
              <a:avLst/>
              <a:gdLst/>
              <a:ahLst/>
              <a:cxnLst/>
              <a:rect l="l" t="t" r="r" b="b"/>
              <a:pathLst>
                <a:path w="9466" h="13631" extrusionOk="0">
                  <a:moveTo>
                    <a:pt x="4165" y="1"/>
                  </a:moveTo>
                  <a:lnTo>
                    <a:pt x="4165" y="190"/>
                  </a:lnTo>
                  <a:lnTo>
                    <a:pt x="4165" y="9844"/>
                  </a:lnTo>
                  <a:lnTo>
                    <a:pt x="3786" y="9655"/>
                  </a:lnTo>
                  <a:lnTo>
                    <a:pt x="2840" y="9466"/>
                  </a:lnTo>
                  <a:lnTo>
                    <a:pt x="1326" y="9466"/>
                  </a:lnTo>
                  <a:lnTo>
                    <a:pt x="947" y="9655"/>
                  </a:lnTo>
                  <a:lnTo>
                    <a:pt x="379" y="10412"/>
                  </a:lnTo>
                  <a:lnTo>
                    <a:pt x="0" y="11169"/>
                  </a:lnTo>
                  <a:lnTo>
                    <a:pt x="190" y="11927"/>
                  </a:lnTo>
                  <a:lnTo>
                    <a:pt x="568" y="12873"/>
                  </a:lnTo>
                  <a:lnTo>
                    <a:pt x="1136" y="13441"/>
                  </a:lnTo>
                  <a:lnTo>
                    <a:pt x="1893" y="13630"/>
                  </a:lnTo>
                  <a:lnTo>
                    <a:pt x="2840" y="13630"/>
                  </a:lnTo>
                  <a:lnTo>
                    <a:pt x="3597" y="13252"/>
                  </a:lnTo>
                  <a:lnTo>
                    <a:pt x="4165" y="12873"/>
                  </a:lnTo>
                  <a:lnTo>
                    <a:pt x="4354" y="12684"/>
                  </a:lnTo>
                  <a:lnTo>
                    <a:pt x="4544" y="11737"/>
                  </a:lnTo>
                  <a:lnTo>
                    <a:pt x="4544" y="6248"/>
                  </a:lnTo>
                  <a:lnTo>
                    <a:pt x="4544" y="5112"/>
                  </a:lnTo>
                  <a:lnTo>
                    <a:pt x="5869" y="5869"/>
                  </a:lnTo>
                  <a:lnTo>
                    <a:pt x="7194" y="6437"/>
                  </a:lnTo>
                  <a:lnTo>
                    <a:pt x="8329" y="7194"/>
                  </a:lnTo>
                  <a:lnTo>
                    <a:pt x="8708" y="7573"/>
                  </a:lnTo>
                  <a:lnTo>
                    <a:pt x="9087" y="8141"/>
                  </a:lnTo>
                  <a:lnTo>
                    <a:pt x="9276" y="8330"/>
                  </a:lnTo>
                  <a:lnTo>
                    <a:pt x="9465" y="8330"/>
                  </a:lnTo>
                  <a:lnTo>
                    <a:pt x="9465" y="8141"/>
                  </a:lnTo>
                  <a:lnTo>
                    <a:pt x="9465" y="7951"/>
                  </a:lnTo>
                  <a:lnTo>
                    <a:pt x="9087" y="7005"/>
                  </a:lnTo>
                  <a:lnTo>
                    <a:pt x="8708" y="6058"/>
                  </a:lnTo>
                  <a:lnTo>
                    <a:pt x="8140" y="5301"/>
                  </a:lnTo>
                  <a:lnTo>
                    <a:pt x="7383" y="4733"/>
                  </a:lnTo>
                  <a:lnTo>
                    <a:pt x="6437" y="4355"/>
                  </a:lnTo>
                  <a:lnTo>
                    <a:pt x="4544" y="3598"/>
                  </a:lnTo>
                  <a:lnTo>
                    <a:pt x="4354" y="1894"/>
                  </a:lnTo>
                  <a:lnTo>
                    <a:pt x="4354" y="1894"/>
                  </a:lnTo>
                  <a:lnTo>
                    <a:pt x="5869" y="2462"/>
                  </a:lnTo>
                  <a:lnTo>
                    <a:pt x="7194" y="3030"/>
                  </a:lnTo>
                  <a:lnTo>
                    <a:pt x="8329" y="3976"/>
                  </a:lnTo>
                  <a:lnTo>
                    <a:pt x="8708" y="4544"/>
                  </a:lnTo>
                  <a:lnTo>
                    <a:pt x="9087" y="5112"/>
                  </a:lnTo>
                  <a:lnTo>
                    <a:pt x="9276" y="5301"/>
                  </a:lnTo>
                  <a:lnTo>
                    <a:pt x="9465" y="5112"/>
                  </a:lnTo>
                  <a:lnTo>
                    <a:pt x="8897" y="3598"/>
                  </a:lnTo>
                  <a:lnTo>
                    <a:pt x="8329" y="2462"/>
                  </a:lnTo>
                  <a:lnTo>
                    <a:pt x="7762" y="1705"/>
                  </a:lnTo>
                  <a:lnTo>
                    <a:pt x="7004" y="1137"/>
                  </a:lnTo>
                  <a:lnTo>
                    <a:pt x="6058" y="758"/>
                  </a:lnTo>
                  <a:lnTo>
                    <a:pt x="5301" y="380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467;p33"/>
            <p:cNvSpPr/>
            <p:nvPr/>
          </p:nvSpPr>
          <p:spPr>
            <a:xfrm>
              <a:off x="6974148" y="3279157"/>
              <a:ext cx="237773" cy="241665"/>
            </a:xfrm>
            <a:custGeom>
              <a:avLst/>
              <a:gdLst/>
              <a:ahLst/>
              <a:cxnLst/>
              <a:rect l="l" t="t" r="r" b="b"/>
              <a:pathLst>
                <a:path w="11548" h="11737" extrusionOk="0">
                  <a:moveTo>
                    <a:pt x="8140" y="0"/>
                  </a:moveTo>
                  <a:lnTo>
                    <a:pt x="7761" y="189"/>
                  </a:lnTo>
                  <a:lnTo>
                    <a:pt x="7383" y="947"/>
                  </a:lnTo>
                  <a:lnTo>
                    <a:pt x="5111" y="5868"/>
                  </a:lnTo>
                  <a:lnTo>
                    <a:pt x="4732" y="7004"/>
                  </a:lnTo>
                  <a:lnTo>
                    <a:pt x="3786" y="5868"/>
                  </a:lnTo>
                  <a:lnTo>
                    <a:pt x="2840" y="4922"/>
                  </a:lnTo>
                  <a:lnTo>
                    <a:pt x="2082" y="3786"/>
                  </a:lnTo>
                  <a:lnTo>
                    <a:pt x="1704" y="3029"/>
                  </a:lnTo>
                  <a:lnTo>
                    <a:pt x="1704" y="2272"/>
                  </a:lnTo>
                  <a:lnTo>
                    <a:pt x="1325" y="2272"/>
                  </a:lnTo>
                  <a:lnTo>
                    <a:pt x="1325" y="2461"/>
                  </a:lnTo>
                  <a:lnTo>
                    <a:pt x="1325" y="3597"/>
                  </a:lnTo>
                  <a:lnTo>
                    <a:pt x="1325" y="4543"/>
                  </a:lnTo>
                  <a:lnTo>
                    <a:pt x="1514" y="5300"/>
                  </a:lnTo>
                  <a:lnTo>
                    <a:pt x="2082" y="6247"/>
                  </a:lnTo>
                  <a:lnTo>
                    <a:pt x="2650" y="7004"/>
                  </a:lnTo>
                  <a:lnTo>
                    <a:pt x="4165" y="8518"/>
                  </a:lnTo>
                  <a:lnTo>
                    <a:pt x="3407" y="10033"/>
                  </a:lnTo>
                  <a:lnTo>
                    <a:pt x="2461" y="9086"/>
                  </a:lnTo>
                  <a:lnTo>
                    <a:pt x="1514" y="7951"/>
                  </a:lnTo>
                  <a:lnTo>
                    <a:pt x="757" y="6625"/>
                  </a:lnTo>
                  <a:lnTo>
                    <a:pt x="568" y="5868"/>
                  </a:lnTo>
                  <a:lnTo>
                    <a:pt x="568" y="5111"/>
                  </a:lnTo>
                  <a:lnTo>
                    <a:pt x="379" y="4922"/>
                  </a:lnTo>
                  <a:lnTo>
                    <a:pt x="189" y="5111"/>
                  </a:lnTo>
                  <a:lnTo>
                    <a:pt x="0" y="6625"/>
                  </a:lnTo>
                  <a:lnTo>
                    <a:pt x="189" y="7951"/>
                  </a:lnTo>
                  <a:lnTo>
                    <a:pt x="379" y="8897"/>
                  </a:lnTo>
                  <a:lnTo>
                    <a:pt x="757" y="9654"/>
                  </a:lnTo>
                  <a:lnTo>
                    <a:pt x="1514" y="10411"/>
                  </a:lnTo>
                  <a:lnTo>
                    <a:pt x="2082" y="10979"/>
                  </a:lnTo>
                  <a:lnTo>
                    <a:pt x="2650" y="11736"/>
                  </a:lnTo>
                  <a:lnTo>
                    <a:pt x="3029" y="11736"/>
                  </a:lnTo>
                  <a:lnTo>
                    <a:pt x="7004" y="2840"/>
                  </a:lnTo>
                  <a:lnTo>
                    <a:pt x="7193" y="3218"/>
                  </a:lnTo>
                  <a:lnTo>
                    <a:pt x="7951" y="3786"/>
                  </a:lnTo>
                  <a:lnTo>
                    <a:pt x="8897" y="4165"/>
                  </a:lnTo>
                  <a:lnTo>
                    <a:pt x="9465" y="4354"/>
                  </a:lnTo>
                  <a:lnTo>
                    <a:pt x="9843" y="4354"/>
                  </a:lnTo>
                  <a:lnTo>
                    <a:pt x="10601" y="3975"/>
                  </a:lnTo>
                  <a:lnTo>
                    <a:pt x="11169" y="3218"/>
                  </a:lnTo>
                  <a:lnTo>
                    <a:pt x="11547" y="2461"/>
                  </a:lnTo>
                  <a:lnTo>
                    <a:pt x="11547" y="1704"/>
                  </a:lnTo>
                  <a:lnTo>
                    <a:pt x="10979" y="947"/>
                  </a:lnTo>
                  <a:lnTo>
                    <a:pt x="10411" y="189"/>
                  </a:lnTo>
                  <a:lnTo>
                    <a:pt x="9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68;p33"/>
            <p:cNvSpPr/>
            <p:nvPr/>
          </p:nvSpPr>
          <p:spPr>
            <a:xfrm>
              <a:off x="7340505" y="2538596"/>
              <a:ext cx="194905" cy="265076"/>
            </a:xfrm>
            <a:custGeom>
              <a:avLst/>
              <a:gdLst/>
              <a:ahLst/>
              <a:cxnLst/>
              <a:rect l="l" t="t" r="r" b="b"/>
              <a:pathLst>
                <a:path w="9466" h="12874" extrusionOk="0">
                  <a:moveTo>
                    <a:pt x="5869" y="1"/>
                  </a:moveTo>
                  <a:lnTo>
                    <a:pt x="4923" y="190"/>
                  </a:lnTo>
                  <a:lnTo>
                    <a:pt x="3787" y="380"/>
                  </a:lnTo>
                  <a:lnTo>
                    <a:pt x="2272" y="947"/>
                  </a:lnTo>
                  <a:lnTo>
                    <a:pt x="2272" y="1137"/>
                  </a:lnTo>
                  <a:lnTo>
                    <a:pt x="2462" y="1326"/>
                  </a:lnTo>
                  <a:lnTo>
                    <a:pt x="3219" y="1137"/>
                  </a:lnTo>
                  <a:lnTo>
                    <a:pt x="3976" y="1137"/>
                  </a:lnTo>
                  <a:lnTo>
                    <a:pt x="5301" y="1326"/>
                  </a:lnTo>
                  <a:lnTo>
                    <a:pt x="6626" y="1894"/>
                  </a:lnTo>
                  <a:lnTo>
                    <a:pt x="7951" y="2651"/>
                  </a:lnTo>
                  <a:lnTo>
                    <a:pt x="6626" y="3787"/>
                  </a:lnTo>
                  <a:lnTo>
                    <a:pt x="4923" y="2840"/>
                  </a:lnTo>
                  <a:lnTo>
                    <a:pt x="3976" y="2462"/>
                  </a:lnTo>
                  <a:lnTo>
                    <a:pt x="3030" y="2273"/>
                  </a:lnTo>
                  <a:lnTo>
                    <a:pt x="2083" y="2273"/>
                  </a:lnTo>
                  <a:lnTo>
                    <a:pt x="1137" y="2462"/>
                  </a:lnTo>
                  <a:lnTo>
                    <a:pt x="1" y="3030"/>
                  </a:lnTo>
                  <a:lnTo>
                    <a:pt x="1" y="3219"/>
                  </a:lnTo>
                  <a:lnTo>
                    <a:pt x="190" y="3408"/>
                  </a:lnTo>
                  <a:lnTo>
                    <a:pt x="947" y="3219"/>
                  </a:lnTo>
                  <a:lnTo>
                    <a:pt x="1515" y="3219"/>
                  </a:lnTo>
                  <a:lnTo>
                    <a:pt x="2840" y="3598"/>
                  </a:lnTo>
                  <a:lnTo>
                    <a:pt x="4165" y="4165"/>
                  </a:lnTo>
                  <a:lnTo>
                    <a:pt x="5490" y="4733"/>
                  </a:lnTo>
                  <a:lnTo>
                    <a:pt x="4544" y="5491"/>
                  </a:lnTo>
                  <a:lnTo>
                    <a:pt x="569" y="9087"/>
                  </a:lnTo>
                  <a:lnTo>
                    <a:pt x="1" y="9844"/>
                  </a:lnTo>
                  <a:lnTo>
                    <a:pt x="1" y="10223"/>
                  </a:lnTo>
                  <a:lnTo>
                    <a:pt x="1" y="10791"/>
                  </a:lnTo>
                  <a:lnTo>
                    <a:pt x="379" y="11548"/>
                  </a:lnTo>
                  <a:lnTo>
                    <a:pt x="947" y="12305"/>
                  </a:lnTo>
                  <a:lnTo>
                    <a:pt x="1705" y="12684"/>
                  </a:lnTo>
                  <a:lnTo>
                    <a:pt x="2462" y="12873"/>
                  </a:lnTo>
                  <a:lnTo>
                    <a:pt x="3408" y="12494"/>
                  </a:lnTo>
                  <a:lnTo>
                    <a:pt x="3976" y="12116"/>
                  </a:lnTo>
                  <a:lnTo>
                    <a:pt x="4355" y="11359"/>
                  </a:lnTo>
                  <a:lnTo>
                    <a:pt x="4544" y="10412"/>
                  </a:lnTo>
                  <a:lnTo>
                    <a:pt x="4544" y="10034"/>
                  </a:lnTo>
                  <a:lnTo>
                    <a:pt x="4165" y="9655"/>
                  </a:lnTo>
                  <a:lnTo>
                    <a:pt x="3408" y="8898"/>
                  </a:lnTo>
                  <a:lnTo>
                    <a:pt x="2651" y="8330"/>
                  </a:lnTo>
                  <a:lnTo>
                    <a:pt x="2272" y="8141"/>
                  </a:lnTo>
                  <a:lnTo>
                    <a:pt x="9466" y="1705"/>
                  </a:lnTo>
                  <a:lnTo>
                    <a:pt x="9466" y="1515"/>
                  </a:lnTo>
                  <a:lnTo>
                    <a:pt x="9466" y="1326"/>
                  </a:lnTo>
                  <a:lnTo>
                    <a:pt x="8519" y="1137"/>
                  </a:lnTo>
                  <a:lnTo>
                    <a:pt x="7762" y="569"/>
                  </a:lnTo>
                  <a:lnTo>
                    <a:pt x="6815" y="190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69;p33"/>
            <p:cNvSpPr/>
            <p:nvPr/>
          </p:nvSpPr>
          <p:spPr>
            <a:xfrm>
              <a:off x="5146167" y="2702307"/>
              <a:ext cx="272859" cy="495004"/>
            </a:xfrm>
            <a:custGeom>
              <a:avLst/>
              <a:gdLst/>
              <a:ahLst/>
              <a:cxnLst/>
              <a:rect l="l" t="t" r="r" b="b"/>
              <a:pathLst>
                <a:path w="13252" h="24041" extrusionOk="0">
                  <a:moveTo>
                    <a:pt x="2083" y="947"/>
                  </a:moveTo>
                  <a:lnTo>
                    <a:pt x="2651" y="1325"/>
                  </a:lnTo>
                  <a:lnTo>
                    <a:pt x="3787" y="2272"/>
                  </a:lnTo>
                  <a:lnTo>
                    <a:pt x="4354" y="3218"/>
                  </a:lnTo>
                  <a:lnTo>
                    <a:pt x="4733" y="4354"/>
                  </a:lnTo>
                  <a:lnTo>
                    <a:pt x="4922" y="5301"/>
                  </a:lnTo>
                  <a:lnTo>
                    <a:pt x="4922" y="6436"/>
                  </a:lnTo>
                  <a:lnTo>
                    <a:pt x="4733" y="7572"/>
                  </a:lnTo>
                  <a:lnTo>
                    <a:pt x="3597" y="9654"/>
                  </a:lnTo>
                  <a:lnTo>
                    <a:pt x="2651" y="8329"/>
                  </a:lnTo>
                  <a:lnTo>
                    <a:pt x="1515" y="6247"/>
                  </a:lnTo>
                  <a:lnTo>
                    <a:pt x="947" y="5111"/>
                  </a:lnTo>
                  <a:lnTo>
                    <a:pt x="569" y="3976"/>
                  </a:lnTo>
                  <a:lnTo>
                    <a:pt x="569" y="2840"/>
                  </a:lnTo>
                  <a:lnTo>
                    <a:pt x="758" y="1515"/>
                  </a:lnTo>
                  <a:lnTo>
                    <a:pt x="1136" y="1136"/>
                  </a:lnTo>
                  <a:lnTo>
                    <a:pt x="1704" y="947"/>
                  </a:lnTo>
                  <a:close/>
                  <a:moveTo>
                    <a:pt x="6437" y="14008"/>
                  </a:moveTo>
                  <a:lnTo>
                    <a:pt x="7383" y="15144"/>
                  </a:lnTo>
                  <a:lnTo>
                    <a:pt x="7194" y="15523"/>
                  </a:lnTo>
                  <a:lnTo>
                    <a:pt x="6815" y="15901"/>
                  </a:lnTo>
                  <a:lnTo>
                    <a:pt x="6626" y="16469"/>
                  </a:lnTo>
                  <a:lnTo>
                    <a:pt x="6437" y="16280"/>
                  </a:lnTo>
                  <a:lnTo>
                    <a:pt x="6058" y="15712"/>
                  </a:lnTo>
                  <a:lnTo>
                    <a:pt x="6058" y="15333"/>
                  </a:lnTo>
                  <a:lnTo>
                    <a:pt x="6058" y="14955"/>
                  </a:lnTo>
                  <a:lnTo>
                    <a:pt x="6058" y="14387"/>
                  </a:lnTo>
                  <a:lnTo>
                    <a:pt x="6437" y="14008"/>
                  </a:lnTo>
                  <a:close/>
                  <a:moveTo>
                    <a:pt x="8708" y="12683"/>
                  </a:moveTo>
                  <a:lnTo>
                    <a:pt x="9844" y="13062"/>
                  </a:lnTo>
                  <a:lnTo>
                    <a:pt x="10790" y="13630"/>
                  </a:lnTo>
                  <a:lnTo>
                    <a:pt x="11358" y="14387"/>
                  </a:lnTo>
                  <a:lnTo>
                    <a:pt x="11548" y="15333"/>
                  </a:lnTo>
                  <a:lnTo>
                    <a:pt x="11737" y="16280"/>
                  </a:lnTo>
                  <a:lnTo>
                    <a:pt x="11548" y="17037"/>
                  </a:lnTo>
                  <a:lnTo>
                    <a:pt x="11169" y="17794"/>
                  </a:lnTo>
                  <a:lnTo>
                    <a:pt x="10601" y="18551"/>
                  </a:lnTo>
                  <a:lnTo>
                    <a:pt x="10033" y="17794"/>
                  </a:lnTo>
                  <a:lnTo>
                    <a:pt x="9465" y="17226"/>
                  </a:lnTo>
                  <a:lnTo>
                    <a:pt x="9844" y="16658"/>
                  </a:lnTo>
                  <a:lnTo>
                    <a:pt x="9844" y="16091"/>
                  </a:lnTo>
                  <a:lnTo>
                    <a:pt x="9655" y="15523"/>
                  </a:lnTo>
                  <a:lnTo>
                    <a:pt x="9276" y="15144"/>
                  </a:lnTo>
                  <a:lnTo>
                    <a:pt x="8708" y="14765"/>
                  </a:lnTo>
                  <a:lnTo>
                    <a:pt x="7951" y="14955"/>
                  </a:lnTo>
                  <a:lnTo>
                    <a:pt x="6815" y="13440"/>
                  </a:lnTo>
                  <a:lnTo>
                    <a:pt x="7194" y="13062"/>
                  </a:lnTo>
                  <a:lnTo>
                    <a:pt x="7762" y="12872"/>
                  </a:lnTo>
                  <a:lnTo>
                    <a:pt x="8708" y="12683"/>
                  </a:lnTo>
                  <a:close/>
                  <a:moveTo>
                    <a:pt x="4922" y="11926"/>
                  </a:moveTo>
                  <a:lnTo>
                    <a:pt x="5301" y="12494"/>
                  </a:lnTo>
                  <a:lnTo>
                    <a:pt x="4733" y="13630"/>
                  </a:lnTo>
                  <a:lnTo>
                    <a:pt x="4544" y="14198"/>
                  </a:lnTo>
                  <a:lnTo>
                    <a:pt x="4354" y="14955"/>
                  </a:lnTo>
                  <a:lnTo>
                    <a:pt x="4544" y="15712"/>
                  </a:lnTo>
                  <a:lnTo>
                    <a:pt x="4733" y="16469"/>
                  </a:lnTo>
                  <a:lnTo>
                    <a:pt x="5301" y="17037"/>
                  </a:lnTo>
                  <a:lnTo>
                    <a:pt x="5869" y="17605"/>
                  </a:lnTo>
                  <a:lnTo>
                    <a:pt x="6626" y="17983"/>
                  </a:lnTo>
                  <a:lnTo>
                    <a:pt x="8140" y="17983"/>
                  </a:lnTo>
                  <a:lnTo>
                    <a:pt x="9087" y="17605"/>
                  </a:lnTo>
                  <a:lnTo>
                    <a:pt x="10033" y="18930"/>
                  </a:lnTo>
                  <a:lnTo>
                    <a:pt x="9276" y="19309"/>
                  </a:lnTo>
                  <a:lnTo>
                    <a:pt x="8519" y="19498"/>
                  </a:lnTo>
                  <a:lnTo>
                    <a:pt x="7005" y="19498"/>
                  </a:lnTo>
                  <a:lnTo>
                    <a:pt x="5680" y="18930"/>
                  </a:lnTo>
                  <a:lnTo>
                    <a:pt x="4733" y="18362"/>
                  </a:lnTo>
                  <a:lnTo>
                    <a:pt x="4165" y="17983"/>
                  </a:lnTo>
                  <a:lnTo>
                    <a:pt x="3787" y="17416"/>
                  </a:lnTo>
                  <a:lnTo>
                    <a:pt x="3597" y="16848"/>
                  </a:lnTo>
                  <a:lnTo>
                    <a:pt x="3597" y="16091"/>
                  </a:lnTo>
                  <a:lnTo>
                    <a:pt x="3597" y="14955"/>
                  </a:lnTo>
                  <a:lnTo>
                    <a:pt x="3976" y="13630"/>
                  </a:lnTo>
                  <a:lnTo>
                    <a:pt x="4922" y="11926"/>
                  </a:lnTo>
                  <a:close/>
                  <a:moveTo>
                    <a:pt x="947" y="0"/>
                  </a:moveTo>
                  <a:lnTo>
                    <a:pt x="569" y="379"/>
                  </a:lnTo>
                  <a:lnTo>
                    <a:pt x="190" y="947"/>
                  </a:lnTo>
                  <a:lnTo>
                    <a:pt x="1" y="1704"/>
                  </a:lnTo>
                  <a:lnTo>
                    <a:pt x="1" y="2461"/>
                  </a:lnTo>
                  <a:lnTo>
                    <a:pt x="379" y="4165"/>
                  </a:lnTo>
                  <a:lnTo>
                    <a:pt x="947" y="5679"/>
                  </a:lnTo>
                  <a:lnTo>
                    <a:pt x="1515" y="7194"/>
                  </a:lnTo>
                  <a:lnTo>
                    <a:pt x="2272" y="8329"/>
                  </a:lnTo>
                  <a:lnTo>
                    <a:pt x="3408" y="10033"/>
                  </a:lnTo>
                  <a:lnTo>
                    <a:pt x="3029" y="10790"/>
                  </a:lnTo>
                  <a:lnTo>
                    <a:pt x="2461" y="12115"/>
                  </a:lnTo>
                  <a:lnTo>
                    <a:pt x="1894" y="13819"/>
                  </a:lnTo>
                  <a:lnTo>
                    <a:pt x="1704" y="14576"/>
                  </a:lnTo>
                  <a:lnTo>
                    <a:pt x="1704" y="15333"/>
                  </a:lnTo>
                  <a:lnTo>
                    <a:pt x="1894" y="16280"/>
                  </a:lnTo>
                  <a:lnTo>
                    <a:pt x="2272" y="17037"/>
                  </a:lnTo>
                  <a:lnTo>
                    <a:pt x="2840" y="17794"/>
                  </a:lnTo>
                  <a:lnTo>
                    <a:pt x="3408" y="18551"/>
                  </a:lnTo>
                  <a:lnTo>
                    <a:pt x="4165" y="19309"/>
                  </a:lnTo>
                  <a:lnTo>
                    <a:pt x="4922" y="19876"/>
                  </a:lnTo>
                  <a:lnTo>
                    <a:pt x="5680" y="20255"/>
                  </a:lnTo>
                  <a:lnTo>
                    <a:pt x="6247" y="20444"/>
                  </a:lnTo>
                  <a:lnTo>
                    <a:pt x="7762" y="20444"/>
                  </a:lnTo>
                  <a:lnTo>
                    <a:pt x="9087" y="20066"/>
                  </a:lnTo>
                  <a:lnTo>
                    <a:pt x="9844" y="19876"/>
                  </a:lnTo>
                  <a:lnTo>
                    <a:pt x="10412" y="19498"/>
                  </a:lnTo>
                  <a:lnTo>
                    <a:pt x="11169" y="20444"/>
                  </a:lnTo>
                  <a:lnTo>
                    <a:pt x="11737" y="21201"/>
                  </a:lnTo>
                  <a:lnTo>
                    <a:pt x="12305" y="22337"/>
                  </a:lnTo>
                  <a:lnTo>
                    <a:pt x="12305" y="22905"/>
                  </a:lnTo>
                  <a:lnTo>
                    <a:pt x="11926" y="22527"/>
                  </a:lnTo>
                  <a:lnTo>
                    <a:pt x="11737" y="22148"/>
                  </a:lnTo>
                  <a:lnTo>
                    <a:pt x="11169" y="22148"/>
                  </a:lnTo>
                  <a:lnTo>
                    <a:pt x="10790" y="22337"/>
                  </a:lnTo>
                  <a:lnTo>
                    <a:pt x="10412" y="22716"/>
                  </a:lnTo>
                  <a:lnTo>
                    <a:pt x="10412" y="23094"/>
                  </a:lnTo>
                  <a:lnTo>
                    <a:pt x="10412" y="23662"/>
                  </a:lnTo>
                  <a:lnTo>
                    <a:pt x="10790" y="23852"/>
                  </a:lnTo>
                  <a:lnTo>
                    <a:pt x="11169" y="23852"/>
                  </a:lnTo>
                  <a:lnTo>
                    <a:pt x="11737" y="24041"/>
                  </a:lnTo>
                  <a:lnTo>
                    <a:pt x="12116" y="23852"/>
                  </a:lnTo>
                  <a:lnTo>
                    <a:pt x="12305" y="23662"/>
                  </a:lnTo>
                  <a:lnTo>
                    <a:pt x="12683" y="23284"/>
                  </a:lnTo>
                  <a:lnTo>
                    <a:pt x="12683" y="22527"/>
                  </a:lnTo>
                  <a:lnTo>
                    <a:pt x="12305" y="21391"/>
                  </a:lnTo>
                  <a:lnTo>
                    <a:pt x="11737" y="20066"/>
                  </a:lnTo>
                  <a:lnTo>
                    <a:pt x="10980" y="19119"/>
                  </a:lnTo>
                  <a:lnTo>
                    <a:pt x="11737" y="18551"/>
                  </a:lnTo>
                  <a:lnTo>
                    <a:pt x="12494" y="17794"/>
                  </a:lnTo>
                  <a:lnTo>
                    <a:pt x="13062" y="16848"/>
                  </a:lnTo>
                  <a:lnTo>
                    <a:pt x="13251" y="15901"/>
                  </a:lnTo>
                  <a:lnTo>
                    <a:pt x="13251" y="15144"/>
                  </a:lnTo>
                  <a:lnTo>
                    <a:pt x="13062" y="14387"/>
                  </a:lnTo>
                  <a:lnTo>
                    <a:pt x="12683" y="13630"/>
                  </a:lnTo>
                  <a:lnTo>
                    <a:pt x="12305" y="12872"/>
                  </a:lnTo>
                  <a:lnTo>
                    <a:pt x="11737" y="12115"/>
                  </a:lnTo>
                  <a:lnTo>
                    <a:pt x="11169" y="11547"/>
                  </a:lnTo>
                  <a:lnTo>
                    <a:pt x="10412" y="11169"/>
                  </a:lnTo>
                  <a:lnTo>
                    <a:pt x="9655" y="10790"/>
                  </a:lnTo>
                  <a:lnTo>
                    <a:pt x="8708" y="10601"/>
                  </a:lnTo>
                  <a:lnTo>
                    <a:pt x="7572" y="10980"/>
                  </a:lnTo>
                  <a:lnTo>
                    <a:pt x="6626" y="11358"/>
                  </a:lnTo>
                  <a:lnTo>
                    <a:pt x="5680" y="12115"/>
                  </a:lnTo>
                  <a:lnTo>
                    <a:pt x="5112" y="11547"/>
                  </a:lnTo>
                  <a:lnTo>
                    <a:pt x="6058" y="9844"/>
                  </a:lnTo>
                  <a:lnTo>
                    <a:pt x="6247" y="8897"/>
                  </a:lnTo>
                  <a:lnTo>
                    <a:pt x="6437" y="7762"/>
                  </a:lnTo>
                  <a:lnTo>
                    <a:pt x="6437" y="6815"/>
                  </a:lnTo>
                  <a:lnTo>
                    <a:pt x="6247" y="5869"/>
                  </a:lnTo>
                  <a:lnTo>
                    <a:pt x="6058" y="4733"/>
                  </a:lnTo>
                  <a:lnTo>
                    <a:pt x="5680" y="3597"/>
                  </a:lnTo>
                  <a:lnTo>
                    <a:pt x="5112" y="2461"/>
                  </a:lnTo>
                  <a:lnTo>
                    <a:pt x="4354" y="1515"/>
                  </a:lnTo>
                  <a:lnTo>
                    <a:pt x="3787" y="947"/>
                  </a:lnTo>
                  <a:lnTo>
                    <a:pt x="3029" y="37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533;p35"/>
          <p:cNvSpPr/>
          <p:nvPr/>
        </p:nvSpPr>
        <p:spPr>
          <a:xfrm rot="10800000">
            <a:off x="7898781" y="382335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534;p35"/>
          <p:cNvSpPr/>
          <p:nvPr/>
        </p:nvSpPr>
        <p:spPr>
          <a:xfrm rot="10800000">
            <a:off x="8483988" y="753835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1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398025" y="86777"/>
            <a:ext cx="2686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Caveat Brush" panose="02020500000000000000" charset="0"/>
              </a:rPr>
              <a:t>Conclusion</a:t>
            </a:r>
            <a:endParaRPr lang="zh-TW" altLang="en-US" sz="5000" dirty="0">
              <a:latin typeface="Caveat Brush" panose="02020500000000000000" charset="0"/>
            </a:endParaRPr>
          </a:p>
        </p:txBody>
      </p:sp>
      <p:sp>
        <p:nvSpPr>
          <p:cNvPr id="68" name="Google Shape;533;p35"/>
          <p:cNvSpPr/>
          <p:nvPr/>
        </p:nvSpPr>
        <p:spPr>
          <a:xfrm rot="10800000">
            <a:off x="7898781" y="382335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534;p35"/>
          <p:cNvSpPr/>
          <p:nvPr/>
        </p:nvSpPr>
        <p:spPr>
          <a:xfrm rot="10800000">
            <a:off x="8483988" y="753835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26426"/>
              </p:ext>
            </p:extLst>
          </p:nvPr>
        </p:nvGraphicFramePr>
        <p:xfrm>
          <a:off x="304341" y="1289155"/>
          <a:ext cx="3702240" cy="3186714"/>
        </p:xfrm>
        <a:graphic>
          <a:graphicData uri="http://schemas.openxmlformats.org/drawingml/2006/table">
            <a:tbl>
              <a:tblPr firstRow="1" bandRow="1">
                <a:tableStyleId>{EE9FD835-B3DD-4644-A897-38CC5A23705D}</a:tableStyleId>
              </a:tblPr>
              <a:tblGrid>
                <a:gridCol w="1284616">
                  <a:extLst>
                    <a:ext uri="{9D8B030D-6E8A-4147-A177-3AD203B41FA5}">
                      <a16:colId xmlns:a16="http://schemas.microsoft.com/office/drawing/2014/main" val="313024300"/>
                    </a:ext>
                  </a:extLst>
                </a:gridCol>
                <a:gridCol w="1183544">
                  <a:extLst>
                    <a:ext uri="{9D8B030D-6E8A-4147-A177-3AD203B41FA5}">
                      <a16:colId xmlns:a16="http://schemas.microsoft.com/office/drawing/2014/main" val="1982005278"/>
                    </a:ext>
                  </a:extLst>
                </a:gridCol>
                <a:gridCol w="1234080">
                  <a:extLst>
                    <a:ext uri="{9D8B030D-6E8A-4147-A177-3AD203B41FA5}">
                      <a16:colId xmlns:a16="http://schemas.microsoft.com/office/drawing/2014/main" val="1545987813"/>
                    </a:ext>
                  </a:extLst>
                </a:gridCol>
              </a:tblGrid>
              <a:tr h="1062238"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B05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過</a:t>
                      </a:r>
                      <a:r>
                        <a:rPr lang="zh-TW" altLang="zh-TW" sz="240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  <a:sym typeface="Arial"/>
                        </a:rPr>
                        <a:t>擬合</a:t>
                      </a:r>
                      <a:endParaRPr lang="en-US" altLang="zh-TW" sz="2400" u="none" strike="noStrike" cap="none" dirty="0" smtClean="0">
                        <a:solidFill>
                          <a:srgbClr val="00B050"/>
                        </a:solidFill>
                        <a:effectLst/>
                        <a:latin typeface="Taipei Sans TC Beta" pitchFamily="2" charset="-120"/>
                        <a:ea typeface="Taipei Sans TC Beta" pitchFamily="2" charset="-120"/>
                        <a:sym typeface="Arial"/>
                      </a:endParaRPr>
                    </a:p>
                    <a:p>
                      <a:pPr algn="ctr"/>
                      <a:r>
                        <a:rPr lang="zh-TW" altLang="en-US" sz="240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  <a:sym typeface="Arial"/>
                        </a:rPr>
                        <a:t>的問題</a:t>
                      </a:r>
                      <a:endParaRPr lang="zh-TW" altLang="en-US" sz="2400" dirty="0">
                        <a:solidFill>
                          <a:srgbClr val="00B05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FFC00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預測</a:t>
                      </a:r>
                      <a:endParaRPr lang="en-US" altLang="zh-TW" sz="2400" dirty="0" smtClean="0">
                        <a:solidFill>
                          <a:srgbClr val="FFC00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solidFill>
                            <a:srgbClr val="FFC00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能力</a:t>
                      </a:r>
                      <a:endParaRPr lang="zh-TW" altLang="en-US" sz="2400" dirty="0">
                        <a:solidFill>
                          <a:srgbClr val="FFC00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38445"/>
                  </a:ext>
                </a:extLst>
              </a:tr>
              <a:tr h="1062238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LightGBM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4672"/>
                  </a:ext>
                </a:extLst>
              </a:tr>
              <a:tr h="1062238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羅吉斯回歸</a:t>
                      </a:r>
                      <a:endParaRPr lang="zh-TW" altLang="en-US" sz="1600" dirty="0">
                        <a:solidFill>
                          <a:srgbClr val="0070C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74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4" y="3454378"/>
            <a:ext cx="896177" cy="89617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78" y="2409650"/>
            <a:ext cx="896177" cy="8961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87" y="2409650"/>
            <a:ext cx="919414" cy="919414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2" y="3448941"/>
            <a:ext cx="919414" cy="91941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92640"/>
              </p:ext>
            </p:extLst>
          </p:nvPr>
        </p:nvGraphicFramePr>
        <p:xfrm>
          <a:off x="4954522" y="1289155"/>
          <a:ext cx="3672591" cy="3186714"/>
        </p:xfrm>
        <a:graphic>
          <a:graphicData uri="http://schemas.openxmlformats.org/drawingml/2006/table">
            <a:tbl>
              <a:tblPr firstRow="1" bandRow="1">
                <a:tableStyleId>{EE9FD835-B3DD-4644-A897-38CC5A23705D}</a:tableStyleId>
              </a:tblPr>
              <a:tblGrid>
                <a:gridCol w="1224197">
                  <a:extLst>
                    <a:ext uri="{9D8B030D-6E8A-4147-A177-3AD203B41FA5}">
                      <a16:colId xmlns:a16="http://schemas.microsoft.com/office/drawing/2014/main" val="2505918928"/>
                    </a:ext>
                  </a:extLst>
                </a:gridCol>
                <a:gridCol w="1224197">
                  <a:extLst>
                    <a:ext uri="{9D8B030D-6E8A-4147-A177-3AD203B41FA5}">
                      <a16:colId xmlns:a16="http://schemas.microsoft.com/office/drawing/2014/main" val="3548217056"/>
                    </a:ext>
                  </a:extLst>
                </a:gridCol>
                <a:gridCol w="1224197">
                  <a:extLst>
                    <a:ext uri="{9D8B030D-6E8A-4147-A177-3AD203B41FA5}">
                      <a16:colId xmlns:a16="http://schemas.microsoft.com/office/drawing/2014/main" val="3296704241"/>
                    </a:ext>
                  </a:extLst>
                </a:gridCol>
              </a:tblGrid>
              <a:tr h="1062238"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00B05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預測能力</a:t>
                      </a:r>
                      <a:endParaRPr lang="zh-TW" altLang="en-US" sz="2800" dirty="0">
                        <a:solidFill>
                          <a:srgbClr val="00B05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FC00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花費時間</a:t>
                      </a:r>
                      <a:endParaRPr lang="zh-TW" altLang="en-US" sz="2800" dirty="0">
                        <a:solidFill>
                          <a:srgbClr val="FFC00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6389"/>
                  </a:ext>
                </a:extLst>
              </a:tr>
              <a:tr h="1062238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DF_train_0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49588"/>
                  </a:ext>
                </a:extLst>
              </a:tr>
              <a:tr h="1062238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DF_train_full</a:t>
                      </a:r>
                      <a:endParaRPr lang="zh-TW" altLang="en-US" sz="1800" dirty="0">
                        <a:solidFill>
                          <a:srgbClr val="0070C0"/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38586"/>
                  </a:ext>
                </a:extLst>
              </a:tr>
            </a:tbl>
          </a:graphicData>
        </a:graphic>
      </p:graphicFrame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10" y="2422805"/>
            <a:ext cx="919414" cy="91941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65" y="3494119"/>
            <a:ext cx="919414" cy="91941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47" y="3505737"/>
            <a:ext cx="896177" cy="89617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83" y="2421269"/>
            <a:ext cx="896177" cy="8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 idx="4"/>
          </p:nvPr>
        </p:nvSpPr>
        <p:spPr>
          <a:xfrm>
            <a:off x="72563" y="1800016"/>
            <a:ext cx="3105352" cy="917100"/>
          </a:xfrm>
        </p:spPr>
        <p:txBody>
          <a:bodyPr/>
          <a:lstStyle/>
          <a:p>
            <a:r>
              <a:rPr lang="en-US" altLang="zh-TW" sz="6000" dirty="0" smtClean="0"/>
              <a:t>Limitation</a:t>
            </a:r>
            <a:br>
              <a:rPr lang="en-US" altLang="zh-TW" sz="6000" dirty="0" smtClean="0"/>
            </a:br>
            <a:r>
              <a:rPr lang="en-US" altLang="zh-TW" sz="6000" dirty="0" smtClean="0"/>
              <a:t>&amp;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 smtClean="0"/>
              <a:t> Prospect</a:t>
            </a:r>
            <a:endParaRPr lang="zh-TW" altLang="en-US" sz="6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95272" y="319574"/>
            <a:ext cx="5516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以</a:t>
            </a:r>
            <a:r>
              <a:rPr lang="zh-TW" altLang="zh-TW" sz="24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使用者依賴程度或以歌曲為目標</a:t>
            </a:r>
            <a:r>
              <a:rPr lang="zh-TW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進行預測</a:t>
            </a:r>
            <a:r>
              <a:rPr lang="zh-TW" altLang="en-US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24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利用</a:t>
            </a:r>
            <a:r>
              <a:rPr lang="zh-TW" altLang="zh-TW" sz="24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此研究的分析結果進行反向分析</a:t>
            </a:r>
            <a:r>
              <a:rPr lang="zh-TW" altLang="zh-TW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，取得</a:t>
            </a:r>
            <a:r>
              <a:rPr lang="zh-TW" altLang="zh-TW" sz="24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推薦資料建立更有效的客戶</a:t>
            </a:r>
            <a:r>
              <a:rPr lang="zh-TW" altLang="zh-TW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特徵</a:t>
            </a:r>
            <a:r>
              <a:rPr lang="zh-TW" altLang="en-US" sz="24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872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94" y="1739612"/>
            <a:ext cx="2858013" cy="917100"/>
          </a:xfrm>
        </p:spPr>
        <p:txBody>
          <a:bodyPr/>
          <a:lstStyle/>
          <a:p>
            <a:r>
              <a:rPr lang="en-US" altLang="zh-TW" sz="6000" dirty="0" smtClean="0"/>
              <a:t>Reference</a:t>
            </a:r>
            <a:endParaRPr lang="zh-TW" altLang="en-US" sz="6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80282" y="428447"/>
            <a:ext cx="48343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Kaggle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資料集</a:t>
            </a:r>
          </a:p>
          <a:p>
            <a:r>
              <a:rPr lang="en-US" altLang="zh-TW" u="sng" dirty="0">
                <a:hlinkClick r:id="rId2"/>
              </a:rPr>
              <a:t>https://www.kaggle.com/c/kkbox-music-recommendation-challenge/data</a:t>
            </a:r>
            <a:endParaRPr lang="zh-TW" altLang="zh-TW" dirty="0"/>
          </a:p>
          <a:p>
            <a:endParaRPr lang="en-US" altLang="zh-TW" dirty="0" smtClean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XGBoost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與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演算法</a:t>
            </a:r>
          </a:p>
          <a:p>
            <a:r>
              <a:rPr lang="en-US" altLang="zh-TW" u="sng" dirty="0"/>
              <a:t>https://moread.cc/2544500.html</a:t>
            </a:r>
            <a:endParaRPr lang="zh-TW" altLang="zh-TW" dirty="0"/>
          </a:p>
          <a:p>
            <a:endParaRPr lang="en-US" altLang="zh-TW" dirty="0" smtClean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機器學習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與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XGBoost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3"/>
              </a:rPr>
              <a:t>https://</a:t>
            </a:r>
            <a:r>
              <a:rPr lang="en-US" altLang="zh-TW" u="sng" dirty="0" smtClean="0">
                <a:hlinkClick r:id="rId3"/>
              </a:rPr>
              <a:t>moread.cc/2544500.html</a:t>
            </a:r>
            <a:endParaRPr lang="en-US" altLang="zh-TW" u="sng" dirty="0" smtClean="0"/>
          </a:p>
          <a:p>
            <a:endParaRPr lang="en-US" altLang="zh-TW" sz="1800" u="sng" dirty="0">
              <a:latin typeface="Taipei Sans TC Beta" pitchFamily="2" charset="-120"/>
              <a:ea typeface="Taipei Sans TC Beta" pitchFamily="2" charset="-120"/>
            </a:endParaRPr>
          </a:p>
          <a:p>
            <a:pPr lvl="0"/>
            <a:r>
              <a:rPr lang="en-US" altLang="zh-TW" sz="1800" u="sng" dirty="0" smtClean="0">
                <a:latin typeface="Taipei Sans TC Beta" pitchFamily="2" charset="-120"/>
                <a:ea typeface="Taipei Sans TC Beta" pitchFamily="2" charset="-120"/>
              </a:rPr>
              <a:t>4.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深度學習</a:t>
            </a:r>
          </a:p>
          <a:p>
            <a:r>
              <a:rPr lang="en-US" altLang="zh-TW" u="sng" dirty="0">
                <a:hlinkClick r:id="rId4"/>
              </a:rPr>
              <a:t>https://medium.com/@baubibi/速記ai課程-深度學習入門-一-68e27912ce30</a:t>
            </a:r>
            <a:endParaRPr lang="zh-TW" altLang="zh-TW" dirty="0"/>
          </a:p>
          <a:p>
            <a:endParaRPr lang="en-US" altLang="zh-TW" dirty="0" smtClean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5.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XGBoost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dirty="0"/>
              <a:t>https://medium.com/jameslearningnote/</a:t>
            </a:r>
            <a:r>
              <a:rPr lang="zh-TW" altLang="zh-TW" dirty="0"/>
              <a:t>資料分析</a:t>
            </a:r>
            <a:r>
              <a:rPr lang="en-US" altLang="zh-TW" dirty="0"/>
              <a:t>-</a:t>
            </a:r>
            <a:r>
              <a:rPr lang="zh-TW" altLang="zh-TW" dirty="0"/>
              <a:t>機器學習</a:t>
            </a:r>
            <a:r>
              <a:rPr lang="en-US" altLang="zh-TW" dirty="0"/>
              <a:t>-</a:t>
            </a:r>
            <a:r>
              <a:rPr lang="zh-TW" altLang="zh-TW" dirty="0"/>
              <a:t>第</a:t>
            </a:r>
            <a:r>
              <a:rPr lang="en-US" altLang="zh-TW" dirty="0"/>
              <a:t>5-2</a:t>
            </a:r>
            <a:r>
              <a:rPr lang="zh-TW" altLang="zh-TW" dirty="0"/>
              <a:t>講</a:t>
            </a:r>
            <a:r>
              <a:rPr lang="en-US" altLang="zh-TW" dirty="0"/>
              <a:t>-</a:t>
            </a:r>
            <a:r>
              <a:rPr lang="en-US" altLang="zh-TW" dirty="0" err="1"/>
              <a:t>kaggle</a:t>
            </a:r>
            <a:r>
              <a:rPr lang="zh-TW" altLang="zh-TW" dirty="0"/>
              <a:t>機器學習競賽神器</a:t>
            </a:r>
            <a:r>
              <a:rPr lang="en-US" altLang="zh-TW" dirty="0" err="1"/>
              <a:t>xgboost</a:t>
            </a:r>
            <a:r>
              <a:rPr lang="zh-TW" altLang="zh-TW" dirty="0"/>
              <a:t>介紹</a:t>
            </a:r>
            <a:r>
              <a:rPr lang="en-US" altLang="zh-TW" dirty="0"/>
              <a:t>-1c8f55cffcc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93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94" y="1739612"/>
            <a:ext cx="2858013" cy="917100"/>
          </a:xfrm>
        </p:spPr>
        <p:txBody>
          <a:bodyPr/>
          <a:lstStyle/>
          <a:p>
            <a:r>
              <a:rPr lang="en-US" altLang="zh-TW" sz="6000" dirty="0" smtClean="0"/>
              <a:t>Reference</a:t>
            </a:r>
            <a:endParaRPr lang="zh-TW" altLang="en-US" sz="6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80282" y="428447"/>
            <a:ext cx="48343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特徵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工程</a:t>
            </a:r>
          </a:p>
          <a:p>
            <a:r>
              <a:rPr lang="en-US" altLang="zh-TW" u="sng" dirty="0">
                <a:hlinkClick r:id="rId2"/>
              </a:rPr>
              <a:t>https://</a:t>
            </a:r>
            <a:r>
              <a:rPr lang="en-US" altLang="zh-TW" u="sng" dirty="0" smtClean="0">
                <a:hlinkClick r:id="rId2"/>
              </a:rPr>
              <a:t>ithelp.ithome.com.tw/users/20111826/ironman/173</a:t>
            </a:r>
            <a:endParaRPr lang="en-US" altLang="zh-TW" u="sng" dirty="0" smtClean="0"/>
          </a:p>
          <a:p>
            <a:endParaRPr lang="en-US" altLang="zh-TW" u="sng" dirty="0"/>
          </a:p>
          <a:p>
            <a:pPr lvl="0"/>
            <a:r>
              <a:rPr lang="en-US" altLang="zh-TW" sz="1800" u="sng" dirty="0" smtClean="0">
                <a:latin typeface="Taipei Sans TC Beta" pitchFamily="2" charset="-120"/>
                <a:ea typeface="Taipei Sans TC Beta" pitchFamily="2" charset="-120"/>
              </a:rPr>
              <a:t>7.  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使用</a:t>
            </a:r>
          </a:p>
          <a:p>
            <a:r>
              <a:rPr lang="en-US" altLang="zh-TW" u="sng" dirty="0">
                <a:hlinkClick r:id="rId3"/>
              </a:rPr>
              <a:t>http://www.huaxiaozhuan.com/%E5%B7%A5%E5%85%B7/lightgbm/chapters/lightgbm_usage.html</a:t>
            </a:r>
            <a:endParaRPr lang="zh-TW" altLang="zh-TW" dirty="0"/>
          </a:p>
          <a:p>
            <a:endParaRPr lang="en-US" altLang="zh-TW" dirty="0" smtClean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8. 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調參筆記</a:t>
            </a:r>
          </a:p>
          <a:p>
            <a:r>
              <a:rPr lang="en-US" altLang="zh-TW" u="sng" dirty="0">
                <a:hlinkClick r:id="rId4"/>
              </a:rPr>
              <a:t>https://www.twblogs.net/a/5be215942b717720b51cce01</a:t>
            </a:r>
            <a:endParaRPr lang="zh-TW" altLang="zh-TW" dirty="0"/>
          </a:p>
          <a:p>
            <a:endParaRPr lang="zh-TW" altLang="zh-TW" dirty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9. 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LightGBM+gridsearchcv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调参</a:t>
            </a:r>
          </a:p>
          <a:p>
            <a:r>
              <a:rPr lang="en-US" altLang="zh-TW" u="sng" dirty="0">
                <a:hlinkClick r:id="rId5"/>
              </a:rPr>
              <a:t>https://zhuanlan.zhihu.com/p/76206257</a:t>
            </a:r>
            <a:endParaRPr lang="zh-TW" altLang="zh-TW" dirty="0"/>
          </a:p>
          <a:p>
            <a:pPr lvl="0"/>
            <a:endParaRPr lang="en-US" altLang="zh-TW" dirty="0" smtClean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10. 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基於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大數據個性化音樂推薦算法分析（附代碼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github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地址）</a:t>
            </a:r>
          </a:p>
          <a:p>
            <a:r>
              <a:rPr lang="en-US" altLang="zh-TW" u="sng" dirty="0">
                <a:hlinkClick r:id="rId6"/>
              </a:rPr>
              <a:t>https://www.twblogs.net/a/5ee6b192f96db16fcf62f881</a:t>
            </a:r>
            <a:endParaRPr lang="zh-TW" altLang="zh-TW" dirty="0"/>
          </a:p>
          <a:p>
            <a:pPr lvl="0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95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94" y="1739612"/>
            <a:ext cx="2858013" cy="917100"/>
          </a:xfrm>
        </p:spPr>
        <p:txBody>
          <a:bodyPr/>
          <a:lstStyle/>
          <a:p>
            <a:r>
              <a:rPr lang="en-US" altLang="zh-TW" sz="6000" dirty="0" smtClean="0"/>
              <a:t>Reference</a:t>
            </a:r>
            <a:endParaRPr lang="zh-TW" altLang="en-US" sz="6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65292" y="280630"/>
            <a:ext cx="483432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600" dirty="0" smtClean="0">
                <a:latin typeface="Taipei Sans TC Beta" pitchFamily="2" charset="-120"/>
                <a:ea typeface="Taipei Sans TC Beta" pitchFamily="2" charset="-120"/>
              </a:rPr>
              <a:t>11.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決策樹的進化（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ID3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C4.5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CART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GBDT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RF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DART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 err="1">
                <a:latin typeface="Taipei Sans TC Beta" pitchFamily="2" charset="-120"/>
                <a:ea typeface="Taipei Sans TC Beta" pitchFamily="2" charset="-120"/>
              </a:rPr>
              <a:t>lambdaMART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 err="1">
                <a:latin typeface="Taipei Sans TC Beta" pitchFamily="2" charset="-120"/>
                <a:ea typeface="Taipei Sans TC Beta" pitchFamily="2" charset="-120"/>
              </a:rPr>
              <a:t>XGBoost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 err="1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）</a:t>
            </a:r>
          </a:p>
          <a:p>
            <a:r>
              <a:rPr lang="en-US" altLang="zh-TW" u="sng" dirty="0">
                <a:hlinkClick r:id="rId2"/>
              </a:rPr>
              <a:t>https://www.itread01.com/content/1545255739.html</a:t>
            </a:r>
            <a:endParaRPr lang="zh-TW" altLang="zh-TW" dirty="0"/>
          </a:p>
          <a:p>
            <a:pPr lvl="0"/>
            <a:endParaRPr lang="en-US" altLang="zh-TW" dirty="0" smtClean="0"/>
          </a:p>
          <a:p>
            <a:pPr lvl="0"/>
            <a:r>
              <a:rPr lang="en-US" altLang="zh-TW" sz="1600" dirty="0" smtClean="0">
                <a:latin typeface="Taipei Sans TC Beta" pitchFamily="2" charset="-120"/>
                <a:ea typeface="Taipei Sans TC Beta" pitchFamily="2" charset="-120"/>
              </a:rPr>
              <a:t>12.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資料探勘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分類器的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ROC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曲線及相關指標（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ROC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AUC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ACC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）詳解</a:t>
            </a:r>
          </a:p>
          <a:p>
            <a:r>
              <a:rPr lang="en-US" altLang="zh-TW" u="sng" dirty="0">
                <a:hlinkClick r:id="rId3"/>
              </a:rPr>
              <a:t>https://</a:t>
            </a:r>
            <a:r>
              <a:rPr lang="en-US" altLang="zh-TW" u="sng" dirty="0" smtClean="0">
                <a:hlinkClick r:id="rId3"/>
              </a:rPr>
              <a:t>www.itread01.com/content/1547058444.html</a:t>
            </a:r>
            <a:endParaRPr lang="en-US" altLang="zh-TW" u="sng" dirty="0" smtClean="0"/>
          </a:p>
          <a:p>
            <a:endParaRPr lang="en-US" altLang="zh-TW" u="sng" dirty="0"/>
          </a:p>
          <a:p>
            <a:pPr lvl="0"/>
            <a:r>
              <a:rPr lang="en-US" altLang="zh-TW" sz="1600" u="sng" dirty="0" smtClean="0">
                <a:latin typeface="Taipei Sans TC Beta" pitchFamily="2" charset="-120"/>
                <a:ea typeface="Taipei Sans TC Beta" pitchFamily="2" charset="-120"/>
              </a:rPr>
              <a:t>13.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商品类别推荐系统：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LightGBM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模型</a:t>
            </a:r>
          </a:p>
          <a:p>
            <a:r>
              <a:rPr lang="en-US" altLang="zh-TW" u="sng" dirty="0">
                <a:hlinkClick r:id="rId4"/>
              </a:rPr>
              <a:t>https://</a:t>
            </a:r>
            <a:r>
              <a:rPr lang="en-US" altLang="zh-TW" u="sng" dirty="0" smtClean="0">
                <a:hlinkClick r:id="rId4"/>
              </a:rPr>
              <a:t>blog.csdn.net/wong2016/article/details/89288531</a:t>
            </a:r>
            <a:endParaRPr lang="en-US" altLang="zh-TW" u="sng" dirty="0" smtClean="0"/>
          </a:p>
          <a:p>
            <a:endParaRPr lang="en-US" altLang="zh-TW" u="sng" dirty="0"/>
          </a:p>
          <a:p>
            <a:pPr lvl="0"/>
            <a:r>
              <a:rPr lang="en-US" altLang="zh-TW" sz="1600" u="sng" dirty="0" smtClean="0">
                <a:latin typeface="Taipei Sans TC Beta" pitchFamily="2" charset="-120"/>
                <a:ea typeface="Taipei Sans TC Beta" pitchFamily="2" charset="-120"/>
              </a:rPr>
              <a:t>14. 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KKBOX </a:t>
            </a:r>
            <a:r>
              <a:rPr lang="zh-TW" altLang="zh-TW" sz="1600" dirty="0">
                <a:latin typeface="Taipei Sans TC Beta" pitchFamily="2" charset="-120"/>
                <a:ea typeface="Taipei Sans TC Beta" pitchFamily="2" charset="-120"/>
              </a:rPr>
              <a:t>歌曲推薦系統</a:t>
            </a:r>
          </a:p>
          <a:p>
            <a:r>
              <a:rPr lang="en-US" altLang="zh-TW" u="sng" dirty="0">
                <a:hlinkClick r:id="rId5"/>
              </a:rPr>
              <a:t>https://wenwender.wordpress.com/2019/04/03/kkbox-%E6%AD%8C%E6%9B%B2%E6%8E%A8%E8%96%A6%E7%B3%BB%E7%B5%B1</a:t>
            </a:r>
            <a:r>
              <a:rPr lang="en-US" altLang="zh-TW" u="sng" dirty="0" smtClean="0">
                <a:hlinkClick r:id="rId5"/>
              </a:rPr>
              <a:t>/</a:t>
            </a:r>
            <a:endParaRPr lang="en-US" altLang="zh-TW" u="sng" dirty="0" smtClean="0"/>
          </a:p>
          <a:p>
            <a:endParaRPr lang="en-US" altLang="zh-TW" u="sng" dirty="0"/>
          </a:p>
          <a:p>
            <a:pPr lvl="0"/>
            <a:r>
              <a:rPr lang="en-US" altLang="zh-TW" sz="1600" u="sng" dirty="0" smtClean="0">
                <a:latin typeface="Taipei Sans TC Beta" pitchFamily="2" charset="-120"/>
                <a:ea typeface="Taipei Sans TC Beta" pitchFamily="2" charset="-120"/>
              </a:rPr>
              <a:t>15. </a:t>
            </a:r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WSDM CUP 2018 Call-for-Participants</a:t>
            </a:r>
            <a:endParaRPr lang="zh-TW" altLang="zh-TW" sz="1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600" dirty="0">
                <a:latin typeface="Taipei Sans TC Beta" pitchFamily="2" charset="-120"/>
                <a:ea typeface="Taipei Sans TC Beta" pitchFamily="2" charset="-120"/>
              </a:rPr>
              <a:t>Music Recommendation &amp; Churn Prediction</a:t>
            </a:r>
            <a:endParaRPr lang="zh-TW" altLang="zh-TW" sz="1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6"/>
              </a:rPr>
              <a:t>http://www.wsdm-conference.org/2018/call-for-participants.html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27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94" y="1739612"/>
            <a:ext cx="2858013" cy="917100"/>
          </a:xfrm>
        </p:spPr>
        <p:txBody>
          <a:bodyPr/>
          <a:lstStyle/>
          <a:p>
            <a:r>
              <a:rPr lang="en-US" altLang="zh-TW" sz="6000" dirty="0" smtClean="0"/>
              <a:t>Reference</a:t>
            </a:r>
            <a:endParaRPr lang="zh-TW" altLang="en-US" sz="6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40243" y="465296"/>
            <a:ext cx="48343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16. lightgbm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調參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+</a:t>
            </a:r>
            <a:r>
              <a:rPr lang="en-US" altLang="zh-TW" sz="1800" dirty="0" err="1">
                <a:latin typeface="Taipei Sans TC Beta" pitchFamily="2" charset="-120"/>
                <a:ea typeface="Taipei Sans TC Beta" pitchFamily="2" charset="-120"/>
              </a:rPr>
              <a:t>gridsearchcv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2"/>
              </a:rPr>
              <a:t>https://yunglinchang.blogspot.com/2018/12/lightgbm-gridsearchcv-feat-categorical.html</a:t>
            </a:r>
            <a:endParaRPr lang="zh-TW" altLang="zh-TW" dirty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17. LightGBM 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explained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系列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histogram-based algorithm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是什麼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3"/>
              </a:rPr>
              <a:t>https://yunglinchang.blogspot.com/2019/05/lgb-histogram-based-algor.html</a:t>
            </a:r>
            <a:endParaRPr lang="zh-TW" altLang="zh-TW" dirty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18. LightGBM 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explained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系列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Exclusive Feature Bundling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4"/>
              </a:rPr>
              <a:t>https://yunglinchang.blogspot.com/2019/07/lightgbm-efb.html</a:t>
            </a:r>
            <a:endParaRPr lang="zh-TW" altLang="zh-TW" dirty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19. LightGBM 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explained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系列 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Gradient-based One-Side Sampling(GOSS)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是甚麼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u="sng" dirty="0">
                <a:hlinkClick r:id="rId5"/>
              </a:rPr>
              <a:t>https://yunglinchang.blogspot.com/2019/07/lightgbm-goss.html</a:t>
            </a:r>
            <a:endParaRPr lang="zh-TW" altLang="zh-TW" dirty="0"/>
          </a:p>
          <a:p>
            <a:pPr lvl="0"/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20. </a:t>
            </a:r>
            <a:r>
              <a:rPr lang="en-US" altLang="zh-TW" sz="1800" dirty="0" err="1" smtClean="0">
                <a:latin typeface="Taipei Sans TC Beta" pitchFamily="2" charset="-120"/>
                <a:ea typeface="Taipei Sans TC Beta" pitchFamily="2" charset="-120"/>
              </a:rPr>
              <a:t>XGboost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模型</a:t>
            </a:r>
          </a:p>
          <a:p>
            <a:r>
              <a:rPr lang="en-US" altLang="zh-TW" u="sng" dirty="0">
                <a:hlinkClick r:id="rId6"/>
              </a:rPr>
              <a:t>https://yuancl.github.io/2019/05/17/ml/XGboost%E6%A8%A1%E5%9E%8B/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19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261">
            <a:off x="2296326" y="1000083"/>
            <a:ext cx="3596488" cy="3596488"/>
          </a:xfrm>
          <a:prstGeom prst="rect">
            <a:avLst/>
          </a:prstGeom>
        </p:spPr>
      </p:pic>
      <p:sp>
        <p:nvSpPr>
          <p:cNvPr id="488" name="Google Shape;488;p34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文字方塊 4"/>
          <p:cNvSpPr txBox="1"/>
          <p:nvPr/>
        </p:nvSpPr>
        <p:spPr>
          <a:xfrm>
            <a:off x="1752197" y="1983857"/>
            <a:ext cx="5081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>
                <a:solidFill>
                  <a:srgbClr val="0070C0"/>
                </a:solidFill>
                <a:latin typeface="Caveat Brush" panose="02020500000000000000" charset="0"/>
              </a:rPr>
              <a:t>THANKS</a:t>
            </a:r>
            <a:endParaRPr lang="zh-TW" altLang="en-US" sz="8000" dirty="0">
              <a:solidFill>
                <a:srgbClr val="0070C0"/>
              </a:solidFill>
              <a:latin typeface="Caveat Brus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1"/>
          <p:cNvGrpSpPr/>
          <p:nvPr/>
        </p:nvGrpSpPr>
        <p:grpSpPr>
          <a:xfrm rot="2295962">
            <a:off x="199572" y="3657600"/>
            <a:ext cx="1443032" cy="1145119"/>
            <a:chOff x="2759450" y="3357100"/>
            <a:chExt cx="1106325" cy="877925"/>
          </a:xfrm>
        </p:grpSpPr>
        <p:sp>
          <p:nvSpPr>
            <p:cNvPr id="390" name="Google Shape;390;p31"/>
            <p:cNvSpPr/>
            <p:nvPr/>
          </p:nvSpPr>
          <p:spPr>
            <a:xfrm>
              <a:off x="2963500" y="3958575"/>
              <a:ext cx="902275" cy="276450"/>
            </a:xfrm>
            <a:custGeom>
              <a:avLst/>
              <a:gdLst/>
              <a:ahLst/>
              <a:cxnLst/>
              <a:rect l="l" t="t" r="r" b="b"/>
              <a:pathLst>
                <a:path w="36091" h="11058" extrusionOk="0">
                  <a:moveTo>
                    <a:pt x="33053" y="1"/>
                  </a:moveTo>
                  <a:lnTo>
                    <a:pt x="31475" y="13"/>
                  </a:lnTo>
                  <a:lnTo>
                    <a:pt x="28913" y="214"/>
                  </a:lnTo>
                  <a:lnTo>
                    <a:pt x="25959" y="618"/>
                  </a:lnTo>
                  <a:lnTo>
                    <a:pt x="22661" y="1199"/>
                  </a:lnTo>
                  <a:lnTo>
                    <a:pt x="19113" y="1982"/>
                  </a:lnTo>
                  <a:lnTo>
                    <a:pt x="17251" y="2433"/>
                  </a:lnTo>
                  <a:lnTo>
                    <a:pt x="15412" y="2919"/>
                  </a:lnTo>
                  <a:lnTo>
                    <a:pt x="11924" y="3940"/>
                  </a:lnTo>
                  <a:lnTo>
                    <a:pt x="8744" y="4996"/>
                  </a:lnTo>
                  <a:lnTo>
                    <a:pt x="5956" y="6063"/>
                  </a:lnTo>
                  <a:lnTo>
                    <a:pt x="3607" y="7107"/>
                  </a:lnTo>
                  <a:lnTo>
                    <a:pt x="2219" y="7855"/>
                  </a:lnTo>
                  <a:lnTo>
                    <a:pt x="1448" y="8329"/>
                  </a:lnTo>
                  <a:lnTo>
                    <a:pt x="831" y="8780"/>
                  </a:lnTo>
                  <a:lnTo>
                    <a:pt x="381" y="9195"/>
                  </a:lnTo>
                  <a:lnTo>
                    <a:pt x="96" y="9599"/>
                  </a:lnTo>
                  <a:lnTo>
                    <a:pt x="1" y="9955"/>
                  </a:lnTo>
                  <a:lnTo>
                    <a:pt x="25" y="10121"/>
                  </a:lnTo>
                  <a:lnTo>
                    <a:pt x="72" y="10275"/>
                  </a:lnTo>
                  <a:lnTo>
                    <a:pt x="345" y="10536"/>
                  </a:lnTo>
                  <a:lnTo>
                    <a:pt x="772" y="10749"/>
                  </a:lnTo>
                  <a:lnTo>
                    <a:pt x="1377" y="10904"/>
                  </a:lnTo>
                  <a:lnTo>
                    <a:pt x="2136" y="11010"/>
                  </a:lnTo>
                  <a:lnTo>
                    <a:pt x="3038" y="11058"/>
                  </a:lnTo>
                  <a:lnTo>
                    <a:pt x="4616" y="11046"/>
                  </a:lnTo>
                  <a:lnTo>
                    <a:pt x="7167" y="10844"/>
                  </a:lnTo>
                  <a:lnTo>
                    <a:pt x="10133" y="10453"/>
                  </a:lnTo>
                  <a:lnTo>
                    <a:pt x="13431" y="9860"/>
                  </a:lnTo>
                  <a:lnTo>
                    <a:pt x="16978" y="9088"/>
                  </a:lnTo>
                  <a:lnTo>
                    <a:pt x="18829" y="8626"/>
                  </a:lnTo>
                  <a:lnTo>
                    <a:pt x="20679" y="8151"/>
                  </a:lnTo>
                  <a:lnTo>
                    <a:pt x="24167" y="7131"/>
                  </a:lnTo>
                  <a:lnTo>
                    <a:pt x="27347" y="6075"/>
                  </a:lnTo>
                  <a:lnTo>
                    <a:pt x="30135" y="5007"/>
                  </a:lnTo>
                  <a:lnTo>
                    <a:pt x="32472" y="3963"/>
                  </a:lnTo>
                  <a:lnTo>
                    <a:pt x="33872" y="3216"/>
                  </a:lnTo>
                  <a:lnTo>
                    <a:pt x="34643" y="2741"/>
                  </a:lnTo>
                  <a:lnTo>
                    <a:pt x="35248" y="2291"/>
                  </a:lnTo>
                  <a:lnTo>
                    <a:pt x="35699" y="1864"/>
                  </a:lnTo>
                  <a:lnTo>
                    <a:pt x="35984" y="1472"/>
                  </a:lnTo>
                  <a:lnTo>
                    <a:pt x="36090" y="1116"/>
                  </a:lnTo>
                  <a:lnTo>
                    <a:pt x="36067" y="950"/>
                  </a:lnTo>
                  <a:lnTo>
                    <a:pt x="36007" y="796"/>
                  </a:lnTo>
                  <a:lnTo>
                    <a:pt x="35746" y="523"/>
                  </a:lnTo>
                  <a:lnTo>
                    <a:pt x="35307" y="321"/>
                  </a:lnTo>
                  <a:lnTo>
                    <a:pt x="34714" y="155"/>
                  </a:lnTo>
                  <a:lnTo>
                    <a:pt x="33955" y="60"/>
                  </a:lnTo>
                  <a:lnTo>
                    <a:pt x="33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2910425" y="3771150"/>
              <a:ext cx="953875" cy="436900"/>
            </a:xfrm>
            <a:custGeom>
              <a:avLst/>
              <a:gdLst/>
              <a:ahLst/>
              <a:cxnLst/>
              <a:rect l="l" t="t" r="r" b="b"/>
              <a:pathLst>
                <a:path w="38155" h="17476" extrusionOk="0">
                  <a:moveTo>
                    <a:pt x="36042" y="0"/>
                  </a:moveTo>
                  <a:lnTo>
                    <a:pt x="0" y="9171"/>
                  </a:lnTo>
                  <a:lnTo>
                    <a:pt x="2112" y="17475"/>
                  </a:lnTo>
                  <a:lnTo>
                    <a:pt x="38154" y="8305"/>
                  </a:lnTo>
                  <a:lnTo>
                    <a:pt x="36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909525" y="3747400"/>
              <a:ext cx="902575" cy="276450"/>
            </a:xfrm>
            <a:custGeom>
              <a:avLst/>
              <a:gdLst/>
              <a:ahLst/>
              <a:cxnLst/>
              <a:rect l="l" t="t" r="r" b="b"/>
              <a:pathLst>
                <a:path w="36103" h="11058" extrusionOk="0">
                  <a:moveTo>
                    <a:pt x="33065" y="1"/>
                  </a:moveTo>
                  <a:lnTo>
                    <a:pt x="31487" y="13"/>
                  </a:lnTo>
                  <a:lnTo>
                    <a:pt x="28924" y="215"/>
                  </a:lnTo>
                  <a:lnTo>
                    <a:pt x="25970" y="618"/>
                  </a:lnTo>
                  <a:lnTo>
                    <a:pt x="22672" y="1199"/>
                  </a:lnTo>
                  <a:lnTo>
                    <a:pt x="19125" y="1970"/>
                  </a:lnTo>
                  <a:lnTo>
                    <a:pt x="17262" y="2433"/>
                  </a:lnTo>
                  <a:lnTo>
                    <a:pt x="15424" y="2919"/>
                  </a:lnTo>
                  <a:lnTo>
                    <a:pt x="11936" y="3940"/>
                  </a:lnTo>
                  <a:lnTo>
                    <a:pt x="8756" y="4996"/>
                  </a:lnTo>
                  <a:lnTo>
                    <a:pt x="5968" y="6063"/>
                  </a:lnTo>
                  <a:lnTo>
                    <a:pt x="3619" y="7107"/>
                  </a:lnTo>
                  <a:lnTo>
                    <a:pt x="2231" y="7843"/>
                  </a:lnTo>
                  <a:lnTo>
                    <a:pt x="1460" y="8317"/>
                  </a:lnTo>
                  <a:lnTo>
                    <a:pt x="843" y="8780"/>
                  </a:lnTo>
                  <a:lnTo>
                    <a:pt x="392" y="9195"/>
                  </a:lnTo>
                  <a:lnTo>
                    <a:pt x="107" y="9599"/>
                  </a:lnTo>
                  <a:lnTo>
                    <a:pt x="1" y="9955"/>
                  </a:lnTo>
                  <a:lnTo>
                    <a:pt x="36" y="10121"/>
                  </a:lnTo>
                  <a:lnTo>
                    <a:pt x="84" y="10275"/>
                  </a:lnTo>
                  <a:lnTo>
                    <a:pt x="357" y="10536"/>
                  </a:lnTo>
                  <a:lnTo>
                    <a:pt x="784" y="10749"/>
                  </a:lnTo>
                  <a:lnTo>
                    <a:pt x="1389" y="10904"/>
                  </a:lnTo>
                  <a:lnTo>
                    <a:pt x="2148" y="11010"/>
                  </a:lnTo>
                  <a:lnTo>
                    <a:pt x="3038" y="11058"/>
                  </a:lnTo>
                  <a:lnTo>
                    <a:pt x="4628" y="11046"/>
                  </a:lnTo>
                  <a:lnTo>
                    <a:pt x="7178" y="10844"/>
                  </a:lnTo>
                  <a:lnTo>
                    <a:pt x="10144" y="10453"/>
                  </a:lnTo>
                  <a:lnTo>
                    <a:pt x="13442" y="9860"/>
                  </a:lnTo>
                  <a:lnTo>
                    <a:pt x="16990" y="9089"/>
                  </a:lnTo>
                  <a:lnTo>
                    <a:pt x="18840" y="8626"/>
                  </a:lnTo>
                  <a:lnTo>
                    <a:pt x="20691" y="8151"/>
                  </a:lnTo>
                  <a:lnTo>
                    <a:pt x="24179" y="7131"/>
                  </a:lnTo>
                  <a:lnTo>
                    <a:pt x="27358" y="6075"/>
                  </a:lnTo>
                  <a:lnTo>
                    <a:pt x="30146" y="5007"/>
                  </a:lnTo>
                  <a:lnTo>
                    <a:pt x="32484" y="3963"/>
                  </a:lnTo>
                  <a:lnTo>
                    <a:pt x="33884" y="3216"/>
                  </a:lnTo>
                  <a:lnTo>
                    <a:pt x="34655" y="2741"/>
                  </a:lnTo>
                  <a:lnTo>
                    <a:pt x="35260" y="2291"/>
                  </a:lnTo>
                  <a:lnTo>
                    <a:pt x="35711" y="1864"/>
                  </a:lnTo>
                  <a:lnTo>
                    <a:pt x="35995" y="1472"/>
                  </a:lnTo>
                  <a:lnTo>
                    <a:pt x="36102" y="1116"/>
                  </a:lnTo>
                  <a:lnTo>
                    <a:pt x="36078" y="950"/>
                  </a:lnTo>
                  <a:lnTo>
                    <a:pt x="36019" y="796"/>
                  </a:lnTo>
                  <a:lnTo>
                    <a:pt x="35758" y="523"/>
                  </a:lnTo>
                  <a:lnTo>
                    <a:pt x="35319" y="321"/>
                  </a:lnTo>
                  <a:lnTo>
                    <a:pt x="34726" y="155"/>
                  </a:lnTo>
                  <a:lnTo>
                    <a:pt x="33967" y="60"/>
                  </a:lnTo>
                  <a:lnTo>
                    <a:pt x="33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189800" y="4052900"/>
              <a:ext cx="26125" cy="102050"/>
            </a:xfrm>
            <a:custGeom>
              <a:avLst/>
              <a:gdLst/>
              <a:ahLst/>
              <a:cxnLst/>
              <a:rect l="l" t="t" r="r" b="b"/>
              <a:pathLst>
                <a:path w="1045" h="4082" fill="none" extrusionOk="0">
                  <a:moveTo>
                    <a:pt x="1045" y="4082"/>
                  </a:moveTo>
                  <a:lnTo>
                    <a:pt x="1" y="1"/>
                  </a:lnTo>
                </a:path>
              </a:pathLst>
            </a:custGeom>
            <a:noFill/>
            <a:ln w="9200" cap="flat" cmpd="sng">
              <a:solidFill>
                <a:schemeClr val="accent4"/>
              </a:solidFill>
              <a:prstDash val="solid"/>
              <a:miter lim="1186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591100" y="3950875"/>
              <a:ext cx="26125" cy="102050"/>
            </a:xfrm>
            <a:custGeom>
              <a:avLst/>
              <a:gdLst/>
              <a:ahLst/>
              <a:cxnLst/>
              <a:rect l="l" t="t" r="r" b="b"/>
              <a:pathLst>
                <a:path w="1045" h="4082" fill="none" extrusionOk="0">
                  <a:moveTo>
                    <a:pt x="1045" y="4082"/>
                  </a:moveTo>
                  <a:lnTo>
                    <a:pt x="1" y="0"/>
                  </a:lnTo>
                </a:path>
              </a:pathLst>
            </a:custGeom>
            <a:noFill/>
            <a:ln w="9200" cap="flat" cmpd="sng">
              <a:solidFill>
                <a:schemeClr val="accent4"/>
              </a:solidFill>
              <a:prstDash val="solid"/>
              <a:miter lim="1186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379925" y="3800800"/>
              <a:ext cx="57275" cy="113325"/>
            </a:xfrm>
            <a:custGeom>
              <a:avLst/>
              <a:gdLst/>
              <a:ahLst/>
              <a:cxnLst/>
              <a:rect l="l" t="t" r="r" b="b"/>
              <a:pathLst>
                <a:path w="2291" h="4533" extrusionOk="0">
                  <a:moveTo>
                    <a:pt x="1673" y="0"/>
                  </a:moveTo>
                  <a:lnTo>
                    <a:pt x="1460" y="36"/>
                  </a:lnTo>
                  <a:lnTo>
                    <a:pt x="1140" y="238"/>
                  </a:lnTo>
                  <a:lnTo>
                    <a:pt x="701" y="772"/>
                  </a:lnTo>
                  <a:lnTo>
                    <a:pt x="333" y="1543"/>
                  </a:lnTo>
                  <a:lnTo>
                    <a:pt x="190" y="1994"/>
                  </a:lnTo>
                  <a:lnTo>
                    <a:pt x="84" y="2456"/>
                  </a:lnTo>
                  <a:lnTo>
                    <a:pt x="1" y="3299"/>
                  </a:lnTo>
                  <a:lnTo>
                    <a:pt x="84" y="3987"/>
                  </a:lnTo>
                  <a:lnTo>
                    <a:pt x="262" y="4331"/>
                  </a:lnTo>
                  <a:lnTo>
                    <a:pt x="428" y="4473"/>
                  </a:lnTo>
                  <a:lnTo>
                    <a:pt x="523" y="4509"/>
                  </a:lnTo>
                  <a:lnTo>
                    <a:pt x="618" y="4532"/>
                  </a:lnTo>
                  <a:lnTo>
                    <a:pt x="831" y="4485"/>
                  </a:lnTo>
                  <a:lnTo>
                    <a:pt x="1163" y="4283"/>
                  </a:lnTo>
                  <a:lnTo>
                    <a:pt x="1590" y="3749"/>
                  </a:lnTo>
                  <a:lnTo>
                    <a:pt x="1958" y="2978"/>
                  </a:lnTo>
                  <a:lnTo>
                    <a:pt x="2100" y="2527"/>
                  </a:lnTo>
                  <a:lnTo>
                    <a:pt x="2219" y="2065"/>
                  </a:lnTo>
                  <a:lnTo>
                    <a:pt x="2290" y="1222"/>
                  </a:lnTo>
                  <a:lnTo>
                    <a:pt x="2207" y="534"/>
                  </a:lnTo>
                  <a:lnTo>
                    <a:pt x="2029" y="190"/>
                  </a:lnTo>
                  <a:lnTo>
                    <a:pt x="1875" y="48"/>
                  </a:lnTo>
                  <a:lnTo>
                    <a:pt x="1768" y="12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408400" y="3357100"/>
              <a:ext cx="154850" cy="481400"/>
            </a:xfrm>
            <a:custGeom>
              <a:avLst/>
              <a:gdLst/>
              <a:ahLst/>
              <a:cxnLst/>
              <a:rect l="l" t="t" r="r" b="b"/>
              <a:pathLst>
                <a:path w="6194" h="19256" extrusionOk="0">
                  <a:moveTo>
                    <a:pt x="5090" y="0"/>
                  </a:moveTo>
                  <a:lnTo>
                    <a:pt x="1" y="19125"/>
                  </a:lnTo>
                  <a:lnTo>
                    <a:pt x="463" y="19255"/>
                  </a:lnTo>
                  <a:lnTo>
                    <a:pt x="6193" y="309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119225" y="3855075"/>
              <a:ext cx="94350" cy="75950"/>
            </a:xfrm>
            <a:custGeom>
              <a:avLst/>
              <a:gdLst/>
              <a:ahLst/>
              <a:cxnLst/>
              <a:rect l="l" t="t" r="r" b="b"/>
              <a:pathLst>
                <a:path w="3774" h="3038" extrusionOk="0">
                  <a:moveTo>
                    <a:pt x="700" y="0"/>
                  </a:moveTo>
                  <a:lnTo>
                    <a:pt x="333" y="36"/>
                  </a:lnTo>
                  <a:lnTo>
                    <a:pt x="155" y="143"/>
                  </a:lnTo>
                  <a:lnTo>
                    <a:pt x="95" y="214"/>
                  </a:lnTo>
                  <a:lnTo>
                    <a:pt x="36" y="297"/>
                  </a:lnTo>
                  <a:lnTo>
                    <a:pt x="0" y="499"/>
                  </a:lnTo>
                  <a:lnTo>
                    <a:pt x="83" y="855"/>
                  </a:lnTo>
                  <a:lnTo>
                    <a:pt x="416" y="1412"/>
                  </a:lnTo>
                  <a:lnTo>
                    <a:pt x="973" y="2005"/>
                  </a:lnTo>
                  <a:lnTo>
                    <a:pt x="1341" y="2278"/>
                  </a:lnTo>
                  <a:lnTo>
                    <a:pt x="1709" y="2539"/>
                  </a:lnTo>
                  <a:lnTo>
                    <a:pt x="2444" y="2883"/>
                  </a:lnTo>
                  <a:lnTo>
                    <a:pt x="3073" y="3038"/>
                  </a:lnTo>
                  <a:lnTo>
                    <a:pt x="3441" y="2990"/>
                  </a:lnTo>
                  <a:lnTo>
                    <a:pt x="3619" y="2895"/>
                  </a:lnTo>
                  <a:lnTo>
                    <a:pt x="3690" y="2824"/>
                  </a:lnTo>
                  <a:lnTo>
                    <a:pt x="3737" y="2741"/>
                  </a:lnTo>
                  <a:lnTo>
                    <a:pt x="3773" y="2539"/>
                  </a:lnTo>
                  <a:lnTo>
                    <a:pt x="3702" y="2172"/>
                  </a:lnTo>
                  <a:lnTo>
                    <a:pt x="3358" y="1614"/>
                  </a:lnTo>
                  <a:lnTo>
                    <a:pt x="2800" y="1033"/>
                  </a:lnTo>
                  <a:lnTo>
                    <a:pt x="2444" y="760"/>
                  </a:lnTo>
                  <a:lnTo>
                    <a:pt x="2065" y="499"/>
                  </a:lnTo>
                  <a:lnTo>
                    <a:pt x="1341" y="143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2759450" y="3594375"/>
              <a:ext cx="394200" cy="291275"/>
            </a:xfrm>
            <a:custGeom>
              <a:avLst/>
              <a:gdLst/>
              <a:ahLst/>
              <a:cxnLst/>
              <a:rect l="l" t="t" r="r" b="b"/>
              <a:pathLst>
                <a:path w="15768" h="11651" extrusionOk="0">
                  <a:moveTo>
                    <a:pt x="641" y="0"/>
                  </a:moveTo>
                  <a:lnTo>
                    <a:pt x="1" y="890"/>
                  </a:lnTo>
                  <a:lnTo>
                    <a:pt x="15495" y="11650"/>
                  </a:lnTo>
                  <a:lnTo>
                    <a:pt x="15768" y="11283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2934150" y="3838175"/>
              <a:ext cx="887725" cy="232550"/>
            </a:xfrm>
            <a:custGeom>
              <a:avLst/>
              <a:gdLst/>
              <a:ahLst/>
              <a:cxnLst/>
              <a:rect l="l" t="t" r="r" b="b"/>
              <a:pathLst>
                <a:path w="35509" h="9302" fill="none" extrusionOk="0">
                  <a:moveTo>
                    <a:pt x="35509" y="0"/>
                  </a:moveTo>
                  <a:lnTo>
                    <a:pt x="34975" y="368"/>
                  </a:lnTo>
                  <a:lnTo>
                    <a:pt x="33598" y="1151"/>
                  </a:lnTo>
                  <a:lnTo>
                    <a:pt x="31890" y="1970"/>
                  </a:lnTo>
                  <a:lnTo>
                    <a:pt x="29885" y="2812"/>
                  </a:lnTo>
                  <a:lnTo>
                    <a:pt x="27595" y="3666"/>
                  </a:lnTo>
                  <a:lnTo>
                    <a:pt x="25080" y="4532"/>
                  </a:lnTo>
                  <a:lnTo>
                    <a:pt x="22340" y="5375"/>
                  </a:lnTo>
                  <a:lnTo>
                    <a:pt x="19445" y="6193"/>
                  </a:lnTo>
                  <a:lnTo>
                    <a:pt x="17926" y="6585"/>
                  </a:lnTo>
                  <a:lnTo>
                    <a:pt x="16503" y="6941"/>
                  </a:lnTo>
                  <a:lnTo>
                    <a:pt x="13739" y="7569"/>
                  </a:lnTo>
                  <a:lnTo>
                    <a:pt x="11093" y="8115"/>
                  </a:lnTo>
                  <a:lnTo>
                    <a:pt x="8602" y="8554"/>
                  </a:lnTo>
                  <a:lnTo>
                    <a:pt x="6288" y="8898"/>
                  </a:lnTo>
                  <a:lnTo>
                    <a:pt x="4176" y="9135"/>
                  </a:lnTo>
                  <a:lnTo>
                    <a:pt x="2302" y="9266"/>
                  </a:lnTo>
                  <a:lnTo>
                    <a:pt x="688" y="9301"/>
                  </a:lnTo>
                  <a:lnTo>
                    <a:pt x="0" y="9266"/>
                  </a:lnTo>
                </a:path>
              </a:pathLst>
            </a:custGeom>
            <a:noFill/>
            <a:ln w="9200" cap="flat" cmpd="sng">
              <a:solidFill>
                <a:schemeClr val="accent4"/>
              </a:solidFill>
              <a:prstDash val="solid"/>
              <a:miter lim="1186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2962625" y="3950275"/>
              <a:ext cx="887725" cy="232250"/>
            </a:xfrm>
            <a:custGeom>
              <a:avLst/>
              <a:gdLst/>
              <a:ahLst/>
              <a:cxnLst/>
              <a:rect l="l" t="t" r="r" b="b"/>
              <a:pathLst>
                <a:path w="35509" h="9290" fill="none" extrusionOk="0">
                  <a:moveTo>
                    <a:pt x="35508" y="1"/>
                  </a:moveTo>
                  <a:lnTo>
                    <a:pt x="34975" y="357"/>
                  </a:lnTo>
                  <a:lnTo>
                    <a:pt x="33598" y="1140"/>
                  </a:lnTo>
                  <a:lnTo>
                    <a:pt x="31890" y="1958"/>
                  </a:lnTo>
                  <a:lnTo>
                    <a:pt x="29885" y="2801"/>
                  </a:lnTo>
                  <a:lnTo>
                    <a:pt x="27595" y="3667"/>
                  </a:lnTo>
                  <a:lnTo>
                    <a:pt x="25080" y="4521"/>
                  </a:lnTo>
                  <a:lnTo>
                    <a:pt x="22340" y="5363"/>
                  </a:lnTo>
                  <a:lnTo>
                    <a:pt x="19445" y="6182"/>
                  </a:lnTo>
                  <a:lnTo>
                    <a:pt x="17926" y="6573"/>
                  </a:lnTo>
                  <a:lnTo>
                    <a:pt x="16503" y="6929"/>
                  </a:lnTo>
                  <a:lnTo>
                    <a:pt x="13739" y="7570"/>
                  </a:lnTo>
                  <a:lnTo>
                    <a:pt x="11093" y="8104"/>
                  </a:lnTo>
                  <a:lnTo>
                    <a:pt x="8602" y="8543"/>
                  </a:lnTo>
                  <a:lnTo>
                    <a:pt x="6288" y="8887"/>
                  </a:lnTo>
                  <a:lnTo>
                    <a:pt x="4176" y="9124"/>
                  </a:lnTo>
                  <a:lnTo>
                    <a:pt x="2302" y="9266"/>
                  </a:lnTo>
                  <a:lnTo>
                    <a:pt x="688" y="9290"/>
                  </a:lnTo>
                  <a:lnTo>
                    <a:pt x="0" y="9254"/>
                  </a:lnTo>
                </a:path>
              </a:pathLst>
            </a:custGeom>
            <a:noFill/>
            <a:ln w="9200" cap="flat" cmpd="sng">
              <a:solidFill>
                <a:schemeClr val="accent4"/>
              </a:solidFill>
              <a:prstDash val="solid"/>
              <a:miter lim="1186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1" name="Google Shape;401;p31"/>
          <p:cNvSpPr/>
          <p:nvPr/>
        </p:nvSpPr>
        <p:spPr>
          <a:xfrm>
            <a:off x="1801798" y="3169158"/>
            <a:ext cx="285925" cy="553475"/>
          </a:xfrm>
          <a:custGeom>
            <a:avLst/>
            <a:gdLst/>
            <a:ahLst/>
            <a:cxnLst/>
            <a:rect l="l" t="t" r="r" b="b"/>
            <a:pathLst>
              <a:path w="11437" h="22139" extrusionOk="0">
                <a:moveTo>
                  <a:pt x="5410" y="1"/>
                </a:moveTo>
                <a:lnTo>
                  <a:pt x="5339" y="60"/>
                </a:lnTo>
                <a:lnTo>
                  <a:pt x="5327" y="108"/>
                </a:lnTo>
                <a:lnTo>
                  <a:pt x="4710" y="10239"/>
                </a:lnTo>
                <a:lnTo>
                  <a:pt x="24" y="11295"/>
                </a:lnTo>
                <a:lnTo>
                  <a:pt x="0" y="11319"/>
                </a:lnTo>
                <a:lnTo>
                  <a:pt x="24" y="11342"/>
                </a:lnTo>
                <a:lnTo>
                  <a:pt x="4876" y="11888"/>
                </a:lnTo>
                <a:lnTo>
                  <a:pt x="5861" y="22032"/>
                </a:lnTo>
                <a:lnTo>
                  <a:pt x="5873" y="22079"/>
                </a:lnTo>
                <a:lnTo>
                  <a:pt x="5944" y="22138"/>
                </a:lnTo>
                <a:lnTo>
                  <a:pt x="6027" y="22138"/>
                </a:lnTo>
                <a:lnTo>
                  <a:pt x="6098" y="22079"/>
                </a:lnTo>
                <a:lnTo>
                  <a:pt x="6110" y="22032"/>
                </a:lnTo>
                <a:lnTo>
                  <a:pt x="6727" y="11900"/>
                </a:lnTo>
                <a:lnTo>
                  <a:pt x="11413" y="10844"/>
                </a:lnTo>
                <a:lnTo>
                  <a:pt x="11437" y="10820"/>
                </a:lnTo>
                <a:lnTo>
                  <a:pt x="11413" y="10797"/>
                </a:lnTo>
                <a:lnTo>
                  <a:pt x="6561" y="10239"/>
                </a:lnTo>
                <a:lnTo>
                  <a:pt x="5576" y="108"/>
                </a:lnTo>
                <a:lnTo>
                  <a:pt x="5564" y="60"/>
                </a:lnTo>
                <a:lnTo>
                  <a:pt x="54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31"/>
          <p:cNvSpPr/>
          <p:nvPr/>
        </p:nvSpPr>
        <p:spPr>
          <a:xfrm>
            <a:off x="2052758" y="1544944"/>
            <a:ext cx="174482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5" name="Google Shape;405;p31"/>
          <p:cNvGrpSpPr/>
          <p:nvPr/>
        </p:nvGrpSpPr>
        <p:grpSpPr>
          <a:xfrm rot="-409665">
            <a:off x="7968768" y="3540746"/>
            <a:ext cx="1146768" cy="1640139"/>
            <a:chOff x="4245375" y="3078900"/>
            <a:chExt cx="901675" cy="1289600"/>
          </a:xfrm>
        </p:grpSpPr>
        <p:sp>
          <p:nvSpPr>
            <p:cNvPr id="406" name="Google Shape;406;p31"/>
            <p:cNvSpPr/>
            <p:nvPr/>
          </p:nvSpPr>
          <p:spPr>
            <a:xfrm>
              <a:off x="4466650" y="3314400"/>
              <a:ext cx="56375" cy="889200"/>
            </a:xfrm>
            <a:custGeom>
              <a:avLst/>
              <a:gdLst/>
              <a:ahLst/>
              <a:cxnLst/>
              <a:rect l="l" t="t" r="r" b="b"/>
              <a:pathLst>
                <a:path w="2255" h="35568" extrusionOk="0">
                  <a:moveTo>
                    <a:pt x="985" y="0"/>
                  </a:moveTo>
                  <a:lnTo>
                    <a:pt x="0" y="35567"/>
                  </a:lnTo>
                  <a:lnTo>
                    <a:pt x="2254" y="35567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245375" y="3078900"/>
              <a:ext cx="555250" cy="407825"/>
            </a:xfrm>
            <a:custGeom>
              <a:avLst/>
              <a:gdLst/>
              <a:ahLst/>
              <a:cxnLst/>
              <a:rect l="l" t="t" r="r" b="b"/>
              <a:pathLst>
                <a:path w="22210" h="16313" extrusionOk="0">
                  <a:moveTo>
                    <a:pt x="22210" y="0"/>
                  </a:moveTo>
                  <a:lnTo>
                    <a:pt x="7309" y="2112"/>
                  </a:lnTo>
                  <a:lnTo>
                    <a:pt x="1" y="16313"/>
                  </a:lnTo>
                  <a:lnTo>
                    <a:pt x="131" y="16313"/>
                  </a:lnTo>
                  <a:lnTo>
                    <a:pt x="1508" y="16277"/>
                  </a:lnTo>
                  <a:lnTo>
                    <a:pt x="3287" y="16087"/>
                  </a:lnTo>
                  <a:lnTo>
                    <a:pt x="4723" y="15850"/>
                  </a:lnTo>
                  <a:lnTo>
                    <a:pt x="6312" y="15470"/>
                  </a:lnTo>
                  <a:lnTo>
                    <a:pt x="8045" y="14925"/>
                  </a:lnTo>
                  <a:lnTo>
                    <a:pt x="9860" y="14201"/>
                  </a:lnTo>
                  <a:lnTo>
                    <a:pt x="11710" y="13264"/>
                  </a:lnTo>
                  <a:lnTo>
                    <a:pt x="13122" y="12398"/>
                  </a:lnTo>
                  <a:lnTo>
                    <a:pt x="14048" y="11733"/>
                  </a:lnTo>
                  <a:lnTo>
                    <a:pt x="14961" y="11010"/>
                  </a:lnTo>
                  <a:lnTo>
                    <a:pt x="15863" y="10215"/>
                  </a:lnTo>
                  <a:lnTo>
                    <a:pt x="16753" y="9337"/>
                  </a:lnTo>
                  <a:lnTo>
                    <a:pt x="17607" y="8388"/>
                  </a:lnTo>
                  <a:lnTo>
                    <a:pt x="18437" y="7344"/>
                  </a:lnTo>
                  <a:lnTo>
                    <a:pt x="19220" y="6217"/>
                  </a:lnTo>
                  <a:lnTo>
                    <a:pt x="19980" y="5007"/>
                  </a:lnTo>
                  <a:lnTo>
                    <a:pt x="20679" y="3702"/>
                  </a:lnTo>
                  <a:lnTo>
                    <a:pt x="21332" y="2290"/>
                  </a:lnTo>
                  <a:lnTo>
                    <a:pt x="21937" y="795"/>
                  </a:lnTo>
                  <a:lnTo>
                    <a:pt x="22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64775" y="3406325"/>
              <a:ext cx="481675" cy="239075"/>
            </a:xfrm>
            <a:custGeom>
              <a:avLst/>
              <a:gdLst/>
              <a:ahLst/>
              <a:cxnLst/>
              <a:rect l="l" t="t" r="r" b="b"/>
              <a:pathLst>
                <a:path w="19267" h="9563" extrusionOk="0">
                  <a:moveTo>
                    <a:pt x="3820" y="1"/>
                  </a:moveTo>
                  <a:lnTo>
                    <a:pt x="2290" y="84"/>
                  </a:lnTo>
                  <a:lnTo>
                    <a:pt x="1151" y="202"/>
                  </a:lnTo>
                  <a:lnTo>
                    <a:pt x="119" y="392"/>
                  </a:lnTo>
                  <a:lnTo>
                    <a:pt x="0" y="428"/>
                  </a:lnTo>
                  <a:lnTo>
                    <a:pt x="19267" y="9563"/>
                  </a:lnTo>
                  <a:lnTo>
                    <a:pt x="19101" y="9088"/>
                  </a:lnTo>
                  <a:lnTo>
                    <a:pt x="18709" y="8175"/>
                  </a:lnTo>
                  <a:lnTo>
                    <a:pt x="18247" y="7297"/>
                  </a:lnTo>
                  <a:lnTo>
                    <a:pt x="17748" y="6443"/>
                  </a:lnTo>
                  <a:lnTo>
                    <a:pt x="16918" y="5256"/>
                  </a:lnTo>
                  <a:lnTo>
                    <a:pt x="15755" y="3845"/>
                  </a:lnTo>
                  <a:lnTo>
                    <a:pt x="14628" y="2658"/>
                  </a:lnTo>
                  <a:lnTo>
                    <a:pt x="13620" y="1733"/>
                  </a:lnTo>
                  <a:lnTo>
                    <a:pt x="12540" y="819"/>
                  </a:lnTo>
                  <a:lnTo>
                    <a:pt x="12374" y="701"/>
                  </a:lnTo>
                  <a:lnTo>
                    <a:pt x="10832" y="463"/>
                  </a:lnTo>
                  <a:lnTo>
                    <a:pt x="8080" y="155"/>
                  </a:lnTo>
                  <a:lnTo>
                    <a:pt x="5754" y="13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rgbClr val="FCAF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622950" y="3412550"/>
              <a:ext cx="524100" cy="250050"/>
            </a:xfrm>
            <a:custGeom>
              <a:avLst/>
              <a:gdLst/>
              <a:ahLst/>
              <a:cxnLst/>
              <a:rect l="l" t="t" r="r" b="b"/>
              <a:pathLst>
                <a:path w="20964" h="10002" extrusionOk="0">
                  <a:moveTo>
                    <a:pt x="3975" y="1"/>
                  </a:moveTo>
                  <a:lnTo>
                    <a:pt x="2872" y="25"/>
                  </a:lnTo>
                  <a:lnTo>
                    <a:pt x="1816" y="131"/>
                  </a:lnTo>
                  <a:lnTo>
                    <a:pt x="807" y="357"/>
                  </a:lnTo>
                  <a:lnTo>
                    <a:pt x="333" y="511"/>
                  </a:lnTo>
                  <a:lnTo>
                    <a:pt x="238" y="558"/>
                  </a:lnTo>
                  <a:lnTo>
                    <a:pt x="107" y="677"/>
                  </a:lnTo>
                  <a:lnTo>
                    <a:pt x="1" y="914"/>
                  </a:lnTo>
                  <a:lnTo>
                    <a:pt x="12" y="1306"/>
                  </a:lnTo>
                  <a:lnTo>
                    <a:pt x="178" y="1674"/>
                  </a:lnTo>
                  <a:lnTo>
                    <a:pt x="333" y="1804"/>
                  </a:lnTo>
                  <a:lnTo>
                    <a:pt x="1306" y="2469"/>
                  </a:lnTo>
                  <a:lnTo>
                    <a:pt x="4260" y="4319"/>
                  </a:lnTo>
                  <a:lnTo>
                    <a:pt x="7024" y="5873"/>
                  </a:lnTo>
                  <a:lnTo>
                    <a:pt x="8993" y="6882"/>
                  </a:lnTo>
                  <a:lnTo>
                    <a:pt x="11034" y="7795"/>
                  </a:lnTo>
                  <a:lnTo>
                    <a:pt x="13051" y="8578"/>
                  </a:lnTo>
                  <a:lnTo>
                    <a:pt x="14047" y="8887"/>
                  </a:lnTo>
                  <a:lnTo>
                    <a:pt x="15412" y="9278"/>
                  </a:lnTo>
                  <a:lnTo>
                    <a:pt x="17523" y="9777"/>
                  </a:lnTo>
                  <a:lnTo>
                    <a:pt x="19030" y="9990"/>
                  </a:lnTo>
                  <a:lnTo>
                    <a:pt x="20015" y="10002"/>
                  </a:lnTo>
                  <a:lnTo>
                    <a:pt x="20596" y="9871"/>
                  </a:lnTo>
                  <a:lnTo>
                    <a:pt x="20881" y="9670"/>
                  </a:lnTo>
                  <a:lnTo>
                    <a:pt x="20964" y="9373"/>
                  </a:lnTo>
                  <a:lnTo>
                    <a:pt x="20940" y="9314"/>
                  </a:lnTo>
                  <a:lnTo>
                    <a:pt x="20928" y="9219"/>
                  </a:lnTo>
                  <a:lnTo>
                    <a:pt x="20667" y="8543"/>
                  </a:lnTo>
                  <a:lnTo>
                    <a:pt x="20252" y="7819"/>
                  </a:lnTo>
                  <a:lnTo>
                    <a:pt x="19564" y="6906"/>
                  </a:lnTo>
                  <a:lnTo>
                    <a:pt x="18496" y="5790"/>
                  </a:lnTo>
                  <a:lnTo>
                    <a:pt x="17001" y="4509"/>
                  </a:lnTo>
                  <a:lnTo>
                    <a:pt x="15008" y="3062"/>
                  </a:lnTo>
                  <a:lnTo>
                    <a:pt x="13762" y="2279"/>
                  </a:lnTo>
                  <a:lnTo>
                    <a:pt x="13501" y="2172"/>
                  </a:lnTo>
                  <a:lnTo>
                    <a:pt x="11674" y="1508"/>
                  </a:lnTo>
                  <a:lnTo>
                    <a:pt x="9930" y="974"/>
                  </a:lnTo>
                  <a:lnTo>
                    <a:pt x="7878" y="475"/>
                  </a:lnTo>
                  <a:lnTo>
                    <a:pt x="6217" y="191"/>
                  </a:lnTo>
                  <a:lnTo>
                    <a:pt x="5102" y="6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850725" y="3433325"/>
              <a:ext cx="187175" cy="88400"/>
            </a:xfrm>
            <a:custGeom>
              <a:avLst/>
              <a:gdLst/>
              <a:ahLst/>
              <a:cxnLst/>
              <a:rect l="l" t="t" r="r" b="b"/>
              <a:pathLst>
                <a:path w="7487" h="3536" extrusionOk="0">
                  <a:moveTo>
                    <a:pt x="1" y="0"/>
                  </a:moveTo>
                  <a:lnTo>
                    <a:pt x="96" y="285"/>
                  </a:lnTo>
                  <a:lnTo>
                    <a:pt x="333" y="819"/>
                  </a:lnTo>
                  <a:lnTo>
                    <a:pt x="618" y="1305"/>
                  </a:lnTo>
                  <a:lnTo>
                    <a:pt x="962" y="1732"/>
                  </a:lnTo>
                  <a:lnTo>
                    <a:pt x="1341" y="2112"/>
                  </a:lnTo>
                  <a:lnTo>
                    <a:pt x="1757" y="2444"/>
                  </a:lnTo>
                  <a:lnTo>
                    <a:pt x="2457" y="2859"/>
                  </a:lnTo>
                  <a:lnTo>
                    <a:pt x="3489" y="3251"/>
                  </a:lnTo>
                  <a:lnTo>
                    <a:pt x="4592" y="3465"/>
                  </a:lnTo>
                  <a:lnTo>
                    <a:pt x="5755" y="3536"/>
                  </a:lnTo>
                  <a:lnTo>
                    <a:pt x="6917" y="3465"/>
                  </a:lnTo>
                  <a:lnTo>
                    <a:pt x="7487" y="3370"/>
                  </a:lnTo>
                  <a:lnTo>
                    <a:pt x="6870" y="2919"/>
                  </a:lnTo>
                  <a:lnTo>
                    <a:pt x="5458" y="1958"/>
                  </a:lnTo>
                  <a:lnTo>
                    <a:pt x="4651" y="1448"/>
                  </a:lnTo>
                  <a:lnTo>
                    <a:pt x="3513" y="1021"/>
                  </a:lnTo>
                  <a:lnTo>
                    <a:pt x="118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897000" y="3479300"/>
              <a:ext cx="38875" cy="889200"/>
            </a:xfrm>
            <a:custGeom>
              <a:avLst/>
              <a:gdLst/>
              <a:ahLst/>
              <a:cxnLst/>
              <a:rect l="l" t="t" r="r" b="b"/>
              <a:pathLst>
                <a:path w="1555" h="35568" extrusionOk="0">
                  <a:moveTo>
                    <a:pt x="677" y="0"/>
                  </a:moveTo>
                  <a:lnTo>
                    <a:pt x="1" y="35568"/>
                  </a:lnTo>
                  <a:lnTo>
                    <a:pt x="1555" y="35568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71750" y="3416425"/>
              <a:ext cx="9800" cy="11000"/>
            </a:xfrm>
            <a:custGeom>
              <a:avLst/>
              <a:gdLst/>
              <a:ahLst/>
              <a:cxnLst/>
              <a:rect l="l" t="t" r="r" b="b"/>
              <a:pathLst>
                <a:path w="392" h="440" extrusionOk="0">
                  <a:moveTo>
                    <a:pt x="178" y="0"/>
                  </a:moveTo>
                  <a:lnTo>
                    <a:pt x="119" y="24"/>
                  </a:lnTo>
                  <a:lnTo>
                    <a:pt x="60" y="59"/>
                  </a:lnTo>
                  <a:lnTo>
                    <a:pt x="0" y="166"/>
                  </a:lnTo>
                  <a:lnTo>
                    <a:pt x="0" y="285"/>
                  </a:lnTo>
                  <a:lnTo>
                    <a:pt x="60" y="380"/>
                  </a:lnTo>
                  <a:lnTo>
                    <a:pt x="119" y="415"/>
                  </a:lnTo>
                  <a:lnTo>
                    <a:pt x="166" y="439"/>
                  </a:lnTo>
                  <a:lnTo>
                    <a:pt x="273" y="415"/>
                  </a:lnTo>
                  <a:lnTo>
                    <a:pt x="356" y="356"/>
                  </a:lnTo>
                  <a:lnTo>
                    <a:pt x="392" y="261"/>
                  </a:lnTo>
                  <a:lnTo>
                    <a:pt x="380" y="202"/>
                  </a:lnTo>
                  <a:lnTo>
                    <a:pt x="356" y="131"/>
                  </a:lnTo>
                  <a:lnTo>
                    <a:pt x="313" y="127"/>
                  </a:lnTo>
                  <a:lnTo>
                    <a:pt x="313" y="127"/>
                  </a:lnTo>
                  <a:lnTo>
                    <a:pt x="285" y="7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26300" y="3128725"/>
              <a:ext cx="10425" cy="8925"/>
            </a:xfrm>
            <a:custGeom>
              <a:avLst/>
              <a:gdLst/>
              <a:ahLst/>
              <a:cxnLst/>
              <a:rect l="l" t="t" r="r" b="b"/>
              <a:pathLst>
                <a:path w="417" h="357" extrusionOk="0">
                  <a:moveTo>
                    <a:pt x="309" y="0"/>
                  </a:moveTo>
                  <a:lnTo>
                    <a:pt x="250" y="12"/>
                  </a:lnTo>
                  <a:lnTo>
                    <a:pt x="262" y="12"/>
                  </a:lnTo>
                  <a:lnTo>
                    <a:pt x="108" y="48"/>
                  </a:lnTo>
                  <a:lnTo>
                    <a:pt x="36" y="83"/>
                  </a:lnTo>
                  <a:lnTo>
                    <a:pt x="1" y="190"/>
                  </a:lnTo>
                  <a:lnTo>
                    <a:pt x="48" y="309"/>
                  </a:lnTo>
                  <a:lnTo>
                    <a:pt x="155" y="356"/>
                  </a:lnTo>
                  <a:lnTo>
                    <a:pt x="226" y="333"/>
                  </a:lnTo>
                  <a:lnTo>
                    <a:pt x="357" y="249"/>
                  </a:lnTo>
                  <a:lnTo>
                    <a:pt x="392" y="214"/>
                  </a:lnTo>
                  <a:lnTo>
                    <a:pt x="416" y="131"/>
                  </a:lnTo>
                  <a:lnTo>
                    <a:pt x="380" y="4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338825" y="3105000"/>
              <a:ext cx="280000" cy="206750"/>
            </a:xfrm>
            <a:custGeom>
              <a:avLst/>
              <a:gdLst/>
              <a:ahLst/>
              <a:cxnLst/>
              <a:rect l="l" t="t" r="r" b="b"/>
              <a:pathLst>
                <a:path w="11200" h="8270" extrusionOk="0">
                  <a:moveTo>
                    <a:pt x="11093" y="0"/>
                  </a:moveTo>
                  <a:lnTo>
                    <a:pt x="11045" y="36"/>
                  </a:lnTo>
                  <a:lnTo>
                    <a:pt x="10808" y="392"/>
                  </a:lnTo>
                  <a:lnTo>
                    <a:pt x="10393" y="1187"/>
                  </a:lnTo>
                  <a:lnTo>
                    <a:pt x="10179" y="1554"/>
                  </a:lnTo>
                  <a:lnTo>
                    <a:pt x="9705" y="2278"/>
                  </a:lnTo>
                  <a:lnTo>
                    <a:pt x="9183" y="2954"/>
                  </a:lnTo>
                  <a:lnTo>
                    <a:pt x="8886" y="3298"/>
                  </a:lnTo>
                  <a:lnTo>
                    <a:pt x="8281" y="3951"/>
                  </a:lnTo>
                  <a:lnTo>
                    <a:pt x="7628" y="4568"/>
                  </a:lnTo>
                  <a:lnTo>
                    <a:pt x="6940" y="5149"/>
                  </a:lnTo>
                  <a:lnTo>
                    <a:pt x="6584" y="5410"/>
                  </a:lnTo>
                  <a:lnTo>
                    <a:pt x="6229" y="5671"/>
                  </a:lnTo>
                  <a:lnTo>
                    <a:pt x="5481" y="6157"/>
                  </a:lnTo>
                  <a:lnTo>
                    <a:pt x="4710" y="6585"/>
                  </a:lnTo>
                  <a:lnTo>
                    <a:pt x="3915" y="6964"/>
                  </a:lnTo>
                  <a:lnTo>
                    <a:pt x="3108" y="7296"/>
                  </a:lnTo>
                  <a:lnTo>
                    <a:pt x="2266" y="7569"/>
                  </a:lnTo>
                  <a:lnTo>
                    <a:pt x="1412" y="7795"/>
                  </a:lnTo>
                  <a:lnTo>
                    <a:pt x="546" y="7961"/>
                  </a:lnTo>
                  <a:lnTo>
                    <a:pt x="107" y="8032"/>
                  </a:lnTo>
                  <a:lnTo>
                    <a:pt x="59" y="8044"/>
                  </a:lnTo>
                  <a:lnTo>
                    <a:pt x="0" y="8115"/>
                  </a:lnTo>
                  <a:lnTo>
                    <a:pt x="0" y="8210"/>
                  </a:lnTo>
                  <a:lnTo>
                    <a:pt x="59" y="8269"/>
                  </a:lnTo>
                  <a:lnTo>
                    <a:pt x="107" y="8269"/>
                  </a:lnTo>
                  <a:lnTo>
                    <a:pt x="783" y="8174"/>
                  </a:lnTo>
                  <a:lnTo>
                    <a:pt x="2112" y="7878"/>
                  </a:lnTo>
                  <a:lnTo>
                    <a:pt x="3393" y="7451"/>
                  </a:lnTo>
                  <a:lnTo>
                    <a:pt x="4639" y="6917"/>
                  </a:lnTo>
                  <a:lnTo>
                    <a:pt x="5813" y="6264"/>
                  </a:lnTo>
                  <a:lnTo>
                    <a:pt x="6928" y="5505"/>
                  </a:lnTo>
                  <a:lnTo>
                    <a:pt x="7972" y="4639"/>
                  </a:lnTo>
                  <a:lnTo>
                    <a:pt x="8922" y="3666"/>
                  </a:lnTo>
                  <a:lnTo>
                    <a:pt x="9372" y="3144"/>
                  </a:lnTo>
                  <a:lnTo>
                    <a:pt x="9906" y="2480"/>
                  </a:lnTo>
                  <a:lnTo>
                    <a:pt x="10701" y="1317"/>
                  </a:lnTo>
                  <a:lnTo>
                    <a:pt x="11081" y="510"/>
                  </a:lnTo>
                  <a:lnTo>
                    <a:pt x="11199" y="95"/>
                  </a:lnTo>
                  <a:lnTo>
                    <a:pt x="11188" y="48"/>
                  </a:lnTo>
                  <a:lnTo>
                    <a:pt x="11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293150" y="3094625"/>
              <a:ext cx="404275" cy="321225"/>
            </a:xfrm>
            <a:custGeom>
              <a:avLst/>
              <a:gdLst/>
              <a:ahLst/>
              <a:cxnLst/>
              <a:rect l="l" t="t" r="r" b="b"/>
              <a:pathLst>
                <a:path w="16171" h="12849" extrusionOk="0">
                  <a:moveTo>
                    <a:pt x="16004" y="0"/>
                  </a:moveTo>
                  <a:lnTo>
                    <a:pt x="15909" y="47"/>
                  </a:lnTo>
                  <a:lnTo>
                    <a:pt x="15897" y="107"/>
                  </a:lnTo>
                  <a:lnTo>
                    <a:pt x="15743" y="747"/>
                  </a:lnTo>
                  <a:lnTo>
                    <a:pt x="15364" y="2005"/>
                  </a:lnTo>
                  <a:lnTo>
                    <a:pt x="14877" y="3227"/>
                  </a:lnTo>
                  <a:lnTo>
                    <a:pt x="14308" y="4390"/>
                  </a:lnTo>
                  <a:lnTo>
                    <a:pt x="13631" y="5517"/>
                  </a:lnTo>
                  <a:lnTo>
                    <a:pt x="12872" y="6572"/>
                  </a:lnTo>
                  <a:lnTo>
                    <a:pt x="12030" y="7569"/>
                  </a:lnTo>
                  <a:lnTo>
                    <a:pt x="11093" y="8506"/>
                  </a:lnTo>
                  <a:lnTo>
                    <a:pt x="10606" y="8933"/>
                  </a:lnTo>
                  <a:lnTo>
                    <a:pt x="10037" y="9396"/>
                  </a:lnTo>
                  <a:lnTo>
                    <a:pt x="8862" y="10203"/>
                  </a:lnTo>
                  <a:lnTo>
                    <a:pt x="7617" y="10891"/>
                  </a:lnTo>
                  <a:lnTo>
                    <a:pt x="6323" y="11472"/>
                  </a:lnTo>
                  <a:lnTo>
                    <a:pt x="4995" y="11923"/>
                  </a:lnTo>
                  <a:lnTo>
                    <a:pt x="3618" y="12267"/>
                  </a:lnTo>
                  <a:lnTo>
                    <a:pt x="2219" y="12492"/>
                  </a:lnTo>
                  <a:lnTo>
                    <a:pt x="795" y="12623"/>
                  </a:lnTo>
                  <a:lnTo>
                    <a:pt x="71" y="12647"/>
                  </a:lnTo>
                  <a:lnTo>
                    <a:pt x="0" y="12670"/>
                  </a:lnTo>
                  <a:lnTo>
                    <a:pt x="0" y="12801"/>
                  </a:lnTo>
                  <a:lnTo>
                    <a:pt x="71" y="12837"/>
                  </a:lnTo>
                  <a:lnTo>
                    <a:pt x="71" y="12825"/>
                  </a:lnTo>
                  <a:lnTo>
                    <a:pt x="783" y="12848"/>
                  </a:lnTo>
                  <a:lnTo>
                    <a:pt x="2195" y="12789"/>
                  </a:lnTo>
                  <a:lnTo>
                    <a:pt x="3583" y="12587"/>
                  </a:lnTo>
                  <a:lnTo>
                    <a:pt x="4923" y="12267"/>
                  </a:lnTo>
                  <a:lnTo>
                    <a:pt x="6229" y="11816"/>
                  </a:lnTo>
                  <a:lnTo>
                    <a:pt x="7486" y="11259"/>
                  </a:lnTo>
                  <a:lnTo>
                    <a:pt x="8696" y="10594"/>
                  </a:lnTo>
                  <a:lnTo>
                    <a:pt x="9835" y="9835"/>
                  </a:lnTo>
                  <a:lnTo>
                    <a:pt x="10915" y="8969"/>
                  </a:lnTo>
                  <a:lnTo>
                    <a:pt x="11911" y="8020"/>
                  </a:lnTo>
                  <a:lnTo>
                    <a:pt x="12837" y="7000"/>
                  </a:lnTo>
                  <a:lnTo>
                    <a:pt x="13667" y="5896"/>
                  </a:lnTo>
                  <a:lnTo>
                    <a:pt x="14403" y="4722"/>
                  </a:lnTo>
                  <a:lnTo>
                    <a:pt x="15043" y="3488"/>
                  </a:lnTo>
                  <a:lnTo>
                    <a:pt x="15577" y="2207"/>
                  </a:lnTo>
                  <a:lnTo>
                    <a:pt x="16004" y="866"/>
                  </a:lnTo>
                  <a:lnTo>
                    <a:pt x="16158" y="178"/>
                  </a:lnTo>
                  <a:lnTo>
                    <a:pt x="16170" y="119"/>
                  </a:lnTo>
                  <a:lnTo>
                    <a:pt x="16111" y="36"/>
                  </a:lnTo>
                  <a:lnTo>
                    <a:pt x="160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250481" y="575448"/>
            <a:ext cx="2311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latin typeface="Caveat Brush" panose="02020500000000000000" charset="0"/>
                <a:ea typeface="Taipei Sans TC Beta" pitchFamily="2" charset="-120"/>
              </a:rPr>
              <a:t>Background </a:t>
            </a:r>
          </a:p>
          <a:p>
            <a:pPr algn="ctr"/>
            <a:r>
              <a:rPr lang="en-US" altLang="zh-TW" sz="4000" dirty="0" smtClean="0">
                <a:solidFill>
                  <a:srgbClr val="002060"/>
                </a:solidFill>
                <a:latin typeface="Caveat Brush" panose="02020500000000000000" charset="0"/>
                <a:ea typeface="Taipei Sans TC Beta" pitchFamily="2" charset="-120"/>
              </a:rPr>
              <a:t>&amp; </a:t>
            </a:r>
          </a:p>
          <a:p>
            <a:r>
              <a:rPr lang="en-US" altLang="zh-TW" sz="4000" dirty="0" smtClean="0">
                <a:solidFill>
                  <a:srgbClr val="002060"/>
                </a:solidFill>
                <a:latin typeface="Caveat Brush" panose="02020500000000000000" charset="0"/>
                <a:ea typeface="Taipei Sans TC Beta" pitchFamily="2" charset="-120"/>
              </a:rPr>
              <a:t>Motivation</a:t>
            </a:r>
            <a:endParaRPr lang="zh-TW" altLang="en-US" sz="4000" dirty="0">
              <a:solidFill>
                <a:srgbClr val="002060"/>
              </a:solidFill>
              <a:latin typeface="Caveat Brush" panose="02020500000000000000" charset="0"/>
              <a:ea typeface="Taipei Sans TC Beta" pitchFamily="2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49779" y="232390"/>
            <a:ext cx="5306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在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資訊發達的現代，想找音樂只需要輸入關鍵字，便能從輕易地完成閱聽人的需求，然而在有些時候使用者可能想要找到符合他喜好之新的歌曲，音樂推薦系統便能滿足此需求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r>
              <a:rPr lang="zh-TW" altLang="en-US" sz="1800" dirty="0">
                <a:latin typeface="Taipei Sans TC Beta" pitchFamily="2" charset="-120"/>
                <a:ea typeface="Taipei Sans TC Beta" pitchFamily="2" charset="-120"/>
              </a:rPr>
              <a:t>本專題透過，以下的資料向閱聽人推薦符合他們喜好的音樂作品。</a:t>
            </a:r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	</a:t>
            </a:r>
            <a:endParaRPr lang="zh-TW" altLang="zh-TW" sz="16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6" name="Google Shape;402;p31"/>
          <p:cNvSpPr/>
          <p:nvPr/>
        </p:nvSpPr>
        <p:spPr>
          <a:xfrm>
            <a:off x="8656042" y="2733328"/>
            <a:ext cx="286250" cy="363950"/>
          </a:xfrm>
          <a:custGeom>
            <a:avLst/>
            <a:gdLst/>
            <a:ahLst/>
            <a:cxnLst/>
            <a:rect l="l" t="t" r="r" b="b"/>
            <a:pathLst>
              <a:path w="11450" h="14558" extrusionOk="0">
                <a:moveTo>
                  <a:pt x="5363" y="1"/>
                </a:moveTo>
                <a:lnTo>
                  <a:pt x="5327" y="60"/>
                </a:lnTo>
                <a:lnTo>
                  <a:pt x="4710" y="6739"/>
                </a:lnTo>
                <a:lnTo>
                  <a:pt x="24" y="7427"/>
                </a:lnTo>
                <a:lnTo>
                  <a:pt x="1" y="7439"/>
                </a:lnTo>
                <a:lnTo>
                  <a:pt x="24" y="7463"/>
                </a:lnTo>
                <a:lnTo>
                  <a:pt x="4687" y="8317"/>
                </a:lnTo>
                <a:lnTo>
                  <a:pt x="5873" y="14498"/>
                </a:lnTo>
                <a:lnTo>
                  <a:pt x="5909" y="14557"/>
                </a:lnTo>
                <a:lnTo>
                  <a:pt x="6087" y="14557"/>
                </a:lnTo>
                <a:lnTo>
                  <a:pt x="6122" y="14498"/>
                </a:lnTo>
                <a:lnTo>
                  <a:pt x="6704" y="8056"/>
                </a:lnTo>
                <a:lnTo>
                  <a:pt x="11425" y="7131"/>
                </a:lnTo>
                <a:lnTo>
                  <a:pt x="11449" y="7119"/>
                </a:lnTo>
                <a:lnTo>
                  <a:pt x="11425" y="7107"/>
                </a:lnTo>
                <a:lnTo>
                  <a:pt x="6727" y="6478"/>
                </a:lnTo>
                <a:lnTo>
                  <a:pt x="5577" y="60"/>
                </a:lnTo>
                <a:lnTo>
                  <a:pt x="55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3555455" y="1599958"/>
            <a:ext cx="45420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歌曲長度</a:t>
            </a:r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作詞作曲者</a:t>
            </a:r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使用者年齡</a:t>
            </a:r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4.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註冊日期</a:t>
            </a:r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5.</a:t>
            </a:r>
            <a:r>
              <a:rPr lang="zh-TW" altLang="en-US" sz="2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軟體介面使用習慣</a:t>
            </a:r>
            <a:endParaRPr lang="zh-TW" altLang="en-US" sz="20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96" y="1690358"/>
            <a:ext cx="528976" cy="5289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26" y="4243741"/>
            <a:ext cx="533759" cy="5337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28" y="3544342"/>
            <a:ext cx="571820" cy="571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66" y="2946209"/>
            <a:ext cx="534344" cy="5343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0" y="2327504"/>
            <a:ext cx="515284" cy="515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>
            <a:spLocks noGrp="1"/>
          </p:cNvSpPr>
          <p:nvPr>
            <p:ph type="ctrTitle"/>
          </p:nvPr>
        </p:nvSpPr>
        <p:spPr>
          <a:xfrm>
            <a:off x="66885" y="455614"/>
            <a:ext cx="45312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Data Description</a:t>
            </a:r>
            <a:endParaRPr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80325" y="1140977"/>
            <a:ext cx="3042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資料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集取自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Kaggle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上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WSDM-KKBOX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的音樂推薦挑戰賽，內容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分成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:</a:t>
            </a:r>
          </a:p>
          <a:p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train.csv</a:t>
            </a: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test.csv</a:t>
            </a: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sample_submission.csv</a:t>
            </a: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song.csv</a:t>
            </a: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members.csv</a:t>
            </a:r>
          </a:p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song_extra_info.csv</a:t>
            </a:r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77048" y="608716"/>
            <a:ext cx="4847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train.csv: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KKBOX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提供的訓練集，用戶每聽一首歌會記錄成一筆資料記在其中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(User Based)</a:t>
            </a:r>
            <a:endParaRPr lang="zh-TW" altLang="zh-TW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song.csv: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記錄歌曲相關資訊的資料集，內容包含歌曲長度、歌曲語言、歌手、歌曲風格等資訊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(Item Based)</a:t>
            </a:r>
            <a:endParaRPr lang="zh-TW" altLang="zh-TW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members.csv: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記錄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KKBOX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用戶相關資訊的資料集，內容包含性別、年齡、居住城市、註冊時間等資訊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(User Based)</a:t>
            </a:r>
            <a:endParaRPr lang="zh-TW" altLang="zh-TW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song_extra_info.csv: 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記錄歌曲相關的額外資訊，提供歌曲名稱及</a:t>
            </a:r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isrc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國際標準錄音代碼。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(Item Based)</a:t>
            </a:r>
            <a:endParaRPr lang="zh-TW" altLang="en-US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0" y="24930"/>
            <a:ext cx="879339" cy="8793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4631">
            <a:off x="2815301" y="4310310"/>
            <a:ext cx="637134" cy="637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08544" y="251978"/>
            <a:ext cx="4531200" cy="538500"/>
          </a:xfrm>
        </p:spPr>
        <p:txBody>
          <a:bodyPr/>
          <a:lstStyle/>
          <a:p>
            <a:r>
              <a:rPr lang="en-US" altLang="zh-TW" sz="5000" dirty="0" smtClean="0"/>
              <a:t>Flow Chart</a:t>
            </a:r>
            <a:endParaRPr lang="zh-TW" altLang="en-US" sz="5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97" y="3451388"/>
            <a:ext cx="1489810" cy="1489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4631">
            <a:off x="8055577" y="1064596"/>
            <a:ext cx="637134" cy="6371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431"/>
            <a:ext cx="7468433" cy="40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>
            <a:spLocks noGrp="1"/>
          </p:cNvSpPr>
          <p:nvPr>
            <p:ph type="ctrTitle"/>
          </p:nvPr>
        </p:nvSpPr>
        <p:spPr>
          <a:xfrm>
            <a:off x="6459955" y="1310116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Histogram</a:t>
            </a:r>
            <a:endParaRPr dirty="0"/>
          </a:p>
        </p:txBody>
      </p:sp>
      <p:sp>
        <p:nvSpPr>
          <p:cNvPr id="368" name="Google Shape;368;p30"/>
          <p:cNvSpPr txBox="1">
            <a:spLocks noGrp="1"/>
          </p:cNvSpPr>
          <p:nvPr>
            <p:ph type="title" idx="2"/>
          </p:nvPr>
        </p:nvSpPr>
        <p:spPr>
          <a:xfrm>
            <a:off x="5713548" y="1310116"/>
            <a:ext cx="6078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ctrTitle" idx="3"/>
          </p:nvPr>
        </p:nvSpPr>
        <p:spPr>
          <a:xfrm>
            <a:off x="6459955" y="2056314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Leaf_wise</a:t>
            </a:r>
            <a:endParaRPr dirty="0"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 idx="4"/>
          </p:nvPr>
        </p:nvSpPr>
        <p:spPr>
          <a:xfrm>
            <a:off x="5713548" y="2056314"/>
            <a:ext cx="6078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ctrTitle" idx="5"/>
          </p:nvPr>
        </p:nvSpPr>
        <p:spPr>
          <a:xfrm>
            <a:off x="6459955" y="2876127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GOSS</a:t>
            </a:r>
            <a:endParaRPr dirty="0"/>
          </a:p>
        </p:txBody>
      </p:sp>
      <p:sp>
        <p:nvSpPr>
          <p:cNvPr id="372" name="Google Shape;372;p30"/>
          <p:cNvSpPr txBox="1">
            <a:spLocks noGrp="1"/>
          </p:cNvSpPr>
          <p:nvPr>
            <p:ph type="title" idx="6"/>
          </p:nvPr>
        </p:nvSpPr>
        <p:spPr>
          <a:xfrm>
            <a:off x="5713548" y="2876127"/>
            <a:ext cx="6078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3" name="Google Shape;373;p30"/>
          <p:cNvSpPr txBox="1">
            <a:spLocks noGrp="1"/>
          </p:cNvSpPr>
          <p:nvPr>
            <p:ph type="ctrTitle" idx="7"/>
          </p:nvPr>
        </p:nvSpPr>
        <p:spPr>
          <a:xfrm>
            <a:off x="6459955" y="3695940"/>
            <a:ext cx="32046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EFB</a:t>
            </a:r>
            <a:endParaRPr dirty="0"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8"/>
          </p:nvPr>
        </p:nvSpPr>
        <p:spPr>
          <a:xfrm>
            <a:off x="5713548" y="3695940"/>
            <a:ext cx="6078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5" name="Google Shape;375;p30"/>
          <p:cNvSpPr txBox="1">
            <a:spLocks noGrp="1"/>
          </p:cNvSpPr>
          <p:nvPr>
            <p:ph type="ctrTitle" idx="9"/>
          </p:nvPr>
        </p:nvSpPr>
        <p:spPr>
          <a:xfrm>
            <a:off x="3226302" y="2098118"/>
            <a:ext cx="2257297" cy="1083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Method</a:t>
            </a:r>
            <a:endParaRPr sz="6000" dirty="0"/>
          </a:p>
        </p:txBody>
      </p:sp>
      <p:grpSp>
        <p:nvGrpSpPr>
          <p:cNvPr id="22" name="Google Shape;430;p33"/>
          <p:cNvGrpSpPr/>
          <p:nvPr/>
        </p:nvGrpSpPr>
        <p:grpSpPr>
          <a:xfrm>
            <a:off x="260230" y="301140"/>
            <a:ext cx="2595802" cy="4314634"/>
            <a:chOff x="4939609" y="414429"/>
            <a:chExt cx="2595802" cy="4314634"/>
          </a:xfrm>
        </p:grpSpPr>
        <p:sp>
          <p:nvSpPr>
            <p:cNvPr id="23" name="Google Shape;431;p33"/>
            <p:cNvSpPr/>
            <p:nvPr/>
          </p:nvSpPr>
          <p:spPr>
            <a:xfrm>
              <a:off x="5769777" y="4374380"/>
              <a:ext cx="397572" cy="292337"/>
            </a:xfrm>
            <a:custGeom>
              <a:avLst/>
              <a:gdLst/>
              <a:ahLst/>
              <a:cxnLst/>
              <a:rect l="l" t="t" r="r" b="b"/>
              <a:pathLst>
                <a:path w="19309" h="14198" extrusionOk="0">
                  <a:moveTo>
                    <a:pt x="2272" y="0"/>
                  </a:moveTo>
                  <a:lnTo>
                    <a:pt x="1894" y="379"/>
                  </a:lnTo>
                  <a:lnTo>
                    <a:pt x="1137" y="1136"/>
                  </a:lnTo>
                  <a:lnTo>
                    <a:pt x="379" y="2461"/>
                  </a:lnTo>
                  <a:lnTo>
                    <a:pt x="190" y="3218"/>
                  </a:lnTo>
                  <a:lnTo>
                    <a:pt x="1" y="3975"/>
                  </a:lnTo>
                  <a:lnTo>
                    <a:pt x="1" y="4543"/>
                  </a:lnTo>
                  <a:lnTo>
                    <a:pt x="190" y="5490"/>
                  </a:lnTo>
                  <a:lnTo>
                    <a:pt x="947" y="7193"/>
                  </a:lnTo>
                  <a:lnTo>
                    <a:pt x="2462" y="9086"/>
                  </a:lnTo>
                  <a:lnTo>
                    <a:pt x="3219" y="10033"/>
                  </a:lnTo>
                  <a:lnTo>
                    <a:pt x="4165" y="10790"/>
                  </a:lnTo>
                  <a:lnTo>
                    <a:pt x="6058" y="11926"/>
                  </a:lnTo>
                  <a:lnTo>
                    <a:pt x="7951" y="12872"/>
                  </a:lnTo>
                  <a:lnTo>
                    <a:pt x="9844" y="13440"/>
                  </a:lnTo>
                  <a:lnTo>
                    <a:pt x="11548" y="14008"/>
                  </a:lnTo>
                  <a:lnTo>
                    <a:pt x="13441" y="14197"/>
                  </a:lnTo>
                  <a:lnTo>
                    <a:pt x="14955" y="14197"/>
                  </a:lnTo>
                  <a:lnTo>
                    <a:pt x="16091" y="14008"/>
                  </a:lnTo>
                  <a:lnTo>
                    <a:pt x="17037" y="13629"/>
                  </a:lnTo>
                  <a:lnTo>
                    <a:pt x="17605" y="13062"/>
                  </a:lnTo>
                  <a:lnTo>
                    <a:pt x="18173" y="12304"/>
                  </a:lnTo>
                  <a:lnTo>
                    <a:pt x="18930" y="10601"/>
                  </a:lnTo>
                  <a:lnTo>
                    <a:pt x="19309" y="9086"/>
                  </a:lnTo>
                  <a:lnTo>
                    <a:pt x="19309" y="8518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32;p33"/>
            <p:cNvSpPr/>
            <p:nvPr/>
          </p:nvSpPr>
          <p:spPr>
            <a:xfrm>
              <a:off x="5988051" y="1045821"/>
              <a:ext cx="1188784" cy="1060179"/>
            </a:xfrm>
            <a:custGeom>
              <a:avLst/>
              <a:gdLst/>
              <a:ahLst/>
              <a:cxnLst/>
              <a:rect l="l" t="t" r="r" b="b"/>
              <a:pathLst>
                <a:path w="57736" h="51490" extrusionOk="0">
                  <a:moveTo>
                    <a:pt x="31613" y="1"/>
                  </a:moveTo>
                  <a:lnTo>
                    <a:pt x="30477" y="190"/>
                  </a:lnTo>
                  <a:lnTo>
                    <a:pt x="29341" y="569"/>
                  </a:lnTo>
                  <a:lnTo>
                    <a:pt x="28016" y="1137"/>
                  </a:lnTo>
                  <a:lnTo>
                    <a:pt x="27070" y="1705"/>
                  </a:lnTo>
                  <a:lnTo>
                    <a:pt x="26123" y="2462"/>
                  </a:lnTo>
                  <a:lnTo>
                    <a:pt x="25366" y="3408"/>
                  </a:lnTo>
                  <a:lnTo>
                    <a:pt x="23852" y="5112"/>
                  </a:lnTo>
                  <a:lnTo>
                    <a:pt x="23094" y="6058"/>
                  </a:lnTo>
                  <a:lnTo>
                    <a:pt x="22716" y="6437"/>
                  </a:lnTo>
                  <a:lnTo>
                    <a:pt x="22337" y="6626"/>
                  </a:lnTo>
                  <a:lnTo>
                    <a:pt x="21391" y="7005"/>
                  </a:lnTo>
                  <a:lnTo>
                    <a:pt x="20255" y="6815"/>
                  </a:lnTo>
                  <a:lnTo>
                    <a:pt x="18362" y="6248"/>
                  </a:lnTo>
                  <a:lnTo>
                    <a:pt x="16280" y="5680"/>
                  </a:lnTo>
                  <a:lnTo>
                    <a:pt x="14198" y="5301"/>
                  </a:lnTo>
                  <a:lnTo>
                    <a:pt x="11926" y="5301"/>
                  </a:lnTo>
                  <a:lnTo>
                    <a:pt x="9844" y="5490"/>
                  </a:lnTo>
                  <a:lnTo>
                    <a:pt x="7762" y="6058"/>
                  </a:lnTo>
                  <a:lnTo>
                    <a:pt x="5869" y="7005"/>
                  </a:lnTo>
                  <a:lnTo>
                    <a:pt x="3976" y="8141"/>
                  </a:lnTo>
                  <a:lnTo>
                    <a:pt x="2461" y="9655"/>
                  </a:lnTo>
                  <a:lnTo>
                    <a:pt x="1704" y="10791"/>
                  </a:lnTo>
                  <a:lnTo>
                    <a:pt x="1136" y="11926"/>
                  </a:lnTo>
                  <a:lnTo>
                    <a:pt x="947" y="13252"/>
                  </a:lnTo>
                  <a:lnTo>
                    <a:pt x="947" y="13819"/>
                  </a:lnTo>
                  <a:lnTo>
                    <a:pt x="1136" y="14387"/>
                  </a:lnTo>
                  <a:lnTo>
                    <a:pt x="1704" y="15523"/>
                  </a:lnTo>
                  <a:lnTo>
                    <a:pt x="2461" y="16470"/>
                  </a:lnTo>
                  <a:lnTo>
                    <a:pt x="4733" y="17984"/>
                  </a:lnTo>
                  <a:lnTo>
                    <a:pt x="6436" y="19498"/>
                  </a:lnTo>
                  <a:lnTo>
                    <a:pt x="7951" y="21013"/>
                  </a:lnTo>
                  <a:lnTo>
                    <a:pt x="8329" y="21770"/>
                  </a:lnTo>
                  <a:lnTo>
                    <a:pt x="8708" y="22527"/>
                  </a:lnTo>
                  <a:lnTo>
                    <a:pt x="8708" y="22906"/>
                  </a:lnTo>
                  <a:lnTo>
                    <a:pt x="8519" y="23284"/>
                  </a:lnTo>
                  <a:lnTo>
                    <a:pt x="8140" y="24041"/>
                  </a:lnTo>
                  <a:lnTo>
                    <a:pt x="7383" y="24799"/>
                  </a:lnTo>
                  <a:lnTo>
                    <a:pt x="6436" y="24988"/>
                  </a:lnTo>
                  <a:lnTo>
                    <a:pt x="4544" y="25366"/>
                  </a:lnTo>
                  <a:lnTo>
                    <a:pt x="3597" y="25556"/>
                  </a:lnTo>
                  <a:lnTo>
                    <a:pt x="2651" y="25745"/>
                  </a:lnTo>
                  <a:lnTo>
                    <a:pt x="1893" y="26313"/>
                  </a:lnTo>
                  <a:lnTo>
                    <a:pt x="1136" y="26881"/>
                  </a:lnTo>
                  <a:lnTo>
                    <a:pt x="568" y="27827"/>
                  </a:lnTo>
                  <a:lnTo>
                    <a:pt x="190" y="28774"/>
                  </a:lnTo>
                  <a:lnTo>
                    <a:pt x="0" y="29910"/>
                  </a:lnTo>
                  <a:lnTo>
                    <a:pt x="0" y="30856"/>
                  </a:lnTo>
                  <a:lnTo>
                    <a:pt x="0" y="31992"/>
                  </a:lnTo>
                  <a:lnTo>
                    <a:pt x="379" y="32938"/>
                  </a:lnTo>
                  <a:lnTo>
                    <a:pt x="947" y="33885"/>
                  </a:lnTo>
                  <a:lnTo>
                    <a:pt x="1515" y="34831"/>
                  </a:lnTo>
                  <a:lnTo>
                    <a:pt x="2840" y="36346"/>
                  </a:lnTo>
                  <a:lnTo>
                    <a:pt x="4544" y="37671"/>
                  </a:lnTo>
                  <a:lnTo>
                    <a:pt x="6247" y="38996"/>
                  </a:lnTo>
                  <a:lnTo>
                    <a:pt x="8519" y="40321"/>
                  </a:lnTo>
                  <a:lnTo>
                    <a:pt x="10980" y="41835"/>
                  </a:lnTo>
                  <a:lnTo>
                    <a:pt x="13251" y="42971"/>
                  </a:lnTo>
                  <a:lnTo>
                    <a:pt x="15901" y="44107"/>
                  </a:lnTo>
                  <a:lnTo>
                    <a:pt x="18173" y="44864"/>
                  </a:lnTo>
                  <a:lnTo>
                    <a:pt x="20634" y="45810"/>
                  </a:lnTo>
                  <a:lnTo>
                    <a:pt x="21769" y="46378"/>
                  </a:lnTo>
                  <a:lnTo>
                    <a:pt x="22716" y="46946"/>
                  </a:lnTo>
                  <a:lnTo>
                    <a:pt x="23662" y="47703"/>
                  </a:lnTo>
                  <a:lnTo>
                    <a:pt x="24419" y="48650"/>
                  </a:lnTo>
                  <a:lnTo>
                    <a:pt x="25555" y="50543"/>
                  </a:lnTo>
                  <a:lnTo>
                    <a:pt x="26123" y="51111"/>
                  </a:lnTo>
                  <a:lnTo>
                    <a:pt x="26691" y="51489"/>
                  </a:lnTo>
                  <a:lnTo>
                    <a:pt x="27448" y="51489"/>
                  </a:lnTo>
                  <a:lnTo>
                    <a:pt x="28016" y="50921"/>
                  </a:lnTo>
                  <a:lnTo>
                    <a:pt x="29720" y="49596"/>
                  </a:lnTo>
                  <a:lnTo>
                    <a:pt x="30666" y="49028"/>
                  </a:lnTo>
                  <a:lnTo>
                    <a:pt x="31613" y="48460"/>
                  </a:lnTo>
                  <a:lnTo>
                    <a:pt x="32748" y="48082"/>
                  </a:lnTo>
                  <a:lnTo>
                    <a:pt x="33884" y="48271"/>
                  </a:lnTo>
                  <a:lnTo>
                    <a:pt x="35777" y="48839"/>
                  </a:lnTo>
                  <a:lnTo>
                    <a:pt x="37859" y="49596"/>
                  </a:lnTo>
                  <a:lnTo>
                    <a:pt x="40131" y="49975"/>
                  </a:lnTo>
                  <a:lnTo>
                    <a:pt x="41267" y="49975"/>
                  </a:lnTo>
                  <a:lnTo>
                    <a:pt x="42024" y="49786"/>
                  </a:lnTo>
                  <a:lnTo>
                    <a:pt x="43349" y="49218"/>
                  </a:lnTo>
                  <a:lnTo>
                    <a:pt x="44485" y="48460"/>
                  </a:lnTo>
                  <a:lnTo>
                    <a:pt x="45431" y="47514"/>
                  </a:lnTo>
                  <a:lnTo>
                    <a:pt x="45810" y="46946"/>
                  </a:lnTo>
                  <a:lnTo>
                    <a:pt x="45999" y="46378"/>
                  </a:lnTo>
                  <a:lnTo>
                    <a:pt x="45999" y="45621"/>
                  </a:lnTo>
                  <a:lnTo>
                    <a:pt x="45810" y="44864"/>
                  </a:lnTo>
                  <a:lnTo>
                    <a:pt x="45053" y="43350"/>
                  </a:lnTo>
                  <a:lnTo>
                    <a:pt x="44674" y="42403"/>
                  </a:lnTo>
                  <a:lnTo>
                    <a:pt x="44485" y="41646"/>
                  </a:lnTo>
                  <a:lnTo>
                    <a:pt x="44295" y="40699"/>
                  </a:lnTo>
                  <a:lnTo>
                    <a:pt x="44674" y="39942"/>
                  </a:lnTo>
                  <a:lnTo>
                    <a:pt x="45431" y="38996"/>
                  </a:lnTo>
                  <a:lnTo>
                    <a:pt x="46378" y="38239"/>
                  </a:lnTo>
                  <a:lnTo>
                    <a:pt x="47324" y="37860"/>
                  </a:lnTo>
                  <a:lnTo>
                    <a:pt x="48460" y="37481"/>
                  </a:lnTo>
                  <a:lnTo>
                    <a:pt x="50921" y="37103"/>
                  </a:lnTo>
                  <a:lnTo>
                    <a:pt x="51867" y="36724"/>
                  </a:lnTo>
                  <a:lnTo>
                    <a:pt x="53003" y="36346"/>
                  </a:lnTo>
                  <a:lnTo>
                    <a:pt x="54707" y="35210"/>
                  </a:lnTo>
                  <a:lnTo>
                    <a:pt x="55464" y="34642"/>
                  </a:lnTo>
                  <a:lnTo>
                    <a:pt x="56221" y="33885"/>
                  </a:lnTo>
                  <a:lnTo>
                    <a:pt x="56789" y="32938"/>
                  </a:lnTo>
                  <a:lnTo>
                    <a:pt x="57168" y="32181"/>
                  </a:lnTo>
                  <a:lnTo>
                    <a:pt x="57546" y="31235"/>
                  </a:lnTo>
                  <a:lnTo>
                    <a:pt x="57735" y="30099"/>
                  </a:lnTo>
                  <a:lnTo>
                    <a:pt x="57735" y="29152"/>
                  </a:lnTo>
                  <a:lnTo>
                    <a:pt x="57546" y="28206"/>
                  </a:lnTo>
                  <a:lnTo>
                    <a:pt x="57357" y="27449"/>
                  </a:lnTo>
                  <a:lnTo>
                    <a:pt x="56978" y="26502"/>
                  </a:lnTo>
                  <a:lnTo>
                    <a:pt x="56221" y="25556"/>
                  </a:lnTo>
                  <a:lnTo>
                    <a:pt x="55275" y="24420"/>
                  </a:lnTo>
                  <a:lnTo>
                    <a:pt x="52624" y="22148"/>
                  </a:lnTo>
                  <a:lnTo>
                    <a:pt x="48649" y="19309"/>
                  </a:lnTo>
                  <a:lnTo>
                    <a:pt x="48081" y="18741"/>
                  </a:lnTo>
                  <a:lnTo>
                    <a:pt x="47892" y="18173"/>
                  </a:lnTo>
                  <a:lnTo>
                    <a:pt x="47514" y="16848"/>
                  </a:lnTo>
                  <a:lnTo>
                    <a:pt x="46946" y="14387"/>
                  </a:lnTo>
                  <a:lnTo>
                    <a:pt x="46188" y="11926"/>
                  </a:lnTo>
                  <a:lnTo>
                    <a:pt x="45242" y="9655"/>
                  </a:lnTo>
                  <a:lnTo>
                    <a:pt x="44106" y="7383"/>
                  </a:lnTo>
                  <a:lnTo>
                    <a:pt x="42592" y="5301"/>
                  </a:lnTo>
                  <a:lnTo>
                    <a:pt x="40888" y="3408"/>
                  </a:lnTo>
                  <a:lnTo>
                    <a:pt x="38995" y="1894"/>
                  </a:lnTo>
                  <a:lnTo>
                    <a:pt x="37859" y="1326"/>
                  </a:lnTo>
                  <a:lnTo>
                    <a:pt x="36724" y="758"/>
                  </a:lnTo>
                  <a:lnTo>
                    <a:pt x="35399" y="379"/>
                  </a:lnTo>
                  <a:lnTo>
                    <a:pt x="34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3;p33"/>
            <p:cNvSpPr/>
            <p:nvPr/>
          </p:nvSpPr>
          <p:spPr>
            <a:xfrm>
              <a:off x="6486947" y="1961767"/>
              <a:ext cx="682085" cy="744452"/>
            </a:xfrm>
            <a:custGeom>
              <a:avLst/>
              <a:gdLst/>
              <a:ahLst/>
              <a:cxnLst/>
              <a:rect l="l" t="t" r="r" b="b"/>
              <a:pathLst>
                <a:path w="33127" h="36156" extrusionOk="0">
                  <a:moveTo>
                    <a:pt x="9844" y="0"/>
                  </a:moveTo>
                  <a:lnTo>
                    <a:pt x="757" y="6626"/>
                  </a:lnTo>
                  <a:lnTo>
                    <a:pt x="379" y="7761"/>
                  </a:lnTo>
                  <a:lnTo>
                    <a:pt x="189" y="9086"/>
                  </a:lnTo>
                  <a:lnTo>
                    <a:pt x="0" y="10979"/>
                  </a:lnTo>
                  <a:lnTo>
                    <a:pt x="0" y="13251"/>
                  </a:lnTo>
                  <a:lnTo>
                    <a:pt x="189" y="16090"/>
                  </a:lnTo>
                  <a:lnTo>
                    <a:pt x="947" y="19308"/>
                  </a:lnTo>
                  <a:lnTo>
                    <a:pt x="1515" y="21201"/>
                  </a:lnTo>
                  <a:lnTo>
                    <a:pt x="2272" y="22905"/>
                  </a:lnTo>
                  <a:lnTo>
                    <a:pt x="3218" y="24798"/>
                  </a:lnTo>
                  <a:lnTo>
                    <a:pt x="3975" y="26502"/>
                  </a:lnTo>
                  <a:lnTo>
                    <a:pt x="5111" y="28016"/>
                  </a:lnTo>
                  <a:lnTo>
                    <a:pt x="6058" y="29341"/>
                  </a:lnTo>
                  <a:lnTo>
                    <a:pt x="7193" y="30666"/>
                  </a:lnTo>
                  <a:lnTo>
                    <a:pt x="8329" y="31802"/>
                  </a:lnTo>
                  <a:lnTo>
                    <a:pt x="9654" y="32748"/>
                  </a:lnTo>
                  <a:lnTo>
                    <a:pt x="10790" y="33695"/>
                  </a:lnTo>
                  <a:lnTo>
                    <a:pt x="12115" y="34263"/>
                  </a:lnTo>
                  <a:lnTo>
                    <a:pt x="13440" y="35020"/>
                  </a:lnTo>
                  <a:lnTo>
                    <a:pt x="14765" y="35399"/>
                  </a:lnTo>
                  <a:lnTo>
                    <a:pt x="16090" y="35777"/>
                  </a:lnTo>
                  <a:lnTo>
                    <a:pt x="17415" y="35966"/>
                  </a:lnTo>
                  <a:lnTo>
                    <a:pt x="18930" y="36156"/>
                  </a:lnTo>
                  <a:lnTo>
                    <a:pt x="20255" y="35966"/>
                  </a:lnTo>
                  <a:lnTo>
                    <a:pt x="21580" y="35966"/>
                  </a:lnTo>
                  <a:lnTo>
                    <a:pt x="22905" y="35777"/>
                  </a:lnTo>
                  <a:lnTo>
                    <a:pt x="24230" y="35399"/>
                  </a:lnTo>
                  <a:lnTo>
                    <a:pt x="25176" y="35020"/>
                  </a:lnTo>
                  <a:lnTo>
                    <a:pt x="26312" y="34452"/>
                  </a:lnTo>
                  <a:lnTo>
                    <a:pt x="27069" y="33884"/>
                  </a:lnTo>
                  <a:lnTo>
                    <a:pt x="27827" y="33127"/>
                  </a:lnTo>
                  <a:lnTo>
                    <a:pt x="29341" y="31613"/>
                  </a:lnTo>
                  <a:lnTo>
                    <a:pt x="30287" y="29909"/>
                  </a:lnTo>
                  <a:lnTo>
                    <a:pt x="31234" y="28016"/>
                  </a:lnTo>
                  <a:lnTo>
                    <a:pt x="31802" y="25744"/>
                  </a:lnTo>
                  <a:lnTo>
                    <a:pt x="32559" y="23473"/>
                  </a:lnTo>
                  <a:lnTo>
                    <a:pt x="32938" y="21201"/>
                  </a:lnTo>
                  <a:lnTo>
                    <a:pt x="33127" y="19119"/>
                  </a:lnTo>
                  <a:lnTo>
                    <a:pt x="33127" y="17037"/>
                  </a:lnTo>
                  <a:lnTo>
                    <a:pt x="32938" y="15333"/>
                  </a:lnTo>
                  <a:lnTo>
                    <a:pt x="32559" y="13819"/>
                  </a:lnTo>
                  <a:lnTo>
                    <a:pt x="31991" y="12494"/>
                  </a:lnTo>
                  <a:lnTo>
                    <a:pt x="31045" y="11358"/>
                  </a:lnTo>
                  <a:lnTo>
                    <a:pt x="29909" y="10790"/>
                  </a:lnTo>
                  <a:lnTo>
                    <a:pt x="29530" y="10601"/>
                  </a:lnTo>
                  <a:lnTo>
                    <a:pt x="28584" y="10601"/>
                  </a:lnTo>
                  <a:lnTo>
                    <a:pt x="28205" y="10979"/>
                  </a:lnTo>
                  <a:lnTo>
                    <a:pt x="27827" y="11737"/>
                  </a:lnTo>
                  <a:lnTo>
                    <a:pt x="27448" y="12872"/>
                  </a:lnTo>
                  <a:lnTo>
                    <a:pt x="27259" y="14955"/>
                  </a:lnTo>
                  <a:lnTo>
                    <a:pt x="27448" y="16090"/>
                  </a:lnTo>
                  <a:lnTo>
                    <a:pt x="27827" y="16658"/>
                  </a:lnTo>
                  <a:lnTo>
                    <a:pt x="28205" y="17226"/>
                  </a:lnTo>
                  <a:lnTo>
                    <a:pt x="28205" y="17983"/>
                  </a:lnTo>
                  <a:lnTo>
                    <a:pt x="28205" y="18741"/>
                  </a:lnTo>
                  <a:lnTo>
                    <a:pt x="28016" y="19498"/>
                  </a:lnTo>
                  <a:lnTo>
                    <a:pt x="27827" y="20255"/>
                  </a:lnTo>
                  <a:lnTo>
                    <a:pt x="26880" y="21769"/>
                  </a:lnTo>
                  <a:lnTo>
                    <a:pt x="25744" y="23284"/>
                  </a:lnTo>
                  <a:lnTo>
                    <a:pt x="24609" y="24419"/>
                  </a:lnTo>
                  <a:lnTo>
                    <a:pt x="23094" y="25366"/>
                  </a:lnTo>
                  <a:lnTo>
                    <a:pt x="21958" y="25934"/>
                  </a:lnTo>
                  <a:lnTo>
                    <a:pt x="21012" y="26123"/>
                  </a:lnTo>
                  <a:lnTo>
                    <a:pt x="19308" y="26123"/>
                  </a:lnTo>
                  <a:lnTo>
                    <a:pt x="18551" y="25744"/>
                  </a:lnTo>
                  <a:lnTo>
                    <a:pt x="17794" y="25366"/>
                  </a:lnTo>
                  <a:lnTo>
                    <a:pt x="17226" y="24798"/>
                  </a:lnTo>
                  <a:lnTo>
                    <a:pt x="15901" y="23473"/>
                  </a:lnTo>
                  <a:lnTo>
                    <a:pt x="14955" y="21769"/>
                  </a:lnTo>
                  <a:lnTo>
                    <a:pt x="14197" y="20066"/>
                  </a:lnTo>
                  <a:lnTo>
                    <a:pt x="12872" y="17037"/>
                  </a:lnTo>
                  <a:lnTo>
                    <a:pt x="12494" y="15333"/>
                  </a:lnTo>
                  <a:lnTo>
                    <a:pt x="11926" y="12872"/>
                  </a:lnTo>
                  <a:lnTo>
                    <a:pt x="10979" y="7193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34;p33"/>
            <p:cNvSpPr/>
            <p:nvPr/>
          </p:nvSpPr>
          <p:spPr>
            <a:xfrm>
              <a:off x="5804862" y="4331491"/>
              <a:ext cx="366399" cy="268967"/>
            </a:xfrm>
            <a:custGeom>
              <a:avLst/>
              <a:gdLst/>
              <a:ahLst/>
              <a:cxnLst/>
              <a:rect l="l" t="t" r="r" b="b"/>
              <a:pathLst>
                <a:path w="17795" h="13063" extrusionOk="0">
                  <a:moveTo>
                    <a:pt x="5112" y="1"/>
                  </a:moveTo>
                  <a:lnTo>
                    <a:pt x="3976" y="190"/>
                  </a:lnTo>
                  <a:lnTo>
                    <a:pt x="3029" y="379"/>
                  </a:lnTo>
                  <a:lnTo>
                    <a:pt x="2272" y="758"/>
                  </a:lnTo>
                  <a:lnTo>
                    <a:pt x="1515" y="1137"/>
                  </a:lnTo>
                  <a:lnTo>
                    <a:pt x="947" y="1705"/>
                  </a:lnTo>
                  <a:lnTo>
                    <a:pt x="568" y="2083"/>
                  </a:lnTo>
                  <a:lnTo>
                    <a:pt x="190" y="2840"/>
                  </a:lnTo>
                  <a:lnTo>
                    <a:pt x="1" y="3408"/>
                  </a:lnTo>
                  <a:lnTo>
                    <a:pt x="1" y="4165"/>
                  </a:lnTo>
                  <a:lnTo>
                    <a:pt x="1" y="4923"/>
                  </a:lnTo>
                  <a:lnTo>
                    <a:pt x="379" y="5490"/>
                  </a:lnTo>
                  <a:lnTo>
                    <a:pt x="947" y="6626"/>
                  </a:lnTo>
                  <a:lnTo>
                    <a:pt x="1893" y="7573"/>
                  </a:lnTo>
                  <a:lnTo>
                    <a:pt x="2840" y="8519"/>
                  </a:lnTo>
                  <a:lnTo>
                    <a:pt x="3976" y="9466"/>
                  </a:lnTo>
                  <a:lnTo>
                    <a:pt x="6437" y="10980"/>
                  </a:lnTo>
                  <a:lnTo>
                    <a:pt x="9087" y="12116"/>
                  </a:lnTo>
                  <a:lnTo>
                    <a:pt x="11737" y="12873"/>
                  </a:lnTo>
                  <a:lnTo>
                    <a:pt x="13062" y="13062"/>
                  </a:lnTo>
                  <a:lnTo>
                    <a:pt x="15144" y="13062"/>
                  </a:lnTo>
                  <a:lnTo>
                    <a:pt x="16091" y="12684"/>
                  </a:lnTo>
                  <a:lnTo>
                    <a:pt x="16848" y="12116"/>
                  </a:lnTo>
                  <a:lnTo>
                    <a:pt x="17226" y="11548"/>
                  </a:lnTo>
                  <a:lnTo>
                    <a:pt x="17605" y="10791"/>
                  </a:lnTo>
                  <a:lnTo>
                    <a:pt x="17794" y="10034"/>
                  </a:lnTo>
                  <a:lnTo>
                    <a:pt x="17794" y="9087"/>
                  </a:lnTo>
                  <a:lnTo>
                    <a:pt x="17605" y="8330"/>
                  </a:lnTo>
                  <a:lnTo>
                    <a:pt x="17037" y="7005"/>
                  </a:lnTo>
                  <a:lnTo>
                    <a:pt x="16091" y="5490"/>
                  </a:lnTo>
                  <a:lnTo>
                    <a:pt x="14955" y="4355"/>
                  </a:lnTo>
                  <a:lnTo>
                    <a:pt x="13819" y="3219"/>
                  </a:lnTo>
                  <a:lnTo>
                    <a:pt x="12494" y="2272"/>
                  </a:lnTo>
                  <a:lnTo>
                    <a:pt x="11358" y="1705"/>
                  </a:lnTo>
                  <a:lnTo>
                    <a:pt x="10033" y="1137"/>
                  </a:lnTo>
                  <a:lnTo>
                    <a:pt x="8708" y="569"/>
                  </a:lnTo>
                  <a:lnTo>
                    <a:pt x="7383" y="190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35;p33"/>
            <p:cNvSpPr/>
            <p:nvPr/>
          </p:nvSpPr>
          <p:spPr>
            <a:xfrm>
              <a:off x="6416776" y="3392175"/>
              <a:ext cx="343009" cy="763951"/>
            </a:xfrm>
            <a:custGeom>
              <a:avLst/>
              <a:gdLst/>
              <a:ahLst/>
              <a:cxnLst/>
              <a:rect l="l" t="t" r="r" b="b"/>
              <a:pathLst>
                <a:path w="16659" h="37103" extrusionOk="0">
                  <a:moveTo>
                    <a:pt x="5301" y="1"/>
                  </a:moveTo>
                  <a:lnTo>
                    <a:pt x="4355" y="10223"/>
                  </a:lnTo>
                  <a:lnTo>
                    <a:pt x="3219" y="21770"/>
                  </a:lnTo>
                  <a:lnTo>
                    <a:pt x="2840" y="22148"/>
                  </a:lnTo>
                  <a:lnTo>
                    <a:pt x="2272" y="22338"/>
                  </a:lnTo>
                  <a:lnTo>
                    <a:pt x="1705" y="22905"/>
                  </a:lnTo>
                  <a:lnTo>
                    <a:pt x="947" y="23852"/>
                  </a:lnTo>
                  <a:lnTo>
                    <a:pt x="569" y="25177"/>
                  </a:lnTo>
                  <a:lnTo>
                    <a:pt x="190" y="26881"/>
                  </a:lnTo>
                  <a:lnTo>
                    <a:pt x="1" y="29152"/>
                  </a:lnTo>
                  <a:lnTo>
                    <a:pt x="190" y="30856"/>
                  </a:lnTo>
                  <a:lnTo>
                    <a:pt x="569" y="32181"/>
                  </a:lnTo>
                  <a:lnTo>
                    <a:pt x="1326" y="34831"/>
                  </a:lnTo>
                  <a:lnTo>
                    <a:pt x="2083" y="36535"/>
                  </a:lnTo>
                  <a:lnTo>
                    <a:pt x="2462" y="37103"/>
                  </a:lnTo>
                  <a:lnTo>
                    <a:pt x="3597" y="35399"/>
                  </a:lnTo>
                  <a:lnTo>
                    <a:pt x="4923" y="33317"/>
                  </a:lnTo>
                  <a:lnTo>
                    <a:pt x="6248" y="30667"/>
                  </a:lnTo>
                  <a:lnTo>
                    <a:pt x="7383" y="28016"/>
                  </a:lnTo>
                  <a:lnTo>
                    <a:pt x="9087" y="23284"/>
                  </a:lnTo>
                  <a:lnTo>
                    <a:pt x="9655" y="20634"/>
                  </a:lnTo>
                  <a:lnTo>
                    <a:pt x="10034" y="19877"/>
                  </a:lnTo>
                  <a:lnTo>
                    <a:pt x="10791" y="17984"/>
                  </a:lnTo>
                  <a:lnTo>
                    <a:pt x="13252" y="13251"/>
                  </a:lnTo>
                  <a:lnTo>
                    <a:pt x="16659" y="6626"/>
                  </a:lnTo>
                  <a:lnTo>
                    <a:pt x="530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36;p33"/>
            <p:cNvSpPr/>
            <p:nvPr/>
          </p:nvSpPr>
          <p:spPr>
            <a:xfrm>
              <a:off x="6331040" y="3840399"/>
              <a:ext cx="152016" cy="471635"/>
            </a:xfrm>
            <a:custGeom>
              <a:avLst/>
              <a:gdLst/>
              <a:ahLst/>
              <a:cxnLst/>
              <a:rect l="l" t="t" r="r" b="b"/>
              <a:pathLst>
                <a:path w="7383" h="22906" extrusionOk="0">
                  <a:moveTo>
                    <a:pt x="7383" y="1"/>
                  </a:moveTo>
                  <a:lnTo>
                    <a:pt x="4922" y="569"/>
                  </a:lnTo>
                  <a:lnTo>
                    <a:pt x="3029" y="947"/>
                  </a:lnTo>
                  <a:lnTo>
                    <a:pt x="2083" y="1515"/>
                  </a:lnTo>
                  <a:lnTo>
                    <a:pt x="1325" y="1894"/>
                  </a:lnTo>
                  <a:lnTo>
                    <a:pt x="947" y="2651"/>
                  </a:lnTo>
                  <a:lnTo>
                    <a:pt x="758" y="3408"/>
                  </a:lnTo>
                  <a:lnTo>
                    <a:pt x="568" y="5490"/>
                  </a:lnTo>
                  <a:lnTo>
                    <a:pt x="379" y="8140"/>
                  </a:lnTo>
                  <a:lnTo>
                    <a:pt x="379" y="9465"/>
                  </a:lnTo>
                  <a:lnTo>
                    <a:pt x="0" y="10790"/>
                  </a:lnTo>
                  <a:lnTo>
                    <a:pt x="0" y="12116"/>
                  </a:lnTo>
                  <a:lnTo>
                    <a:pt x="0" y="13441"/>
                  </a:lnTo>
                  <a:lnTo>
                    <a:pt x="190" y="14766"/>
                  </a:lnTo>
                  <a:lnTo>
                    <a:pt x="568" y="16091"/>
                  </a:lnTo>
                  <a:lnTo>
                    <a:pt x="1136" y="17416"/>
                  </a:lnTo>
                  <a:lnTo>
                    <a:pt x="1893" y="18930"/>
                  </a:lnTo>
                  <a:lnTo>
                    <a:pt x="2651" y="20255"/>
                  </a:lnTo>
                  <a:lnTo>
                    <a:pt x="3786" y="21580"/>
                  </a:lnTo>
                  <a:lnTo>
                    <a:pt x="4354" y="22338"/>
                  </a:lnTo>
                  <a:lnTo>
                    <a:pt x="4922" y="22716"/>
                  </a:lnTo>
                  <a:lnTo>
                    <a:pt x="5490" y="22905"/>
                  </a:lnTo>
                  <a:lnTo>
                    <a:pt x="5869" y="22905"/>
                  </a:lnTo>
                  <a:lnTo>
                    <a:pt x="6058" y="22527"/>
                  </a:lnTo>
                  <a:lnTo>
                    <a:pt x="6436" y="22148"/>
                  </a:lnTo>
                  <a:lnTo>
                    <a:pt x="6815" y="20823"/>
                  </a:lnTo>
                  <a:lnTo>
                    <a:pt x="6815" y="19309"/>
                  </a:lnTo>
                  <a:lnTo>
                    <a:pt x="6815" y="17794"/>
                  </a:lnTo>
                  <a:lnTo>
                    <a:pt x="6815" y="16280"/>
                  </a:lnTo>
                  <a:lnTo>
                    <a:pt x="6626" y="15334"/>
                  </a:lnTo>
                  <a:lnTo>
                    <a:pt x="6247" y="13819"/>
                  </a:lnTo>
                  <a:lnTo>
                    <a:pt x="5869" y="12494"/>
                  </a:lnTo>
                  <a:lnTo>
                    <a:pt x="5679" y="9655"/>
                  </a:lnTo>
                  <a:lnTo>
                    <a:pt x="5869" y="7005"/>
                  </a:lnTo>
                  <a:lnTo>
                    <a:pt x="6058" y="4733"/>
                  </a:lnTo>
                  <a:lnTo>
                    <a:pt x="6626" y="2840"/>
                  </a:lnTo>
                  <a:lnTo>
                    <a:pt x="7004" y="1326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37;p33"/>
            <p:cNvSpPr/>
            <p:nvPr/>
          </p:nvSpPr>
          <p:spPr>
            <a:xfrm>
              <a:off x="5676236" y="2585377"/>
              <a:ext cx="514503" cy="2011169"/>
            </a:xfrm>
            <a:custGeom>
              <a:avLst/>
              <a:gdLst/>
              <a:ahLst/>
              <a:cxnLst/>
              <a:rect l="l" t="t" r="r" b="b"/>
              <a:pathLst>
                <a:path w="24988" h="97677" extrusionOk="0">
                  <a:moveTo>
                    <a:pt x="13062" y="1"/>
                  </a:moveTo>
                  <a:lnTo>
                    <a:pt x="9087" y="11358"/>
                  </a:lnTo>
                  <a:lnTo>
                    <a:pt x="9276" y="17037"/>
                  </a:lnTo>
                  <a:lnTo>
                    <a:pt x="9466" y="30099"/>
                  </a:lnTo>
                  <a:lnTo>
                    <a:pt x="9466" y="37481"/>
                  </a:lnTo>
                  <a:lnTo>
                    <a:pt x="9087" y="44106"/>
                  </a:lnTo>
                  <a:lnTo>
                    <a:pt x="8898" y="46946"/>
                  </a:lnTo>
                  <a:lnTo>
                    <a:pt x="8519" y="49217"/>
                  </a:lnTo>
                  <a:lnTo>
                    <a:pt x="8140" y="51110"/>
                  </a:lnTo>
                  <a:lnTo>
                    <a:pt x="7573" y="52246"/>
                  </a:lnTo>
                  <a:lnTo>
                    <a:pt x="6437" y="54139"/>
                  </a:lnTo>
                  <a:lnTo>
                    <a:pt x="5490" y="56411"/>
                  </a:lnTo>
                  <a:lnTo>
                    <a:pt x="4544" y="58682"/>
                  </a:lnTo>
                  <a:lnTo>
                    <a:pt x="3597" y="61143"/>
                  </a:lnTo>
                  <a:lnTo>
                    <a:pt x="2272" y="66443"/>
                  </a:lnTo>
                  <a:lnTo>
                    <a:pt x="1326" y="71554"/>
                  </a:lnTo>
                  <a:lnTo>
                    <a:pt x="569" y="76476"/>
                  </a:lnTo>
                  <a:lnTo>
                    <a:pt x="190" y="80830"/>
                  </a:lnTo>
                  <a:lnTo>
                    <a:pt x="1" y="84237"/>
                  </a:lnTo>
                  <a:lnTo>
                    <a:pt x="1" y="86319"/>
                  </a:lnTo>
                  <a:lnTo>
                    <a:pt x="379" y="87834"/>
                  </a:lnTo>
                  <a:lnTo>
                    <a:pt x="758" y="89348"/>
                  </a:lnTo>
                  <a:lnTo>
                    <a:pt x="1326" y="90673"/>
                  </a:lnTo>
                  <a:lnTo>
                    <a:pt x="2083" y="91809"/>
                  </a:lnTo>
                  <a:lnTo>
                    <a:pt x="2840" y="92945"/>
                  </a:lnTo>
                  <a:lnTo>
                    <a:pt x="3787" y="93891"/>
                  </a:lnTo>
                  <a:lnTo>
                    <a:pt x="5490" y="95405"/>
                  </a:lnTo>
                  <a:lnTo>
                    <a:pt x="7383" y="96352"/>
                  </a:lnTo>
                  <a:lnTo>
                    <a:pt x="8898" y="97109"/>
                  </a:lnTo>
                  <a:lnTo>
                    <a:pt x="10223" y="97677"/>
                  </a:lnTo>
                  <a:lnTo>
                    <a:pt x="9655" y="96730"/>
                  </a:lnTo>
                  <a:lnTo>
                    <a:pt x="8330" y="94270"/>
                  </a:lnTo>
                  <a:lnTo>
                    <a:pt x="7573" y="92755"/>
                  </a:lnTo>
                  <a:lnTo>
                    <a:pt x="7005" y="90673"/>
                  </a:lnTo>
                  <a:lnTo>
                    <a:pt x="6437" y="88591"/>
                  </a:lnTo>
                  <a:lnTo>
                    <a:pt x="6248" y="86319"/>
                  </a:lnTo>
                  <a:lnTo>
                    <a:pt x="6626" y="83858"/>
                  </a:lnTo>
                  <a:lnTo>
                    <a:pt x="7762" y="79126"/>
                  </a:lnTo>
                  <a:lnTo>
                    <a:pt x="8708" y="76476"/>
                  </a:lnTo>
                  <a:lnTo>
                    <a:pt x="9466" y="74015"/>
                  </a:lnTo>
                  <a:lnTo>
                    <a:pt x="10412" y="71743"/>
                  </a:lnTo>
                  <a:lnTo>
                    <a:pt x="11359" y="70040"/>
                  </a:lnTo>
                  <a:lnTo>
                    <a:pt x="14577" y="64929"/>
                  </a:lnTo>
                  <a:lnTo>
                    <a:pt x="17416" y="60196"/>
                  </a:lnTo>
                  <a:lnTo>
                    <a:pt x="19688" y="55843"/>
                  </a:lnTo>
                  <a:lnTo>
                    <a:pt x="22338" y="51867"/>
                  </a:lnTo>
                  <a:lnTo>
                    <a:pt x="22906" y="50732"/>
                  </a:lnTo>
                  <a:lnTo>
                    <a:pt x="23284" y="49217"/>
                  </a:lnTo>
                  <a:lnTo>
                    <a:pt x="23852" y="47135"/>
                  </a:lnTo>
                  <a:lnTo>
                    <a:pt x="24041" y="45053"/>
                  </a:lnTo>
                  <a:lnTo>
                    <a:pt x="24609" y="39942"/>
                  </a:lnTo>
                  <a:lnTo>
                    <a:pt x="24798" y="34452"/>
                  </a:lnTo>
                  <a:lnTo>
                    <a:pt x="24798" y="24609"/>
                  </a:lnTo>
                  <a:lnTo>
                    <a:pt x="24798" y="20066"/>
                  </a:lnTo>
                  <a:lnTo>
                    <a:pt x="24988" y="16280"/>
                  </a:lnTo>
                  <a:lnTo>
                    <a:pt x="24798" y="12873"/>
                  </a:lnTo>
                  <a:lnTo>
                    <a:pt x="24420" y="10222"/>
                  </a:lnTo>
                  <a:lnTo>
                    <a:pt x="23852" y="7762"/>
                  </a:lnTo>
                  <a:lnTo>
                    <a:pt x="23095" y="5869"/>
                  </a:lnTo>
                  <a:lnTo>
                    <a:pt x="21959" y="4165"/>
                  </a:lnTo>
                  <a:lnTo>
                    <a:pt x="21013" y="2840"/>
                  </a:lnTo>
                  <a:lnTo>
                    <a:pt x="19688" y="1893"/>
                  </a:lnTo>
                  <a:lnTo>
                    <a:pt x="18552" y="1136"/>
                  </a:lnTo>
                  <a:lnTo>
                    <a:pt x="17416" y="568"/>
                  </a:lnTo>
                  <a:lnTo>
                    <a:pt x="16280" y="379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38;p33"/>
            <p:cNvSpPr/>
            <p:nvPr/>
          </p:nvSpPr>
          <p:spPr>
            <a:xfrm>
              <a:off x="6447970" y="1404417"/>
              <a:ext cx="491113" cy="506699"/>
            </a:xfrm>
            <a:custGeom>
              <a:avLst/>
              <a:gdLst/>
              <a:ahLst/>
              <a:cxnLst/>
              <a:rect l="l" t="t" r="r" b="b"/>
              <a:pathLst>
                <a:path w="23852" h="24609" extrusionOk="0">
                  <a:moveTo>
                    <a:pt x="13440" y="0"/>
                  </a:moveTo>
                  <a:lnTo>
                    <a:pt x="11737" y="568"/>
                  </a:lnTo>
                  <a:lnTo>
                    <a:pt x="10790" y="947"/>
                  </a:lnTo>
                  <a:lnTo>
                    <a:pt x="10033" y="1514"/>
                  </a:lnTo>
                  <a:lnTo>
                    <a:pt x="9276" y="2082"/>
                  </a:lnTo>
                  <a:lnTo>
                    <a:pt x="8897" y="2650"/>
                  </a:lnTo>
                  <a:lnTo>
                    <a:pt x="8140" y="3975"/>
                  </a:lnTo>
                  <a:lnTo>
                    <a:pt x="7951" y="5111"/>
                  </a:lnTo>
                  <a:lnTo>
                    <a:pt x="7761" y="6247"/>
                  </a:lnTo>
                  <a:lnTo>
                    <a:pt x="7951" y="7193"/>
                  </a:lnTo>
                  <a:lnTo>
                    <a:pt x="8140" y="7950"/>
                  </a:lnTo>
                  <a:lnTo>
                    <a:pt x="7761" y="7761"/>
                  </a:lnTo>
                  <a:lnTo>
                    <a:pt x="6815" y="7193"/>
                  </a:lnTo>
                  <a:lnTo>
                    <a:pt x="5868" y="7193"/>
                  </a:lnTo>
                  <a:lnTo>
                    <a:pt x="5301" y="7572"/>
                  </a:lnTo>
                  <a:lnTo>
                    <a:pt x="4922" y="8140"/>
                  </a:lnTo>
                  <a:lnTo>
                    <a:pt x="4733" y="8897"/>
                  </a:lnTo>
                  <a:lnTo>
                    <a:pt x="4922" y="9843"/>
                  </a:lnTo>
                  <a:lnTo>
                    <a:pt x="5490" y="10790"/>
                  </a:lnTo>
                  <a:lnTo>
                    <a:pt x="6058" y="11736"/>
                  </a:lnTo>
                  <a:lnTo>
                    <a:pt x="7193" y="13061"/>
                  </a:lnTo>
                  <a:lnTo>
                    <a:pt x="7761" y="13629"/>
                  </a:lnTo>
                  <a:lnTo>
                    <a:pt x="0" y="17794"/>
                  </a:lnTo>
                  <a:lnTo>
                    <a:pt x="8519" y="24608"/>
                  </a:lnTo>
                  <a:lnTo>
                    <a:pt x="13251" y="20255"/>
                  </a:lnTo>
                  <a:lnTo>
                    <a:pt x="13630" y="20633"/>
                  </a:lnTo>
                  <a:lnTo>
                    <a:pt x="14197" y="20823"/>
                  </a:lnTo>
                  <a:lnTo>
                    <a:pt x="14955" y="21201"/>
                  </a:lnTo>
                  <a:lnTo>
                    <a:pt x="15901" y="21580"/>
                  </a:lnTo>
                  <a:lnTo>
                    <a:pt x="17037" y="21580"/>
                  </a:lnTo>
                  <a:lnTo>
                    <a:pt x="18362" y="21390"/>
                  </a:lnTo>
                  <a:lnTo>
                    <a:pt x="19876" y="21012"/>
                  </a:lnTo>
                  <a:lnTo>
                    <a:pt x="20633" y="20444"/>
                  </a:lnTo>
                  <a:lnTo>
                    <a:pt x="21391" y="19876"/>
                  </a:lnTo>
                  <a:lnTo>
                    <a:pt x="21958" y="19119"/>
                  </a:lnTo>
                  <a:lnTo>
                    <a:pt x="22526" y="18172"/>
                  </a:lnTo>
                  <a:lnTo>
                    <a:pt x="22905" y="17226"/>
                  </a:lnTo>
                  <a:lnTo>
                    <a:pt x="23284" y="16090"/>
                  </a:lnTo>
                  <a:lnTo>
                    <a:pt x="23662" y="13819"/>
                  </a:lnTo>
                  <a:lnTo>
                    <a:pt x="23851" y="11358"/>
                  </a:lnTo>
                  <a:lnTo>
                    <a:pt x="23662" y="9276"/>
                  </a:lnTo>
                  <a:lnTo>
                    <a:pt x="23473" y="7383"/>
                  </a:lnTo>
                  <a:lnTo>
                    <a:pt x="23094" y="5868"/>
                  </a:lnTo>
                  <a:lnTo>
                    <a:pt x="22337" y="4165"/>
                  </a:lnTo>
                  <a:lnTo>
                    <a:pt x="21201" y="2650"/>
                  </a:lnTo>
                  <a:lnTo>
                    <a:pt x="19876" y="1514"/>
                  </a:lnTo>
                  <a:lnTo>
                    <a:pt x="18551" y="757"/>
                  </a:lnTo>
                  <a:lnTo>
                    <a:pt x="16848" y="189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39;p33"/>
            <p:cNvSpPr/>
            <p:nvPr/>
          </p:nvSpPr>
          <p:spPr>
            <a:xfrm>
              <a:off x="5547631" y="1685038"/>
              <a:ext cx="1434320" cy="1987779"/>
            </a:xfrm>
            <a:custGeom>
              <a:avLst/>
              <a:gdLst/>
              <a:ahLst/>
              <a:cxnLst/>
              <a:rect l="l" t="t" r="r" b="b"/>
              <a:pathLst>
                <a:path w="69661" h="96541" extrusionOk="0">
                  <a:moveTo>
                    <a:pt x="37102" y="0"/>
                  </a:moveTo>
                  <a:lnTo>
                    <a:pt x="28394" y="15333"/>
                  </a:lnTo>
                  <a:lnTo>
                    <a:pt x="27826" y="17794"/>
                  </a:lnTo>
                  <a:lnTo>
                    <a:pt x="27259" y="20444"/>
                  </a:lnTo>
                  <a:lnTo>
                    <a:pt x="26312" y="23094"/>
                  </a:lnTo>
                  <a:lnTo>
                    <a:pt x="25366" y="25366"/>
                  </a:lnTo>
                  <a:lnTo>
                    <a:pt x="23851" y="28962"/>
                  </a:lnTo>
                  <a:lnTo>
                    <a:pt x="23283" y="30477"/>
                  </a:lnTo>
                  <a:lnTo>
                    <a:pt x="21012" y="30477"/>
                  </a:lnTo>
                  <a:lnTo>
                    <a:pt x="18740" y="30855"/>
                  </a:lnTo>
                  <a:lnTo>
                    <a:pt x="16658" y="31234"/>
                  </a:lnTo>
                  <a:lnTo>
                    <a:pt x="14576" y="32181"/>
                  </a:lnTo>
                  <a:lnTo>
                    <a:pt x="12494" y="33316"/>
                  </a:lnTo>
                  <a:lnTo>
                    <a:pt x="11547" y="34263"/>
                  </a:lnTo>
                  <a:lnTo>
                    <a:pt x="10601" y="35209"/>
                  </a:lnTo>
                  <a:lnTo>
                    <a:pt x="9654" y="36156"/>
                  </a:lnTo>
                  <a:lnTo>
                    <a:pt x="8708" y="37481"/>
                  </a:lnTo>
                  <a:lnTo>
                    <a:pt x="7950" y="38806"/>
                  </a:lnTo>
                  <a:lnTo>
                    <a:pt x="7193" y="40320"/>
                  </a:lnTo>
                  <a:lnTo>
                    <a:pt x="6436" y="42213"/>
                  </a:lnTo>
                  <a:lnTo>
                    <a:pt x="6058" y="44295"/>
                  </a:lnTo>
                  <a:lnTo>
                    <a:pt x="5868" y="46567"/>
                  </a:lnTo>
                  <a:lnTo>
                    <a:pt x="5679" y="49028"/>
                  </a:lnTo>
                  <a:lnTo>
                    <a:pt x="5868" y="51678"/>
                  </a:lnTo>
                  <a:lnTo>
                    <a:pt x="6058" y="54328"/>
                  </a:lnTo>
                  <a:lnTo>
                    <a:pt x="6815" y="59818"/>
                  </a:lnTo>
                  <a:lnTo>
                    <a:pt x="7761" y="65118"/>
                  </a:lnTo>
                  <a:lnTo>
                    <a:pt x="8897" y="69850"/>
                  </a:lnTo>
                  <a:lnTo>
                    <a:pt x="9843" y="73826"/>
                  </a:lnTo>
                  <a:lnTo>
                    <a:pt x="10222" y="76665"/>
                  </a:lnTo>
                  <a:lnTo>
                    <a:pt x="10222" y="77801"/>
                  </a:lnTo>
                  <a:lnTo>
                    <a:pt x="10033" y="79126"/>
                  </a:lnTo>
                  <a:lnTo>
                    <a:pt x="9465" y="80451"/>
                  </a:lnTo>
                  <a:lnTo>
                    <a:pt x="8897" y="81965"/>
                  </a:lnTo>
                  <a:lnTo>
                    <a:pt x="7383" y="84994"/>
                  </a:lnTo>
                  <a:lnTo>
                    <a:pt x="5300" y="87833"/>
                  </a:lnTo>
                  <a:lnTo>
                    <a:pt x="3407" y="90484"/>
                  </a:lnTo>
                  <a:lnTo>
                    <a:pt x="1704" y="92755"/>
                  </a:lnTo>
                  <a:lnTo>
                    <a:pt x="0" y="94648"/>
                  </a:lnTo>
                  <a:lnTo>
                    <a:pt x="1136" y="95216"/>
                  </a:lnTo>
                  <a:lnTo>
                    <a:pt x="2461" y="95784"/>
                  </a:lnTo>
                  <a:lnTo>
                    <a:pt x="4354" y="96162"/>
                  </a:lnTo>
                  <a:lnTo>
                    <a:pt x="6436" y="96541"/>
                  </a:lnTo>
                  <a:lnTo>
                    <a:pt x="9086" y="96541"/>
                  </a:lnTo>
                  <a:lnTo>
                    <a:pt x="12115" y="96162"/>
                  </a:lnTo>
                  <a:lnTo>
                    <a:pt x="13819" y="95594"/>
                  </a:lnTo>
                  <a:lnTo>
                    <a:pt x="15522" y="95216"/>
                  </a:lnTo>
                  <a:lnTo>
                    <a:pt x="16847" y="94459"/>
                  </a:lnTo>
                  <a:lnTo>
                    <a:pt x="18551" y="93512"/>
                  </a:lnTo>
                  <a:lnTo>
                    <a:pt x="20633" y="92376"/>
                  </a:lnTo>
                  <a:lnTo>
                    <a:pt x="22905" y="91241"/>
                  </a:lnTo>
                  <a:lnTo>
                    <a:pt x="25176" y="90484"/>
                  </a:lnTo>
                  <a:lnTo>
                    <a:pt x="27259" y="89916"/>
                  </a:lnTo>
                  <a:lnTo>
                    <a:pt x="29152" y="89916"/>
                  </a:lnTo>
                  <a:lnTo>
                    <a:pt x="29909" y="90105"/>
                  </a:lnTo>
                  <a:lnTo>
                    <a:pt x="30477" y="90673"/>
                  </a:lnTo>
                  <a:lnTo>
                    <a:pt x="31802" y="91619"/>
                  </a:lnTo>
                  <a:lnTo>
                    <a:pt x="33127" y="92376"/>
                  </a:lnTo>
                  <a:lnTo>
                    <a:pt x="34641" y="92755"/>
                  </a:lnTo>
                  <a:lnTo>
                    <a:pt x="36345" y="92944"/>
                  </a:lnTo>
                  <a:lnTo>
                    <a:pt x="38048" y="92944"/>
                  </a:lnTo>
                  <a:lnTo>
                    <a:pt x="40320" y="92566"/>
                  </a:lnTo>
                  <a:lnTo>
                    <a:pt x="42591" y="91998"/>
                  </a:lnTo>
                  <a:lnTo>
                    <a:pt x="45242" y="91241"/>
                  </a:lnTo>
                  <a:lnTo>
                    <a:pt x="46567" y="90862"/>
                  </a:lnTo>
                  <a:lnTo>
                    <a:pt x="47892" y="90673"/>
                  </a:lnTo>
                  <a:lnTo>
                    <a:pt x="50353" y="90673"/>
                  </a:lnTo>
                  <a:lnTo>
                    <a:pt x="52246" y="91241"/>
                  </a:lnTo>
                  <a:lnTo>
                    <a:pt x="53949" y="91998"/>
                  </a:lnTo>
                  <a:lnTo>
                    <a:pt x="55464" y="92755"/>
                  </a:lnTo>
                  <a:lnTo>
                    <a:pt x="56410" y="93512"/>
                  </a:lnTo>
                  <a:lnTo>
                    <a:pt x="57167" y="94459"/>
                  </a:lnTo>
                  <a:lnTo>
                    <a:pt x="58492" y="92944"/>
                  </a:lnTo>
                  <a:lnTo>
                    <a:pt x="59817" y="90673"/>
                  </a:lnTo>
                  <a:lnTo>
                    <a:pt x="61142" y="88023"/>
                  </a:lnTo>
                  <a:lnTo>
                    <a:pt x="62467" y="84994"/>
                  </a:lnTo>
                  <a:lnTo>
                    <a:pt x="65496" y="78747"/>
                  </a:lnTo>
                  <a:lnTo>
                    <a:pt x="66821" y="75718"/>
                  </a:lnTo>
                  <a:lnTo>
                    <a:pt x="68336" y="73068"/>
                  </a:lnTo>
                  <a:lnTo>
                    <a:pt x="68904" y="71933"/>
                  </a:lnTo>
                  <a:lnTo>
                    <a:pt x="69471" y="70607"/>
                  </a:lnTo>
                  <a:lnTo>
                    <a:pt x="69661" y="69472"/>
                  </a:lnTo>
                  <a:lnTo>
                    <a:pt x="69661" y="68147"/>
                  </a:lnTo>
                  <a:lnTo>
                    <a:pt x="69661" y="67011"/>
                  </a:lnTo>
                  <a:lnTo>
                    <a:pt x="69471" y="65875"/>
                  </a:lnTo>
                  <a:lnTo>
                    <a:pt x="69093" y="64739"/>
                  </a:lnTo>
                  <a:lnTo>
                    <a:pt x="68714" y="63414"/>
                  </a:lnTo>
                  <a:lnTo>
                    <a:pt x="67389" y="61332"/>
                  </a:lnTo>
                  <a:lnTo>
                    <a:pt x="65875" y="59060"/>
                  </a:lnTo>
                  <a:lnTo>
                    <a:pt x="63982" y="56978"/>
                  </a:lnTo>
                  <a:lnTo>
                    <a:pt x="62089" y="55085"/>
                  </a:lnTo>
                  <a:lnTo>
                    <a:pt x="61142" y="54139"/>
                  </a:lnTo>
                  <a:lnTo>
                    <a:pt x="59628" y="53003"/>
                  </a:lnTo>
                  <a:lnTo>
                    <a:pt x="56410" y="50731"/>
                  </a:lnTo>
                  <a:lnTo>
                    <a:pt x="52624" y="48460"/>
                  </a:lnTo>
                  <a:lnTo>
                    <a:pt x="48649" y="46188"/>
                  </a:lnTo>
                  <a:lnTo>
                    <a:pt x="41834" y="42592"/>
                  </a:lnTo>
                  <a:lnTo>
                    <a:pt x="38995" y="41077"/>
                  </a:lnTo>
                  <a:lnTo>
                    <a:pt x="39563" y="39563"/>
                  </a:lnTo>
                  <a:lnTo>
                    <a:pt x="40699" y="37481"/>
                  </a:lnTo>
                  <a:lnTo>
                    <a:pt x="42024" y="35399"/>
                  </a:lnTo>
                  <a:lnTo>
                    <a:pt x="43727" y="33127"/>
                  </a:lnTo>
                  <a:lnTo>
                    <a:pt x="46567" y="29341"/>
                  </a:lnTo>
                  <a:lnTo>
                    <a:pt x="47892" y="27827"/>
                  </a:lnTo>
                  <a:lnTo>
                    <a:pt x="48270" y="28205"/>
                  </a:lnTo>
                  <a:lnTo>
                    <a:pt x="49217" y="28584"/>
                  </a:lnTo>
                  <a:lnTo>
                    <a:pt x="49974" y="28773"/>
                  </a:lnTo>
                  <a:lnTo>
                    <a:pt x="50731" y="28773"/>
                  </a:lnTo>
                  <a:lnTo>
                    <a:pt x="51678" y="28395"/>
                  </a:lnTo>
                  <a:lnTo>
                    <a:pt x="52624" y="27827"/>
                  </a:lnTo>
                  <a:lnTo>
                    <a:pt x="53381" y="26880"/>
                  </a:lnTo>
                  <a:lnTo>
                    <a:pt x="53760" y="25934"/>
                  </a:lnTo>
                  <a:lnTo>
                    <a:pt x="53949" y="24798"/>
                  </a:lnTo>
                  <a:lnTo>
                    <a:pt x="53949" y="23662"/>
                  </a:lnTo>
                  <a:lnTo>
                    <a:pt x="53571" y="21959"/>
                  </a:lnTo>
                  <a:lnTo>
                    <a:pt x="53381" y="21201"/>
                  </a:lnTo>
                  <a:lnTo>
                    <a:pt x="54517" y="18173"/>
                  </a:lnTo>
                  <a:lnTo>
                    <a:pt x="55085" y="15712"/>
                  </a:lnTo>
                  <a:lnTo>
                    <a:pt x="55464" y="13440"/>
                  </a:lnTo>
                  <a:lnTo>
                    <a:pt x="43727" y="4165"/>
                  </a:lnTo>
                  <a:lnTo>
                    <a:pt x="37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40;p33"/>
            <p:cNvSpPr/>
            <p:nvPr/>
          </p:nvSpPr>
          <p:spPr>
            <a:xfrm>
              <a:off x="5383920" y="1685038"/>
              <a:ext cx="978313" cy="896468"/>
            </a:xfrm>
            <a:custGeom>
              <a:avLst/>
              <a:gdLst/>
              <a:ahLst/>
              <a:cxnLst/>
              <a:rect l="l" t="t" r="r" b="b"/>
              <a:pathLst>
                <a:path w="47514" h="43539" extrusionOk="0">
                  <a:moveTo>
                    <a:pt x="41267" y="0"/>
                  </a:moveTo>
                  <a:lnTo>
                    <a:pt x="37860" y="568"/>
                  </a:lnTo>
                  <a:lnTo>
                    <a:pt x="33885" y="1136"/>
                  </a:lnTo>
                  <a:lnTo>
                    <a:pt x="26123" y="2461"/>
                  </a:lnTo>
                  <a:lnTo>
                    <a:pt x="23095" y="3029"/>
                  </a:lnTo>
                  <a:lnTo>
                    <a:pt x="21202" y="3597"/>
                  </a:lnTo>
                  <a:lnTo>
                    <a:pt x="19119" y="4354"/>
                  </a:lnTo>
                  <a:lnTo>
                    <a:pt x="17227" y="5301"/>
                  </a:lnTo>
                  <a:lnTo>
                    <a:pt x="15523" y="6436"/>
                  </a:lnTo>
                  <a:lnTo>
                    <a:pt x="13819" y="7761"/>
                  </a:lnTo>
                  <a:lnTo>
                    <a:pt x="12305" y="9086"/>
                  </a:lnTo>
                  <a:lnTo>
                    <a:pt x="10980" y="10412"/>
                  </a:lnTo>
                  <a:lnTo>
                    <a:pt x="9655" y="11926"/>
                  </a:lnTo>
                  <a:lnTo>
                    <a:pt x="8330" y="13630"/>
                  </a:lnTo>
                  <a:lnTo>
                    <a:pt x="6247" y="16848"/>
                  </a:lnTo>
                  <a:lnTo>
                    <a:pt x="4544" y="20066"/>
                  </a:lnTo>
                  <a:lnTo>
                    <a:pt x="3219" y="23284"/>
                  </a:lnTo>
                  <a:lnTo>
                    <a:pt x="2272" y="26312"/>
                  </a:lnTo>
                  <a:lnTo>
                    <a:pt x="1704" y="28395"/>
                  </a:lnTo>
                  <a:lnTo>
                    <a:pt x="1326" y="30288"/>
                  </a:lnTo>
                  <a:lnTo>
                    <a:pt x="947" y="31802"/>
                  </a:lnTo>
                  <a:lnTo>
                    <a:pt x="947" y="32938"/>
                  </a:lnTo>
                  <a:lnTo>
                    <a:pt x="758" y="34452"/>
                  </a:lnTo>
                  <a:lnTo>
                    <a:pt x="379" y="36156"/>
                  </a:lnTo>
                  <a:lnTo>
                    <a:pt x="190" y="37670"/>
                  </a:lnTo>
                  <a:lnTo>
                    <a:pt x="1" y="38238"/>
                  </a:lnTo>
                  <a:lnTo>
                    <a:pt x="190" y="38427"/>
                  </a:lnTo>
                  <a:lnTo>
                    <a:pt x="569" y="38427"/>
                  </a:lnTo>
                  <a:lnTo>
                    <a:pt x="947" y="38238"/>
                  </a:lnTo>
                  <a:lnTo>
                    <a:pt x="1704" y="36913"/>
                  </a:lnTo>
                  <a:lnTo>
                    <a:pt x="2461" y="34831"/>
                  </a:lnTo>
                  <a:lnTo>
                    <a:pt x="2461" y="35399"/>
                  </a:lnTo>
                  <a:lnTo>
                    <a:pt x="2461" y="36156"/>
                  </a:lnTo>
                  <a:lnTo>
                    <a:pt x="1894" y="37859"/>
                  </a:lnTo>
                  <a:lnTo>
                    <a:pt x="758" y="41267"/>
                  </a:lnTo>
                  <a:lnTo>
                    <a:pt x="569" y="41835"/>
                  </a:lnTo>
                  <a:lnTo>
                    <a:pt x="758" y="42213"/>
                  </a:lnTo>
                  <a:lnTo>
                    <a:pt x="1136" y="42402"/>
                  </a:lnTo>
                  <a:lnTo>
                    <a:pt x="1326" y="42402"/>
                  </a:lnTo>
                  <a:lnTo>
                    <a:pt x="2083" y="41645"/>
                  </a:lnTo>
                  <a:lnTo>
                    <a:pt x="2651" y="40699"/>
                  </a:lnTo>
                  <a:lnTo>
                    <a:pt x="3219" y="39563"/>
                  </a:lnTo>
                  <a:lnTo>
                    <a:pt x="3597" y="38427"/>
                  </a:lnTo>
                  <a:lnTo>
                    <a:pt x="3976" y="36534"/>
                  </a:lnTo>
                  <a:lnTo>
                    <a:pt x="4165" y="35588"/>
                  </a:lnTo>
                  <a:lnTo>
                    <a:pt x="4354" y="37102"/>
                  </a:lnTo>
                  <a:lnTo>
                    <a:pt x="4165" y="38806"/>
                  </a:lnTo>
                  <a:lnTo>
                    <a:pt x="3787" y="40510"/>
                  </a:lnTo>
                  <a:lnTo>
                    <a:pt x="3408" y="42024"/>
                  </a:lnTo>
                  <a:lnTo>
                    <a:pt x="3219" y="42781"/>
                  </a:lnTo>
                  <a:lnTo>
                    <a:pt x="3408" y="43160"/>
                  </a:lnTo>
                  <a:lnTo>
                    <a:pt x="3787" y="43349"/>
                  </a:lnTo>
                  <a:lnTo>
                    <a:pt x="3976" y="43349"/>
                  </a:lnTo>
                  <a:lnTo>
                    <a:pt x="4544" y="42592"/>
                  </a:lnTo>
                  <a:lnTo>
                    <a:pt x="4922" y="41456"/>
                  </a:lnTo>
                  <a:lnTo>
                    <a:pt x="5490" y="38806"/>
                  </a:lnTo>
                  <a:lnTo>
                    <a:pt x="5869" y="36724"/>
                  </a:lnTo>
                  <a:lnTo>
                    <a:pt x="5869" y="35777"/>
                  </a:lnTo>
                  <a:lnTo>
                    <a:pt x="6058" y="37859"/>
                  </a:lnTo>
                  <a:lnTo>
                    <a:pt x="5869" y="39752"/>
                  </a:lnTo>
                  <a:lnTo>
                    <a:pt x="5490" y="42781"/>
                  </a:lnTo>
                  <a:lnTo>
                    <a:pt x="5490" y="43349"/>
                  </a:lnTo>
                  <a:lnTo>
                    <a:pt x="5680" y="43538"/>
                  </a:lnTo>
                  <a:lnTo>
                    <a:pt x="6058" y="43538"/>
                  </a:lnTo>
                  <a:lnTo>
                    <a:pt x="6626" y="43160"/>
                  </a:lnTo>
                  <a:lnTo>
                    <a:pt x="7005" y="42024"/>
                  </a:lnTo>
                  <a:lnTo>
                    <a:pt x="7383" y="40699"/>
                  </a:lnTo>
                  <a:lnTo>
                    <a:pt x="7762" y="37670"/>
                  </a:lnTo>
                  <a:lnTo>
                    <a:pt x="7762" y="34831"/>
                  </a:lnTo>
                  <a:lnTo>
                    <a:pt x="7762" y="33695"/>
                  </a:lnTo>
                  <a:lnTo>
                    <a:pt x="9087" y="35777"/>
                  </a:lnTo>
                  <a:lnTo>
                    <a:pt x="10033" y="37102"/>
                  </a:lnTo>
                  <a:lnTo>
                    <a:pt x="10601" y="37291"/>
                  </a:lnTo>
                  <a:lnTo>
                    <a:pt x="10980" y="37291"/>
                  </a:lnTo>
                  <a:lnTo>
                    <a:pt x="10980" y="36913"/>
                  </a:lnTo>
                  <a:lnTo>
                    <a:pt x="10980" y="36345"/>
                  </a:lnTo>
                  <a:lnTo>
                    <a:pt x="10601" y="34263"/>
                  </a:lnTo>
                  <a:lnTo>
                    <a:pt x="9655" y="31991"/>
                  </a:lnTo>
                  <a:lnTo>
                    <a:pt x="8708" y="29530"/>
                  </a:lnTo>
                  <a:lnTo>
                    <a:pt x="8519" y="28962"/>
                  </a:lnTo>
                  <a:lnTo>
                    <a:pt x="8330" y="28395"/>
                  </a:lnTo>
                  <a:lnTo>
                    <a:pt x="8519" y="27637"/>
                  </a:lnTo>
                  <a:lnTo>
                    <a:pt x="8708" y="26880"/>
                  </a:lnTo>
                  <a:lnTo>
                    <a:pt x="9465" y="25366"/>
                  </a:lnTo>
                  <a:lnTo>
                    <a:pt x="10790" y="23473"/>
                  </a:lnTo>
                  <a:lnTo>
                    <a:pt x="12305" y="21580"/>
                  </a:lnTo>
                  <a:lnTo>
                    <a:pt x="14387" y="19687"/>
                  </a:lnTo>
                  <a:lnTo>
                    <a:pt x="16848" y="17605"/>
                  </a:lnTo>
                  <a:lnTo>
                    <a:pt x="19498" y="15712"/>
                  </a:lnTo>
                  <a:lnTo>
                    <a:pt x="20823" y="14955"/>
                  </a:lnTo>
                  <a:lnTo>
                    <a:pt x="22337" y="14387"/>
                  </a:lnTo>
                  <a:lnTo>
                    <a:pt x="23852" y="14008"/>
                  </a:lnTo>
                  <a:lnTo>
                    <a:pt x="28774" y="14008"/>
                  </a:lnTo>
                  <a:lnTo>
                    <a:pt x="31992" y="14576"/>
                  </a:lnTo>
                  <a:lnTo>
                    <a:pt x="35210" y="15144"/>
                  </a:lnTo>
                  <a:lnTo>
                    <a:pt x="38238" y="15523"/>
                  </a:lnTo>
                  <a:lnTo>
                    <a:pt x="39563" y="15523"/>
                  </a:lnTo>
                  <a:lnTo>
                    <a:pt x="40888" y="15333"/>
                  </a:lnTo>
                  <a:lnTo>
                    <a:pt x="42024" y="14955"/>
                  </a:lnTo>
                  <a:lnTo>
                    <a:pt x="43160" y="14576"/>
                  </a:lnTo>
                  <a:lnTo>
                    <a:pt x="44106" y="13819"/>
                  </a:lnTo>
                  <a:lnTo>
                    <a:pt x="45053" y="12872"/>
                  </a:lnTo>
                  <a:lnTo>
                    <a:pt x="45810" y="11926"/>
                  </a:lnTo>
                  <a:lnTo>
                    <a:pt x="46378" y="10979"/>
                  </a:lnTo>
                  <a:lnTo>
                    <a:pt x="46757" y="9844"/>
                  </a:lnTo>
                  <a:lnTo>
                    <a:pt x="47135" y="8708"/>
                  </a:lnTo>
                  <a:lnTo>
                    <a:pt x="47514" y="6626"/>
                  </a:lnTo>
                  <a:lnTo>
                    <a:pt x="47514" y="4543"/>
                  </a:lnTo>
                  <a:lnTo>
                    <a:pt x="46946" y="2650"/>
                  </a:lnTo>
                  <a:lnTo>
                    <a:pt x="46567" y="1704"/>
                  </a:lnTo>
                  <a:lnTo>
                    <a:pt x="46189" y="1136"/>
                  </a:lnTo>
                  <a:lnTo>
                    <a:pt x="45621" y="568"/>
                  </a:lnTo>
                  <a:lnTo>
                    <a:pt x="45053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41;p33"/>
            <p:cNvSpPr/>
            <p:nvPr/>
          </p:nvSpPr>
          <p:spPr>
            <a:xfrm>
              <a:off x="5945183" y="1973462"/>
              <a:ext cx="1177089" cy="2533455"/>
            </a:xfrm>
            <a:custGeom>
              <a:avLst/>
              <a:gdLst/>
              <a:ahLst/>
              <a:cxnLst/>
              <a:rect l="l" t="t" r="r" b="b"/>
              <a:pathLst>
                <a:path w="57168" h="123043" extrusionOk="0">
                  <a:moveTo>
                    <a:pt x="53949" y="0"/>
                  </a:moveTo>
                  <a:lnTo>
                    <a:pt x="54139" y="5490"/>
                  </a:lnTo>
                  <a:lnTo>
                    <a:pt x="26880" y="63414"/>
                  </a:lnTo>
                  <a:lnTo>
                    <a:pt x="8329" y="102977"/>
                  </a:lnTo>
                  <a:lnTo>
                    <a:pt x="2272" y="116228"/>
                  </a:lnTo>
                  <a:lnTo>
                    <a:pt x="0" y="121339"/>
                  </a:lnTo>
                  <a:lnTo>
                    <a:pt x="0" y="122096"/>
                  </a:lnTo>
                  <a:lnTo>
                    <a:pt x="379" y="122474"/>
                  </a:lnTo>
                  <a:lnTo>
                    <a:pt x="757" y="122853"/>
                  </a:lnTo>
                  <a:lnTo>
                    <a:pt x="1325" y="123042"/>
                  </a:lnTo>
                  <a:lnTo>
                    <a:pt x="2461" y="123042"/>
                  </a:lnTo>
                  <a:lnTo>
                    <a:pt x="3407" y="122853"/>
                  </a:lnTo>
                  <a:lnTo>
                    <a:pt x="39563" y="43538"/>
                  </a:lnTo>
                  <a:lnTo>
                    <a:pt x="48081" y="25555"/>
                  </a:lnTo>
                  <a:lnTo>
                    <a:pt x="54139" y="12683"/>
                  </a:lnTo>
                  <a:lnTo>
                    <a:pt x="56221" y="7761"/>
                  </a:lnTo>
                  <a:lnTo>
                    <a:pt x="56789" y="6247"/>
                  </a:lnTo>
                  <a:lnTo>
                    <a:pt x="57167" y="5300"/>
                  </a:lnTo>
                  <a:lnTo>
                    <a:pt x="56978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42;p33"/>
            <p:cNvSpPr/>
            <p:nvPr/>
          </p:nvSpPr>
          <p:spPr>
            <a:xfrm>
              <a:off x="7052101" y="2067003"/>
              <a:ext cx="70171" cy="35085"/>
            </a:xfrm>
            <a:custGeom>
              <a:avLst/>
              <a:gdLst/>
              <a:ahLst/>
              <a:cxnLst/>
              <a:rect l="l" t="t" r="r" b="b"/>
              <a:pathLst>
                <a:path w="3408" h="1704" extrusionOk="0">
                  <a:moveTo>
                    <a:pt x="3407" y="0"/>
                  </a:moveTo>
                  <a:lnTo>
                    <a:pt x="379" y="190"/>
                  </a:lnTo>
                  <a:lnTo>
                    <a:pt x="0" y="1515"/>
                  </a:lnTo>
                  <a:lnTo>
                    <a:pt x="3029" y="1704"/>
                  </a:lnTo>
                  <a:lnTo>
                    <a:pt x="3218" y="1325"/>
                  </a:lnTo>
                  <a:lnTo>
                    <a:pt x="3407" y="947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43;p33"/>
            <p:cNvSpPr/>
            <p:nvPr/>
          </p:nvSpPr>
          <p:spPr>
            <a:xfrm>
              <a:off x="6256977" y="3879376"/>
              <a:ext cx="136450" cy="167623"/>
            </a:xfrm>
            <a:custGeom>
              <a:avLst/>
              <a:gdLst/>
              <a:ahLst/>
              <a:cxnLst/>
              <a:rect l="l" t="t" r="r" b="b"/>
              <a:pathLst>
                <a:path w="6627" h="8141" extrusionOk="0">
                  <a:moveTo>
                    <a:pt x="4922" y="1"/>
                  </a:moveTo>
                  <a:lnTo>
                    <a:pt x="1" y="6626"/>
                  </a:lnTo>
                  <a:lnTo>
                    <a:pt x="1515" y="8140"/>
                  </a:lnTo>
                  <a:lnTo>
                    <a:pt x="6626" y="4165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44;p33"/>
            <p:cNvSpPr/>
            <p:nvPr/>
          </p:nvSpPr>
          <p:spPr>
            <a:xfrm>
              <a:off x="5617781" y="4362685"/>
              <a:ext cx="370291" cy="366378"/>
            </a:xfrm>
            <a:custGeom>
              <a:avLst/>
              <a:gdLst/>
              <a:ahLst/>
              <a:cxnLst/>
              <a:rect l="l" t="t" r="r" b="b"/>
              <a:pathLst>
                <a:path w="17984" h="17794" extrusionOk="0">
                  <a:moveTo>
                    <a:pt x="2840" y="0"/>
                  </a:moveTo>
                  <a:lnTo>
                    <a:pt x="1325" y="2082"/>
                  </a:lnTo>
                  <a:lnTo>
                    <a:pt x="379" y="3786"/>
                  </a:lnTo>
                  <a:lnTo>
                    <a:pt x="0" y="4733"/>
                  </a:lnTo>
                  <a:lnTo>
                    <a:pt x="0" y="5490"/>
                  </a:lnTo>
                  <a:lnTo>
                    <a:pt x="0" y="6247"/>
                  </a:lnTo>
                  <a:lnTo>
                    <a:pt x="568" y="7193"/>
                  </a:lnTo>
                  <a:lnTo>
                    <a:pt x="1893" y="8708"/>
                  </a:lnTo>
                  <a:lnTo>
                    <a:pt x="3597" y="10601"/>
                  </a:lnTo>
                  <a:lnTo>
                    <a:pt x="4543" y="11737"/>
                  </a:lnTo>
                  <a:lnTo>
                    <a:pt x="5301" y="12872"/>
                  </a:lnTo>
                  <a:lnTo>
                    <a:pt x="6058" y="13819"/>
                  </a:lnTo>
                  <a:lnTo>
                    <a:pt x="7004" y="14765"/>
                  </a:lnTo>
                  <a:lnTo>
                    <a:pt x="8140" y="15522"/>
                  </a:lnTo>
                  <a:lnTo>
                    <a:pt x="9465" y="16090"/>
                  </a:lnTo>
                  <a:lnTo>
                    <a:pt x="10790" y="16658"/>
                  </a:lnTo>
                  <a:lnTo>
                    <a:pt x="12305" y="17226"/>
                  </a:lnTo>
                  <a:lnTo>
                    <a:pt x="13819" y="17605"/>
                  </a:lnTo>
                  <a:lnTo>
                    <a:pt x="15712" y="17794"/>
                  </a:lnTo>
                  <a:lnTo>
                    <a:pt x="16658" y="17794"/>
                  </a:lnTo>
                  <a:lnTo>
                    <a:pt x="17226" y="17605"/>
                  </a:lnTo>
                  <a:lnTo>
                    <a:pt x="17794" y="17415"/>
                  </a:lnTo>
                  <a:lnTo>
                    <a:pt x="17983" y="17037"/>
                  </a:lnTo>
                  <a:lnTo>
                    <a:pt x="17983" y="16658"/>
                  </a:lnTo>
                  <a:lnTo>
                    <a:pt x="17983" y="16090"/>
                  </a:lnTo>
                  <a:lnTo>
                    <a:pt x="17226" y="14955"/>
                  </a:lnTo>
                  <a:lnTo>
                    <a:pt x="16280" y="13819"/>
                  </a:lnTo>
                  <a:lnTo>
                    <a:pt x="15144" y="12683"/>
                  </a:lnTo>
                  <a:lnTo>
                    <a:pt x="14008" y="11737"/>
                  </a:lnTo>
                  <a:lnTo>
                    <a:pt x="13062" y="11358"/>
                  </a:lnTo>
                  <a:lnTo>
                    <a:pt x="11926" y="10979"/>
                  </a:lnTo>
                  <a:lnTo>
                    <a:pt x="10790" y="10411"/>
                  </a:lnTo>
                  <a:lnTo>
                    <a:pt x="9654" y="9654"/>
                  </a:lnTo>
                  <a:lnTo>
                    <a:pt x="8708" y="8897"/>
                  </a:lnTo>
                  <a:lnTo>
                    <a:pt x="7004" y="7004"/>
                  </a:lnTo>
                  <a:lnTo>
                    <a:pt x="5490" y="5111"/>
                  </a:lnTo>
                  <a:lnTo>
                    <a:pt x="4354" y="3218"/>
                  </a:lnTo>
                  <a:lnTo>
                    <a:pt x="3597" y="1515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45;p33"/>
            <p:cNvSpPr/>
            <p:nvPr/>
          </p:nvSpPr>
          <p:spPr>
            <a:xfrm>
              <a:off x="5617781" y="4475703"/>
              <a:ext cx="81866" cy="167623"/>
            </a:xfrm>
            <a:custGeom>
              <a:avLst/>
              <a:gdLst/>
              <a:ahLst/>
              <a:cxnLst/>
              <a:rect l="l" t="t" r="r" b="b"/>
              <a:pathLst>
                <a:path w="3976" h="8141" extrusionOk="0">
                  <a:moveTo>
                    <a:pt x="0" y="1"/>
                  </a:moveTo>
                  <a:lnTo>
                    <a:pt x="1136" y="8141"/>
                  </a:lnTo>
                  <a:lnTo>
                    <a:pt x="3408" y="8141"/>
                  </a:lnTo>
                  <a:lnTo>
                    <a:pt x="3976" y="1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46;p33"/>
            <p:cNvSpPr/>
            <p:nvPr/>
          </p:nvSpPr>
          <p:spPr>
            <a:xfrm>
              <a:off x="6919564" y="2086481"/>
              <a:ext cx="249468" cy="292337"/>
            </a:xfrm>
            <a:custGeom>
              <a:avLst/>
              <a:gdLst/>
              <a:ahLst/>
              <a:cxnLst/>
              <a:rect l="l" t="t" r="r" b="b"/>
              <a:pathLst>
                <a:path w="12116" h="14198" extrusionOk="0">
                  <a:moveTo>
                    <a:pt x="8141" y="1"/>
                  </a:moveTo>
                  <a:lnTo>
                    <a:pt x="7762" y="190"/>
                  </a:lnTo>
                  <a:lnTo>
                    <a:pt x="7383" y="758"/>
                  </a:lnTo>
                  <a:lnTo>
                    <a:pt x="7383" y="1515"/>
                  </a:lnTo>
                  <a:lnTo>
                    <a:pt x="7573" y="2462"/>
                  </a:lnTo>
                  <a:lnTo>
                    <a:pt x="8141" y="3976"/>
                  </a:lnTo>
                  <a:lnTo>
                    <a:pt x="8330" y="4733"/>
                  </a:lnTo>
                  <a:lnTo>
                    <a:pt x="7951" y="3976"/>
                  </a:lnTo>
                  <a:lnTo>
                    <a:pt x="6626" y="2651"/>
                  </a:lnTo>
                  <a:lnTo>
                    <a:pt x="5869" y="2083"/>
                  </a:lnTo>
                  <a:lnTo>
                    <a:pt x="5112" y="1515"/>
                  </a:lnTo>
                  <a:lnTo>
                    <a:pt x="4355" y="1326"/>
                  </a:lnTo>
                  <a:lnTo>
                    <a:pt x="4165" y="1326"/>
                  </a:lnTo>
                  <a:lnTo>
                    <a:pt x="3787" y="1515"/>
                  </a:lnTo>
                  <a:lnTo>
                    <a:pt x="3408" y="1894"/>
                  </a:lnTo>
                  <a:lnTo>
                    <a:pt x="3219" y="2462"/>
                  </a:lnTo>
                  <a:lnTo>
                    <a:pt x="3219" y="2840"/>
                  </a:lnTo>
                  <a:lnTo>
                    <a:pt x="3408" y="3219"/>
                  </a:lnTo>
                  <a:lnTo>
                    <a:pt x="3030" y="3219"/>
                  </a:lnTo>
                  <a:lnTo>
                    <a:pt x="2651" y="3408"/>
                  </a:lnTo>
                  <a:lnTo>
                    <a:pt x="2083" y="3976"/>
                  </a:lnTo>
                  <a:lnTo>
                    <a:pt x="1894" y="4544"/>
                  </a:lnTo>
                  <a:lnTo>
                    <a:pt x="2083" y="4922"/>
                  </a:lnTo>
                  <a:lnTo>
                    <a:pt x="2462" y="5112"/>
                  </a:lnTo>
                  <a:lnTo>
                    <a:pt x="1894" y="5301"/>
                  </a:lnTo>
                  <a:lnTo>
                    <a:pt x="1326" y="5490"/>
                  </a:lnTo>
                  <a:lnTo>
                    <a:pt x="1137" y="6058"/>
                  </a:lnTo>
                  <a:lnTo>
                    <a:pt x="947" y="6437"/>
                  </a:lnTo>
                  <a:lnTo>
                    <a:pt x="947" y="6815"/>
                  </a:lnTo>
                  <a:lnTo>
                    <a:pt x="1137" y="7383"/>
                  </a:lnTo>
                  <a:lnTo>
                    <a:pt x="1515" y="7573"/>
                  </a:lnTo>
                  <a:lnTo>
                    <a:pt x="569" y="7573"/>
                  </a:lnTo>
                  <a:lnTo>
                    <a:pt x="190" y="7762"/>
                  </a:lnTo>
                  <a:lnTo>
                    <a:pt x="1" y="8140"/>
                  </a:lnTo>
                  <a:lnTo>
                    <a:pt x="1" y="8898"/>
                  </a:lnTo>
                  <a:lnTo>
                    <a:pt x="1" y="9655"/>
                  </a:lnTo>
                  <a:lnTo>
                    <a:pt x="380" y="10033"/>
                  </a:lnTo>
                  <a:lnTo>
                    <a:pt x="758" y="10601"/>
                  </a:lnTo>
                  <a:lnTo>
                    <a:pt x="1705" y="9087"/>
                  </a:lnTo>
                  <a:lnTo>
                    <a:pt x="2462" y="9087"/>
                  </a:lnTo>
                  <a:lnTo>
                    <a:pt x="3030" y="9276"/>
                  </a:lnTo>
                  <a:lnTo>
                    <a:pt x="3787" y="9655"/>
                  </a:lnTo>
                  <a:lnTo>
                    <a:pt x="4544" y="10980"/>
                  </a:lnTo>
                  <a:lnTo>
                    <a:pt x="5491" y="12684"/>
                  </a:lnTo>
                  <a:lnTo>
                    <a:pt x="6248" y="13441"/>
                  </a:lnTo>
                  <a:lnTo>
                    <a:pt x="7005" y="13819"/>
                  </a:lnTo>
                  <a:lnTo>
                    <a:pt x="7951" y="14198"/>
                  </a:lnTo>
                  <a:lnTo>
                    <a:pt x="8330" y="14009"/>
                  </a:lnTo>
                  <a:lnTo>
                    <a:pt x="8898" y="14009"/>
                  </a:lnTo>
                  <a:lnTo>
                    <a:pt x="10034" y="13251"/>
                  </a:lnTo>
                  <a:lnTo>
                    <a:pt x="10980" y="12684"/>
                  </a:lnTo>
                  <a:lnTo>
                    <a:pt x="11548" y="11926"/>
                  </a:lnTo>
                  <a:lnTo>
                    <a:pt x="11927" y="11169"/>
                  </a:lnTo>
                  <a:lnTo>
                    <a:pt x="12116" y="10412"/>
                  </a:lnTo>
                  <a:lnTo>
                    <a:pt x="11927" y="9655"/>
                  </a:lnTo>
                  <a:lnTo>
                    <a:pt x="11737" y="8519"/>
                  </a:lnTo>
                  <a:lnTo>
                    <a:pt x="11169" y="5869"/>
                  </a:lnTo>
                  <a:lnTo>
                    <a:pt x="10223" y="3029"/>
                  </a:lnTo>
                  <a:lnTo>
                    <a:pt x="9276" y="947"/>
                  </a:lnTo>
                  <a:lnTo>
                    <a:pt x="8709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47;p33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48;p33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49;p33"/>
            <p:cNvSpPr/>
            <p:nvPr/>
          </p:nvSpPr>
          <p:spPr>
            <a:xfrm>
              <a:off x="6989734" y="1782470"/>
              <a:ext cx="163711" cy="272859"/>
            </a:xfrm>
            <a:custGeom>
              <a:avLst/>
              <a:gdLst/>
              <a:ahLst/>
              <a:cxnLst/>
              <a:rect l="l" t="t" r="r" b="b"/>
              <a:pathLst>
                <a:path w="7951" h="13252" extrusionOk="0">
                  <a:moveTo>
                    <a:pt x="3408" y="1"/>
                  </a:moveTo>
                  <a:lnTo>
                    <a:pt x="2272" y="190"/>
                  </a:lnTo>
                  <a:lnTo>
                    <a:pt x="1515" y="758"/>
                  </a:lnTo>
                  <a:lnTo>
                    <a:pt x="757" y="1326"/>
                  </a:lnTo>
                  <a:lnTo>
                    <a:pt x="190" y="2083"/>
                  </a:lnTo>
                  <a:lnTo>
                    <a:pt x="0" y="3029"/>
                  </a:lnTo>
                  <a:lnTo>
                    <a:pt x="190" y="5869"/>
                  </a:lnTo>
                  <a:lnTo>
                    <a:pt x="568" y="8519"/>
                  </a:lnTo>
                  <a:lnTo>
                    <a:pt x="1325" y="10791"/>
                  </a:lnTo>
                  <a:lnTo>
                    <a:pt x="1704" y="11548"/>
                  </a:lnTo>
                  <a:lnTo>
                    <a:pt x="2083" y="12116"/>
                  </a:lnTo>
                  <a:lnTo>
                    <a:pt x="3029" y="12873"/>
                  </a:lnTo>
                  <a:lnTo>
                    <a:pt x="3975" y="13251"/>
                  </a:lnTo>
                  <a:lnTo>
                    <a:pt x="4733" y="13251"/>
                  </a:lnTo>
                  <a:lnTo>
                    <a:pt x="5679" y="13062"/>
                  </a:lnTo>
                  <a:lnTo>
                    <a:pt x="6436" y="12683"/>
                  </a:lnTo>
                  <a:lnTo>
                    <a:pt x="7004" y="12305"/>
                  </a:lnTo>
                  <a:lnTo>
                    <a:pt x="7383" y="11737"/>
                  </a:lnTo>
                  <a:lnTo>
                    <a:pt x="7761" y="10980"/>
                  </a:lnTo>
                  <a:lnTo>
                    <a:pt x="7951" y="10033"/>
                  </a:lnTo>
                  <a:lnTo>
                    <a:pt x="7951" y="8708"/>
                  </a:lnTo>
                  <a:lnTo>
                    <a:pt x="7951" y="7383"/>
                  </a:lnTo>
                  <a:lnTo>
                    <a:pt x="7761" y="6058"/>
                  </a:lnTo>
                  <a:lnTo>
                    <a:pt x="7004" y="3408"/>
                  </a:lnTo>
                  <a:lnTo>
                    <a:pt x="6436" y="2272"/>
                  </a:lnTo>
                  <a:lnTo>
                    <a:pt x="6058" y="1326"/>
                  </a:lnTo>
                  <a:lnTo>
                    <a:pt x="5679" y="758"/>
                  </a:lnTo>
                  <a:lnTo>
                    <a:pt x="5301" y="379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50;p33"/>
            <p:cNvSpPr/>
            <p:nvPr/>
          </p:nvSpPr>
          <p:spPr>
            <a:xfrm>
              <a:off x="7079383" y="1833142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2272" y="1"/>
                  </a:moveTo>
                  <a:lnTo>
                    <a:pt x="757" y="379"/>
                  </a:lnTo>
                  <a:lnTo>
                    <a:pt x="189" y="758"/>
                  </a:lnTo>
                  <a:lnTo>
                    <a:pt x="0" y="947"/>
                  </a:lnTo>
                  <a:lnTo>
                    <a:pt x="0" y="1326"/>
                  </a:lnTo>
                  <a:lnTo>
                    <a:pt x="379" y="1515"/>
                  </a:lnTo>
                  <a:lnTo>
                    <a:pt x="1136" y="1704"/>
                  </a:lnTo>
                  <a:lnTo>
                    <a:pt x="2840" y="1515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51;p33"/>
            <p:cNvSpPr/>
            <p:nvPr/>
          </p:nvSpPr>
          <p:spPr>
            <a:xfrm>
              <a:off x="7091058" y="1895509"/>
              <a:ext cx="62388" cy="38997"/>
            </a:xfrm>
            <a:custGeom>
              <a:avLst/>
              <a:gdLst/>
              <a:ahLst/>
              <a:cxnLst/>
              <a:rect l="l" t="t" r="r" b="b"/>
              <a:pathLst>
                <a:path w="3030" h="1894" extrusionOk="0">
                  <a:moveTo>
                    <a:pt x="2651" y="0"/>
                  </a:moveTo>
                  <a:lnTo>
                    <a:pt x="1137" y="568"/>
                  </a:lnTo>
                  <a:lnTo>
                    <a:pt x="380" y="947"/>
                  </a:lnTo>
                  <a:lnTo>
                    <a:pt x="190" y="1136"/>
                  </a:lnTo>
                  <a:lnTo>
                    <a:pt x="1" y="1515"/>
                  </a:lnTo>
                  <a:lnTo>
                    <a:pt x="380" y="1704"/>
                  </a:lnTo>
                  <a:lnTo>
                    <a:pt x="1137" y="1893"/>
                  </a:lnTo>
                  <a:lnTo>
                    <a:pt x="3030" y="1704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52;p33"/>
            <p:cNvSpPr/>
            <p:nvPr/>
          </p:nvSpPr>
          <p:spPr>
            <a:xfrm>
              <a:off x="7094970" y="1965659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1325" y="1"/>
                  </a:moveTo>
                  <a:lnTo>
                    <a:pt x="379" y="190"/>
                  </a:lnTo>
                  <a:lnTo>
                    <a:pt x="0" y="379"/>
                  </a:lnTo>
                  <a:lnTo>
                    <a:pt x="0" y="758"/>
                  </a:lnTo>
                  <a:lnTo>
                    <a:pt x="190" y="947"/>
                  </a:lnTo>
                  <a:lnTo>
                    <a:pt x="947" y="1326"/>
                  </a:lnTo>
                  <a:lnTo>
                    <a:pt x="1893" y="1515"/>
                  </a:lnTo>
                  <a:lnTo>
                    <a:pt x="2840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3;p33"/>
            <p:cNvSpPr/>
            <p:nvPr/>
          </p:nvSpPr>
          <p:spPr>
            <a:xfrm>
              <a:off x="6989734" y="1852640"/>
              <a:ext cx="50693" cy="35085"/>
            </a:xfrm>
            <a:custGeom>
              <a:avLst/>
              <a:gdLst/>
              <a:ahLst/>
              <a:cxnLst/>
              <a:rect l="l" t="t" r="r" b="b"/>
              <a:pathLst>
                <a:path w="2462" h="1704" extrusionOk="0">
                  <a:moveTo>
                    <a:pt x="0" y="0"/>
                  </a:moveTo>
                  <a:lnTo>
                    <a:pt x="190" y="1704"/>
                  </a:lnTo>
                  <a:lnTo>
                    <a:pt x="1704" y="1136"/>
                  </a:lnTo>
                  <a:lnTo>
                    <a:pt x="2272" y="757"/>
                  </a:lnTo>
                  <a:lnTo>
                    <a:pt x="2461" y="379"/>
                  </a:lnTo>
                  <a:lnTo>
                    <a:pt x="2272" y="189"/>
                  </a:lnTo>
                  <a:lnTo>
                    <a:pt x="2083" y="189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54;p33"/>
            <p:cNvSpPr/>
            <p:nvPr/>
          </p:nvSpPr>
          <p:spPr>
            <a:xfrm>
              <a:off x="6997517" y="1918899"/>
              <a:ext cx="46801" cy="35085"/>
            </a:xfrm>
            <a:custGeom>
              <a:avLst/>
              <a:gdLst/>
              <a:ahLst/>
              <a:cxnLst/>
              <a:rect l="l" t="t" r="r" b="b"/>
              <a:pathLst>
                <a:path w="2273" h="1704" extrusionOk="0">
                  <a:moveTo>
                    <a:pt x="1" y="0"/>
                  </a:moveTo>
                  <a:lnTo>
                    <a:pt x="190" y="1704"/>
                  </a:lnTo>
                  <a:lnTo>
                    <a:pt x="1515" y="1136"/>
                  </a:lnTo>
                  <a:lnTo>
                    <a:pt x="2083" y="757"/>
                  </a:lnTo>
                  <a:lnTo>
                    <a:pt x="2272" y="379"/>
                  </a:lnTo>
                  <a:lnTo>
                    <a:pt x="2083" y="189"/>
                  </a:lnTo>
                  <a:lnTo>
                    <a:pt x="1894" y="18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55;p33"/>
            <p:cNvSpPr/>
            <p:nvPr/>
          </p:nvSpPr>
          <p:spPr>
            <a:xfrm>
              <a:off x="7013124" y="1989049"/>
              <a:ext cx="50672" cy="35085"/>
            </a:xfrm>
            <a:custGeom>
              <a:avLst/>
              <a:gdLst/>
              <a:ahLst/>
              <a:cxnLst/>
              <a:rect l="l" t="t" r="r" b="b"/>
              <a:pathLst>
                <a:path w="2461" h="1704" extrusionOk="0">
                  <a:moveTo>
                    <a:pt x="1514" y="0"/>
                  </a:moveTo>
                  <a:lnTo>
                    <a:pt x="0" y="190"/>
                  </a:lnTo>
                  <a:lnTo>
                    <a:pt x="568" y="1704"/>
                  </a:lnTo>
                  <a:lnTo>
                    <a:pt x="1893" y="1136"/>
                  </a:lnTo>
                  <a:lnTo>
                    <a:pt x="2461" y="758"/>
                  </a:lnTo>
                  <a:lnTo>
                    <a:pt x="2461" y="379"/>
                  </a:lnTo>
                  <a:lnTo>
                    <a:pt x="2461" y="19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56;p33"/>
            <p:cNvSpPr/>
            <p:nvPr/>
          </p:nvSpPr>
          <p:spPr>
            <a:xfrm>
              <a:off x="6771460" y="1556412"/>
              <a:ext cx="105256" cy="187101"/>
            </a:xfrm>
            <a:custGeom>
              <a:avLst/>
              <a:gdLst/>
              <a:ahLst/>
              <a:cxnLst/>
              <a:rect l="l" t="t" r="r" b="b"/>
              <a:pathLst>
                <a:path w="5112" h="9087" extrusionOk="0">
                  <a:moveTo>
                    <a:pt x="2840" y="1"/>
                  </a:moveTo>
                  <a:lnTo>
                    <a:pt x="4355" y="3597"/>
                  </a:lnTo>
                  <a:lnTo>
                    <a:pt x="4733" y="4544"/>
                  </a:lnTo>
                  <a:lnTo>
                    <a:pt x="4733" y="4922"/>
                  </a:lnTo>
                  <a:lnTo>
                    <a:pt x="4733" y="5301"/>
                  </a:lnTo>
                  <a:lnTo>
                    <a:pt x="4544" y="5679"/>
                  </a:lnTo>
                  <a:lnTo>
                    <a:pt x="3029" y="5679"/>
                  </a:lnTo>
                  <a:lnTo>
                    <a:pt x="2840" y="5869"/>
                  </a:lnTo>
                  <a:lnTo>
                    <a:pt x="3408" y="7004"/>
                  </a:lnTo>
                  <a:lnTo>
                    <a:pt x="3408" y="7194"/>
                  </a:lnTo>
                  <a:lnTo>
                    <a:pt x="3219" y="7383"/>
                  </a:lnTo>
                  <a:lnTo>
                    <a:pt x="2083" y="7383"/>
                  </a:lnTo>
                  <a:lnTo>
                    <a:pt x="1326" y="7194"/>
                  </a:lnTo>
                  <a:lnTo>
                    <a:pt x="190" y="6626"/>
                  </a:lnTo>
                  <a:lnTo>
                    <a:pt x="1" y="6626"/>
                  </a:lnTo>
                  <a:lnTo>
                    <a:pt x="55" y="6761"/>
                  </a:lnTo>
                  <a:lnTo>
                    <a:pt x="1" y="6815"/>
                  </a:lnTo>
                  <a:lnTo>
                    <a:pt x="92" y="6854"/>
                  </a:lnTo>
                  <a:lnTo>
                    <a:pt x="92" y="6854"/>
                  </a:lnTo>
                  <a:lnTo>
                    <a:pt x="379" y="7572"/>
                  </a:lnTo>
                  <a:lnTo>
                    <a:pt x="758" y="8330"/>
                  </a:lnTo>
                  <a:lnTo>
                    <a:pt x="1515" y="8897"/>
                  </a:lnTo>
                  <a:lnTo>
                    <a:pt x="1894" y="9087"/>
                  </a:lnTo>
                  <a:lnTo>
                    <a:pt x="2272" y="9087"/>
                  </a:lnTo>
                  <a:lnTo>
                    <a:pt x="1894" y="8897"/>
                  </a:lnTo>
                  <a:lnTo>
                    <a:pt x="1515" y="8708"/>
                  </a:lnTo>
                  <a:lnTo>
                    <a:pt x="947" y="8140"/>
                  </a:lnTo>
                  <a:lnTo>
                    <a:pt x="569" y="7383"/>
                  </a:lnTo>
                  <a:lnTo>
                    <a:pt x="362" y="6970"/>
                  </a:lnTo>
                  <a:lnTo>
                    <a:pt x="1326" y="7383"/>
                  </a:lnTo>
                  <a:lnTo>
                    <a:pt x="1894" y="7762"/>
                  </a:lnTo>
                  <a:lnTo>
                    <a:pt x="3408" y="7762"/>
                  </a:lnTo>
                  <a:lnTo>
                    <a:pt x="3787" y="7383"/>
                  </a:lnTo>
                  <a:lnTo>
                    <a:pt x="3787" y="7194"/>
                  </a:lnTo>
                  <a:lnTo>
                    <a:pt x="3787" y="7004"/>
                  </a:lnTo>
                  <a:lnTo>
                    <a:pt x="3597" y="6247"/>
                  </a:lnTo>
                  <a:lnTo>
                    <a:pt x="3471" y="6058"/>
                  </a:lnTo>
                  <a:lnTo>
                    <a:pt x="4165" y="6058"/>
                  </a:lnTo>
                  <a:lnTo>
                    <a:pt x="4544" y="5869"/>
                  </a:lnTo>
                  <a:lnTo>
                    <a:pt x="4922" y="5679"/>
                  </a:lnTo>
                  <a:lnTo>
                    <a:pt x="5112" y="5490"/>
                  </a:lnTo>
                  <a:lnTo>
                    <a:pt x="5112" y="4922"/>
                  </a:lnTo>
                  <a:lnTo>
                    <a:pt x="5112" y="4354"/>
                  </a:lnTo>
                  <a:lnTo>
                    <a:pt x="4733" y="3408"/>
                  </a:lnTo>
                  <a:lnTo>
                    <a:pt x="3787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57;p33"/>
            <p:cNvSpPr/>
            <p:nvPr/>
          </p:nvSpPr>
          <p:spPr>
            <a:xfrm>
              <a:off x="6865000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89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58;p33"/>
            <p:cNvSpPr/>
            <p:nvPr/>
          </p:nvSpPr>
          <p:spPr>
            <a:xfrm>
              <a:off x="6716896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70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59;p33"/>
            <p:cNvSpPr/>
            <p:nvPr/>
          </p:nvSpPr>
          <p:spPr>
            <a:xfrm>
              <a:off x="6822132" y="1755188"/>
              <a:ext cx="15607" cy="42889"/>
            </a:xfrm>
            <a:custGeom>
              <a:avLst/>
              <a:gdLst/>
              <a:ahLst/>
              <a:cxnLst/>
              <a:rect l="l" t="t" r="r" b="b"/>
              <a:pathLst>
                <a:path w="758" h="2083" extrusionOk="0">
                  <a:moveTo>
                    <a:pt x="190" y="1"/>
                  </a:moveTo>
                  <a:lnTo>
                    <a:pt x="379" y="569"/>
                  </a:lnTo>
                  <a:lnTo>
                    <a:pt x="379" y="1136"/>
                  </a:lnTo>
                  <a:lnTo>
                    <a:pt x="379" y="1515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379" y="1894"/>
                  </a:lnTo>
                  <a:lnTo>
                    <a:pt x="568" y="1704"/>
                  </a:lnTo>
                  <a:lnTo>
                    <a:pt x="758" y="1515"/>
                  </a:lnTo>
                  <a:lnTo>
                    <a:pt x="758" y="1136"/>
                  </a:lnTo>
                  <a:lnTo>
                    <a:pt x="568" y="37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60;p33"/>
            <p:cNvSpPr/>
            <p:nvPr/>
          </p:nvSpPr>
          <p:spPr>
            <a:xfrm>
              <a:off x="6580487" y="1306964"/>
              <a:ext cx="315727" cy="191013"/>
            </a:xfrm>
            <a:custGeom>
              <a:avLst/>
              <a:gdLst/>
              <a:ahLst/>
              <a:cxnLst/>
              <a:rect l="l" t="t" r="r" b="b"/>
              <a:pathLst>
                <a:path w="15334" h="9277" extrusionOk="0">
                  <a:moveTo>
                    <a:pt x="6436" y="1"/>
                  </a:moveTo>
                  <a:lnTo>
                    <a:pt x="5301" y="379"/>
                  </a:lnTo>
                  <a:lnTo>
                    <a:pt x="4354" y="758"/>
                  </a:lnTo>
                  <a:lnTo>
                    <a:pt x="3408" y="1136"/>
                  </a:lnTo>
                  <a:lnTo>
                    <a:pt x="2650" y="1704"/>
                  </a:lnTo>
                  <a:lnTo>
                    <a:pt x="1893" y="2461"/>
                  </a:lnTo>
                  <a:lnTo>
                    <a:pt x="1515" y="3219"/>
                  </a:lnTo>
                  <a:lnTo>
                    <a:pt x="947" y="3976"/>
                  </a:lnTo>
                  <a:lnTo>
                    <a:pt x="379" y="5490"/>
                  </a:lnTo>
                  <a:lnTo>
                    <a:pt x="190" y="7005"/>
                  </a:lnTo>
                  <a:lnTo>
                    <a:pt x="0" y="8140"/>
                  </a:lnTo>
                  <a:lnTo>
                    <a:pt x="0" y="9276"/>
                  </a:lnTo>
                  <a:lnTo>
                    <a:pt x="947" y="7194"/>
                  </a:lnTo>
                  <a:lnTo>
                    <a:pt x="1893" y="5490"/>
                  </a:lnTo>
                  <a:lnTo>
                    <a:pt x="3029" y="4165"/>
                  </a:lnTo>
                  <a:lnTo>
                    <a:pt x="4165" y="3219"/>
                  </a:lnTo>
                  <a:lnTo>
                    <a:pt x="5490" y="2461"/>
                  </a:lnTo>
                  <a:lnTo>
                    <a:pt x="6815" y="2083"/>
                  </a:lnTo>
                  <a:lnTo>
                    <a:pt x="7951" y="1894"/>
                  </a:lnTo>
                  <a:lnTo>
                    <a:pt x="9276" y="2083"/>
                  </a:lnTo>
                  <a:lnTo>
                    <a:pt x="10601" y="2272"/>
                  </a:lnTo>
                  <a:lnTo>
                    <a:pt x="11737" y="2461"/>
                  </a:lnTo>
                  <a:lnTo>
                    <a:pt x="13630" y="3219"/>
                  </a:lnTo>
                  <a:lnTo>
                    <a:pt x="14955" y="3976"/>
                  </a:lnTo>
                  <a:lnTo>
                    <a:pt x="15333" y="4354"/>
                  </a:lnTo>
                  <a:lnTo>
                    <a:pt x="15333" y="4354"/>
                  </a:lnTo>
                  <a:lnTo>
                    <a:pt x="14765" y="3408"/>
                  </a:lnTo>
                  <a:lnTo>
                    <a:pt x="13819" y="2651"/>
                  </a:lnTo>
                  <a:lnTo>
                    <a:pt x="12683" y="1704"/>
                  </a:lnTo>
                  <a:lnTo>
                    <a:pt x="11169" y="758"/>
                  </a:lnTo>
                  <a:lnTo>
                    <a:pt x="9465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61;p33"/>
            <p:cNvSpPr/>
            <p:nvPr/>
          </p:nvSpPr>
          <p:spPr>
            <a:xfrm>
              <a:off x="6596074" y="1377114"/>
              <a:ext cx="288445" cy="175427"/>
            </a:xfrm>
            <a:custGeom>
              <a:avLst/>
              <a:gdLst/>
              <a:ahLst/>
              <a:cxnLst/>
              <a:rect l="l" t="t" r="r" b="b"/>
              <a:pathLst>
                <a:path w="14009" h="8520" extrusionOk="0">
                  <a:moveTo>
                    <a:pt x="8140" y="1"/>
                  </a:moveTo>
                  <a:lnTo>
                    <a:pt x="7383" y="190"/>
                  </a:lnTo>
                  <a:lnTo>
                    <a:pt x="5301" y="758"/>
                  </a:lnTo>
                  <a:lnTo>
                    <a:pt x="3218" y="1515"/>
                  </a:lnTo>
                  <a:lnTo>
                    <a:pt x="2461" y="2083"/>
                  </a:lnTo>
                  <a:lnTo>
                    <a:pt x="1704" y="2840"/>
                  </a:lnTo>
                  <a:lnTo>
                    <a:pt x="190" y="4355"/>
                  </a:lnTo>
                  <a:lnTo>
                    <a:pt x="0" y="4733"/>
                  </a:lnTo>
                  <a:lnTo>
                    <a:pt x="0" y="5301"/>
                  </a:lnTo>
                  <a:lnTo>
                    <a:pt x="0" y="5869"/>
                  </a:lnTo>
                  <a:lnTo>
                    <a:pt x="190" y="6626"/>
                  </a:lnTo>
                  <a:lnTo>
                    <a:pt x="758" y="7383"/>
                  </a:lnTo>
                  <a:lnTo>
                    <a:pt x="1326" y="7951"/>
                  </a:lnTo>
                  <a:lnTo>
                    <a:pt x="2272" y="8519"/>
                  </a:lnTo>
                  <a:lnTo>
                    <a:pt x="3976" y="8519"/>
                  </a:lnTo>
                  <a:lnTo>
                    <a:pt x="4354" y="8330"/>
                  </a:lnTo>
                  <a:lnTo>
                    <a:pt x="5111" y="7573"/>
                  </a:lnTo>
                  <a:lnTo>
                    <a:pt x="5490" y="6816"/>
                  </a:lnTo>
                  <a:lnTo>
                    <a:pt x="5490" y="6437"/>
                  </a:lnTo>
                  <a:lnTo>
                    <a:pt x="5301" y="5869"/>
                  </a:lnTo>
                  <a:lnTo>
                    <a:pt x="6247" y="6626"/>
                  </a:lnTo>
                  <a:lnTo>
                    <a:pt x="7383" y="7383"/>
                  </a:lnTo>
                  <a:lnTo>
                    <a:pt x="7951" y="7383"/>
                  </a:lnTo>
                  <a:lnTo>
                    <a:pt x="8708" y="7573"/>
                  </a:lnTo>
                  <a:lnTo>
                    <a:pt x="9276" y="7383"/>
                  </a:lnTo>
                  <a:lnTo>
                    <a:pt x="9844" y="7194"/>
                  </a:lnTo>
                  <a:lnTo>
                    <a:pt x="10412" y="6816"/>
                  </a:lnTo>
                  <a:lnTo>
                    <a:pt x="10790" y="6437"/>
                  </a:lnTo>
                  <a:lnTo>
                    <a:pt x="10980" y="5869"/>
                  </a:lnTo>
                  <a:lnTo>
                    <a:pt x="10980" y="5112"/>
                  </a:lnTo>
                  <a:lnTo>
                    <a:pt x="11547" y="5680"/>
                  </a:lnTo>
                  <a:lnTo>
                    <a:pt x="12305" y="5869"/>
                  </a:lnTo>
                  <a:lnTo>
                    <a:pt x="13062" y="5869"/>
                  </a:lnTo>
                  <a:lnTo>
                    <a:pt x="13440" y="5680"/>
                  </a:lnTo>
                  <a:lnTo>
                    <a:pt x="13630" y="5301"/>
                  </a:lnTo>
                  <a:lnTo>
                    <a:pt x="14008" y="4923"/>
                  </a:lnTo>
                  <a:lnTo>
                    <a:pt x="14008" y="4544"/>
                  </a:lnTo>
                  <a:lnTo>
                    <a:pt x="13630" y="3598"/>
                  </a:lnTo>
                  <a:lnTo>
                    <a:pt x="13251" y="2840"/>
                  </a:lnTo>
                  <a:lnTo>
                    <a:pt x="12494" y="2083"/>
                  </a:lnTo>
                  <a:lnTo>
                    <a:pt x="11737" y="1515"/>
                  </a:lnTo>
                  <a:lnTo>
                    <a:pt x="10980" y="947"/>
                  </a:lnTo>
                  <a:lnTo>
                    <a:pt x="10033" y="380"/>
                  </a:lnTo>
                  <a:lnTo>
                    <a:pt x="9087" y="190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62;p33"/>
            <p:cNvSpPr/>
            <p:nvPr/>
          </p:nvSpPr>
          <p:spPr>
            <a:xfrm>
              <a:off x="5773689" y="414429"/>
              <a:ext cx="245556" cy="249448"/>
            </a:xfrm>
            <a:custGeom>
              <a:avLst/>
              <a:gdLst/>
              <a:ahLst/>
              <a:cxnLst/>
              <a:rect l="l" t="t" r="r" b="b"/>
              <a:pathLst>
                <a:path w="11926" h="12115" extrusionOk="0">
                  <a:moveTo>
                    <a:pt x="4165" y="0"/>
                  </a:moveTo>
                  <a:lnTo>
                    <a:pt x="3597" y="568"/>
                  </a:lnTo>
                  <a:lnTo>
                    <a:pt x="2082" y="1893"/>
                  </a:lnTo>
                  <a:lnTo>
                    <a:pt x="1325" y="2839"/>
                  </a:lnTo>
                  <a:lnTo>
                    <a:pt x="757" y="4164"/>
                  </a:lnTo>
                  <a:lnTo>
                    <a:pt x="189" y="5300"/>
                  </a:lnTo>
                  <a:lnTo>
                    <a:pt x="0" y="6815"/>
                  </a:lnTo>
                  <a:lnTo>
                    <a:pt x="0" y="7004"/>
                  </a:lnTo>
                  <a:lnTo>
                    <a:pt x="189" y="7004"/>
                  </a:lnTo>
                  <a:lnTo>
                    <a:pt x="1136" y="5679"/>
                  </a:lnTo>
                  <a:lnTo>
                    <a:pt x="2272" y="4543"/>
                  </a:lnTo>
                  <a:lnTo>
                    <a:pt x="3407" y="3786"/>
                  </a:lnTo>
                  <a:lnTo>
                    <a:pt x="4922" y="3029"/>
                  </a:lnTo>
                  <a:lnTo>
                    <a:pt x="7572" y="10979"/>
                  </a:lnTo>
                  <a:lnTo>
                    <a:pt x="8140" y="11736"/>
                  </a:lnTo>
                  <a:lnTo>
                    <a:pt x="8518" y="11926"/>
                  </a:lnTo>
                  <a:lnTo>
                    <a:pt x="8897" y="12115"/>
                  </a:lnTo>
                  <a:lnTo>
                    <a:pt x="9844" y="12115"/>
                  </a:lnTo>
                  <a:lnTo>
                    <a:pt x="10601" y="11926"/>
                  </a:lnTo>
                  <a:lnTo>
                    <a:pt x="11358" y="11358"/>
                  </a:lnTo>
                  <a:lnTo>
                    <a:pt x="11736" y="10601"/>
                  </a:lnTo>
                  <a:lnTo>
                    <a:pt x="11926" y="9654"/>
                  </a:lnTo>
                  <a:lnTo>
                    <a:pt x="11736" y="8897"/>
                  </a:lnTo>
                  <a:lnTo>
                    <a:pt x="11169" y="8140"/>
                  </a:lnTo>
                  <a:lnTo>
                    <a:pt x="10411" y="7761"/>
                  </a:lnTo>
                  <a:lnTo>
                    <a:pt x="9844" y="7572"/>
                  </a:lnTo>
                  <a:lnTo>
                    <a:pt x="9276" y="7572"/>
                  </a:lnTo>
                  <a:lnTo>
                    <a:pt x="8708" y="7761"/>
                  </a:lnTo>
                  <a:lnTo>
                    <a:pt x="8329" y="8140"/>
                  </a:lnTo>
                  <a:lnTo>
                    <a:pt x="7572" y="8708"/>
                  </a:lnTo>
                  <a:lnTo>
                    <a:pt x="7383" y="9086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463;p33"/>
            <p:cNvSpPr/>
            <p:nvPr/>
          </p:nvSpPr>
          <p:spPr>
            <a:xfrm>
              <a:off x="4939609" y="1996832"/>
              <a:ext cx="159820" cy="272859"/>
            </a:xfrm>
            <a:custGeom>
              <a:avLst/>
              <a:gdLst/>
              <a:ahLst/>
              <a:cxnLst/>
              <a:rect l="l" t="t" r="r" b="b"/>
              <a:pathLst>
                <a:path w="7762" h="13252" extrusionOk="0">
                  <a:moveTo>
                    <a:pt x="4922" y="1"/>
                  </a:moveTo>
                  <a:lnTo>
                    <a:pt x="4164" y="380"/>
                  </a:lnTo>
                  <a:lnTo>
                    <a:pt x="3407" y="947"/>
                  </a:lnTo>
                  <a:lnTo>
                    <a:pt x="3218" y="1326"/>
                  </a:lnTo>
                  <a:lnTo>
                    <a:pt x="3029" y="1894"/>
                  </a:lnTo>
                  <a:lnTo>
                    <a:pt x="3029" y="2651"/>
                  </a:lnTo>
                  <a:lnTo>
                    <a:pt x="6247" y="10601"/>
                  </a:lnTo>
                  <a:lnTo>
                    <a:pt x="4732" y="10980"/>
                  </a:lnTo>
                  <a:lnTo>
                    <a:pt x="1704" y="10980"/>
                  </a:lnTo>
                  <a:lnTo>
                    <a:pt x="189" y="10601"/>
                  </a:lnTo>
                  <a:lnTo>
                    <a:pt x="0" y="10601"/>
                  </a:lnTo>
                  <a:lnTo>
                    <a:pt x="0" y="10791"/>
                  </a:lnTo>
                  <a:lnTo>
                    <a:pt x="1136" y="11737"/>
                  </a:lnTo>
                  <a:lnTo>
                    <a:pt x="2272" y="12494"/>
                  </a:lnTo>
                  <a:lnTo>
                    <a:pt x="3597" y="12873"/>
                  </a:lnTo>
                  <a:lnTo>
                    <a:pt x="4922" y="13062"/>
                  </a:lnTo>
                  <a:lnTo>
                    <a:pt x="6815" y="13252"/>
                  </a:lnTo>
                  <a:lnTo>
                    <a:pt x="7761" y="13252"/>
                  </a:lnTo>
                  <a:lnTo>
                    <a:pt x="4354" y="4355"/>
                  </a:lnTo>
                  <a:lnTo>
                    <a:pt x="4732" y="4355"/>
                  </a:lnTo>
                  <a:lnTo>
                    <a:pt x="5490" y="4544"/>
                  </a:lnTo>
                  <a:lnTo>
                    <a:pt x="6057" y="4355"/>
                  </a:lnTo>
                  <a:lnTo>
                    <a:pt x="6436" y="4165"/>
                  </a:lnTo>
                  <a:lnTo>
                    <a:pt x="7004" y="3787"/>
                  </a:lnTo>
                  <a:lnTo>
                    <a:pt x="7383" y="3408"/>
                  </a:lnTo>
                  <a:lnTo>
                    <a:pt x="7572" y="2462"/>
                  </a:lnTo>
                  <a:lnTo>
                    <a:pt x="7572" y="1705"/>
                  </a:lnTo>
                  <a:lnTo>
                    <a:pt x="7193" y="947"/>
                  </a:lnTo>
                  <a:lnTo>
                    <a:pt x="6625" y="380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464;p33"/>
            <p:cNvSpPr/>
            <p:nvPr/>
          </p:nvSpPr>
          <p:spPr>
            <a:xfrm>
              <a:off x="6989734" y="578119"/>
              <a:ext cx="335205" cy="292337"/>
            </a:xfrm>
            <a:custGeom>
              <a:avLst/>
              <a:gdLst/>
              <a:ahLst/>
              <a:cxnLst/>
              <a:rect l="l" t="t" r="r" b="b"/>
              <a:pathLst>
                <a:path w="16280" h="14198" extrusionOk="0">
                  <a:moveTo>
                    <a:pt x="9844" y="0"/>
                  </a:moveTo>
                  <a:lnTo>
                    <a:pt x="4733" y="8140"/>
                  </a:lnTo>
                  <a:lnTo>
                    <a:pt x="4543" y="7762"/>
                  </a:lnTo>
                  <a:lnTo>
                    <a:pt x="3975" y="7194"/>
                  </a:lnTo>
                  <a:lnTo>
                    <a:pt x="3597" y="6815"/>
                  </a:lnTo>
                  <a:lnTo>
                    <a:pt x="3218" y="6436"/>
                  </a:lnTo>
                  <a:lnTo>
                    <a:pt x="2650" y="6247"/>
                  </a:lnTo>
                  <a:lnTo>
                    <a:pt x="2083" y="6247"/>
                  </a:lnTo>
                  <a:lnTo>
                    <a:pt x="1136" y="6626"/>
                  </a:lnTo>
                  <a:lnTo>
                    <a:pt x="568" y="7194"/>
                  </a:lnTo>
                  <a:lnTo>
                    <a:pt x="190" y="7951"/>
                  </a:lnTo>
                  <a:lnTo>
                    <a:pt x="0" y="8708"/>
                  </a:lnTo>
                  <a:lnTo>
                    <a:pt x="379" y="9654"/>
                  </a:lnTo>
                  <a:lnTo>
                    <a:pt x="947" y="10222"/>
                  </a:lnTo>
                  <a:lnTo>
                    <a:pt x="1704" y="10790"/>
                  </a:lnTo>
                  <a:lnTo>
                    <a:pt x="3029" y="10790"/>
                  </a:lnTo>
                  <a:lnTo>
                    <a:pt x="3408" y="10601"/>
                  </a:lnTo>
                  <a:lnTo>
                    <a:pt x="3975" y="10033"/>
                  </a:lnTo>
                  <a:lnTo>
                    <a:pt x="8140" y="3218"/>
                  </a:lnTo>
                  <a:lnTo>
                    <a:pt x="14197" y="6247"/>
                  </a:lnTo>
                  <a:lnTo>
                    <a:pt x="10979" y="11358"/>
                  </a:lnTo>
                  <a:lnTo>
                    <a:pt x="10790" y="11169"/>
                  </a:lnTo>
                  <a:lnTo>
                    <a:pt x="10412" y="10412"/>
                  </a:lnTo>
                  <a:lnTo>
                    <a:pt x="10033" y="10033"/>
                  </a:lnTo>
                  <a:lnTo>
                    <a:pt x="9465" y="9844"/>
                  </a:lnTo>
                  <a:lnTo>
                    <a:pt x="8897" y="9654"/>
                  </a:lnTo>
                  <a:lnTo>
                    <a:pt x="8329" y="9654"/>
                  </a:lnTo>
                  <a:lnTo>
                    <a:pt x="7572" y="9844"/>
                  </a:lnTo>
                  <a:lnTo>
                    <a:pt x="6815" y="10412"/>
                  </a:lnTo>
                  <a:lnTo>
                    <a:pt x="6436" y="11169"/>
                  </a:lnTo>
                  <a:lnTo>
                    <a:pt x="6247" y="11926"/>
                  </a:lnTo>
                  <a:lnTo>
                    <a:pt x="6626" y="12872"/>
                  </a:lnTo>
                  <a:lnTo>
                    <a:pt x="7194" y="13440"/>
                  </a:lnTo>
                  <a:lnTo>
                    <a:pt x="7951" y="14008"/>
                  </a:lnTo>
                  <a:lnTo>
                    <a:pt x="8708" y="14198"/>
                  </a:lnTo>
                  <a:lnTo>
                    <a:pt x="9276" y="14008"/>
                  </a:lnTo>
                  <a:lnTo>
                    <a:pt x="9654" y="13819"/>
                  </a:lnTo>
                  <a:lnTo>
                    <a:pt x="10412" y="13440"/>
                  </a:lnTo>
                  <a:lnTo>
                    <a:pt x="13251" y="8708"/>
                  </a:lnTo>
                  <a:lnTo>
                    <a:pt x="14955" y="5869"/>
                  </a:lnTo>
                  <a:lnTo>
                    <a:pt x="15901" y="4165"/>
                  </a:lnTo>
                  <a:lnTo>
                    <a:pt x="16280" y="3408"/>
                  </a:lnTo>
                  <a:lnTo>
                    <a:pt x="12683" y="1515"/>
                  </a:lnTo>
                  <a:lnTo>
                    <a:pt x="10790" y="379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65;p33"/>
            <p:cNvSpPr/>
            <p:nvPr/>
          </p:nvSpPr>
          <p:spPr>
            <a:xfrm>
              <a:off x="5017542" y="3606538"/>
              <a:ext cx="237773" cy="311836"/>
            </a:xfrm>
            <a:custGeom>
              <a:avLst/>
              <a:gdLst/>
              <a:ahLst/>
              <a:cxnLst/>
              <a:rect l="l" t="t" r="r" b="b"/>
              <a:pathLst>
                <a:path w="11548" h="15145" extrusionOk="0">
                  <a:moveTo>
                    <a:pt x="9276" y="1"/>
                  </a:moveTo>
                  <a:lnTo>
                    <a:pt x="8330" y="190"/>
                  </a:lnTo>
                  <a:lnTo>
                    <a:pt x="7573" y="569"/>
                  </a:lnTo>
                  <a:lnTo>
                    <a:pt x="7383" y="947"/>
                  </a:lnTo>
                  <a:lnTo>
                    <a:pt x="7005" y="1326"/>
                  </a:lnTo>
                  <a:lnTo>
                    <a:pt x="7005" y="2083"/>
                  </a:lnTo>
                  <a:lnTo>
                    <a:pt x="8330" y="10034"/>
                  </a:lnTo>
                  <a:lnTo>
                    <a:pt x="1894" y="11737"/>
                  </a:lnTo>
                  <a:lnTo>
                    <a:pt x="758" y="5680"/>
                  </a:lnTo>
                  <a:lnTo>
                    <a:pt x="1137" y="5869"/>
                  </a:lnTo>
                  <a:lnTo>
                    <a:pt x="1894" y="6058"/>
                  </a:lnTo>
                  <a:lnTo>
                    <a:pt x="2462" y="6058"/>
                  </a:lnTo>
                  <a:lnTo>
                    <a:pt x="3030" y="5869"/>
                  </a:lnTo>
                  <a:lnTo>
                    <a:pt x="3598" y="5680"/>
                  </a:lnTo>
                  <a:lnTo>
                    <a:pt x="3976" y="5301"/>
                  </a:lnTo>
                  <a:lnTo>
                    <a:pt x="4544" y="4544"/>
                  </a:lnTo>
                  <a:lnTo>
                    <a:pt x="4544" y="3787"/>
                  </a:lnTo>
                  <a:lnTo>
                    <a:pt x="4355" y="2840"/>
                  </a:lnTo>
                  <a:lnTo>
                    <a:pt x="3976" y="2083"/>
                  </a:lnTo>
                  <a:lnTo>
                    <a:pt x="3219" y="1705"/>
                  </a:lnTo>
                  <a:lnTo>
                    <a:pt x="2272" y="1515"/>
                  </a:lnTo>
                  <a:lnTo>
                    <a:pt x="1515" y="1705"/>
                  </a:lnTo>
                  <a:lnTo>
                    <a:pt x="758" y="2083"/>
                  </a:lnTo>
                  <a:lnTo>
                    <a:pt x="379" y="2462"/>
                  </a:lnTo>
                  <a:lnTo>
                    <a:pt x="190" y="2840"/>
                  </a:lnTo>
                  <a:lnTo>
                    <a:pt x="1" y="3787"/>
                  </a:lnTo>
                  <a:lnTo>
                    <a:pt x="947" y="9087"/>
                  </a:lnTo>
                  <a:lnTo>
                    <a:pt x="1326" y="12494"/>
                  </a:lnTo>
                  <a:lnTo>
                    <a:pt x="1705" y="14198"/>
                  </a:lnTo>
                  <a:lnTo>
                    <a:pt x="2083" y="15145"/>
                  </a:lnTo>
                  <a:lnTo>
                    <a:pt x="6058" y="14387"/>
                  </a:lnTo>
                  <a:lnTo>
                    <a:pt x="8141" y="13819"/>
                  </a:lnTo>
                  <a:lnTo>
                    <a:pt x="9087" y="13441"/>
                  </a:lnTo>
                  <a:lnTo>
                    <a:pt x="7762" y="3976"/>
                  </a:lnTo>
                  <a:lnTo>
                    <a:pt x="8141" y="4165"/>
                  </a:lnTo>
                  <a:lnTo>
                    <a:pt x="8898" y="4355"/>
                  </a:lnTo>
                  <a:lnTo>
                    <a:pt x="9844" y="4355"/>
                  </a:lnTo>
                  <a:lnTo>
                    <a:pt x="10412" y="4165"/>
                  </a:lnTo>
                  <a:lnTo>
                    <a:pt x="10980" y="3598"/>
                  </a:lnTo>
                  <a:lnTo>
                    <a:pt x="11359" y="3030"/>
                  </a:lnTo>
                  <a:lnTo>
                    <a:pt x="11548" y="2083"/>
                  </a:lnTo>
                  <a:lnTo>
                    <a:pt x="11359" y="1326"/>
                  </a:lnTo>
                  <a:lnTo>
                    <a:pt x="10791" y="569"/>
                  </a:lnTo>
                  <a:lnTo>
                    <a:pt x="10223" y="190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66;p33"/>
            <p:cNvSpPr/>
            <p:nvPr/>
          </p:nvSpPr>
          <p:spPr>
            <a:xfrm>
              <a:off x="7309332" y="1310856"/>
              <a:ext cx="194905" cy="280662"/>
            </a:xfrm>
            <a:custGeom>
              <a:avLst/>
              <a:gdLst/>
              <a:ahLst/>
              <a:cxnLst/>
              <a:rect l="l" t="t" r="r" b="b"/>
              <a:pathLst>
                <a:path w="9466" h="13631" extrusionOk="0">
                  <a:moveTo>
                    <a:pt x="4165" y="1"/>
                  </a:moveTo>
                  <a:lnTo>
                    <a:pt x="4165" y="190"/>
                  </a:lnTo>
                  <a:lnTo>
                    <a:pt x="4165" y="9844"/>
                  </a:lnTo>
                  <a:lnTo>
                    <a:pt x="3786" y="9655"/>
                  </a:lnTo>
                  <a:lnTo>
                    <a:pt x="2840" y="9466"/>
                  </a:lnTo>
                  <a:lnTo>
                    <a:pt x="1326" y="9466"/>
                  </a:lnTo>
                  <a:lnTo>
                    <a:pt x="947" y="9655"/>
                  </a:lnTo>
                  <a:lnTo>
                    <a:pt x="379" y="10412"/>
                  </a:lnTo>
                  <a:lnTo>
                    <a:pt x="0" y="11169"/>
                  </a:lnTo>
                  <a:lnTo>
                    <a:pt x="190" y="11927"/>
                  </a:lnTo>
                  <a:lnTo>
                    <a:pt x="568" y="12873"/>
                  </a:lnTo>
                  <a:lnTo>
                    <a:pt x="1136" y="13441"/>
                  </a:lnTo>
                  <a:lnTo>
                    <a:pt x="1893" y="13630"/>
                  </a:lnTo>
                  <a:lnTo>
                    <a:pt x="2840" y="13630"/>
                  </a:lnTo>
                  <a:lnTo>
                    <a:pt x="3597" y="13252"/>
                  </a:lnTo>
                  <a:lnTo>
                    <a:pt x="4165" y="12873"/>
                  </a:lnTo>
                  <a:lnTo>
                    <a:pt x="4354" y="12684"/>
                  </a:lnTo>
                  <a:lnTo>
                    <a:pt x="4544" y="11737"/>
                  </a:lnTo>
                  <a:lnTo>
                    <a:pt x="4544" y="6248"/>
                  </a:lnTo>
                  <a:lnTo>
                    <a:pt x="4544" y="5112"/>
                  </a:lnTo>
                  <a:lnTo>
                    <a:pt x="5869" y="5869"/>
                  </a:lnTo>
                  <a:lnTo>
                    <a:pt x="7194" y="6437"/>
                  </a:lnTo>
                  <a:lnTo>
                    <a:pt x="8329" y="7194"/>
                  </a:lnTo>
                  <a:lnTo>
                    <a:pt x="8708" y="7573"/>
                  </a:lnTo>
                  <a:lnTo>
                    <a:pt x="9087" y="8141"/>
                  </a:lnTo>
                  <a:lnTo>
                    <a:pt x="9276" y="8330"/>
                  </a:lnTo>
                  <a:lnTo>
                    <a:pt x="9465" y="8330"/>
                  </a:lnTo>
                  <a:lnTo>
                    <a:pt x="9465" y="8141"/>
                  </a:lnTo>
                  <a:lnTo>
                    <a:pt x="9465" y="7951"/>
                  </a:lnTo>
                  <a:lnTo>
                    <a:pt x="9087" y="7005"/>
                  </a:lnTo>
                  <a:lnTo>
                    <a:pt x="8708" y="6058"/>
                  </a:lnTo>
                  <a:lnTo>
                    <a:pt x="8140" y="5301"/>
                  </a:lnTo>
                  <a:lnTo>
                    <a:pt x="7383" y="4733"/>
                  </a:lnTo>
                  <a:lnTo>
                    <a:pt x="6437" y="4355"/>
                  </a:lnTo>
                  <a:lnTo>
                    <a:pt x="4544" y="3598"/>
                  </a:lnTo>
                  <a:lnTo>
                    <a:pt x="4354" y="1894"/>
                  </a:lnTo>
                  <a:lnTo>
                    <a:pt x="4354" y="1894"/>
                  </a:lnTo>
                  <a:lnTo>
                    <a:pt x="5869" y="2462"/>
                  </a:lnTo>
                  <a:lnTo>
                    <a:pt x="7194" y="3030"/>
                  </a:lnTo>
                  <a:lnTo>
                    <a:pt x="8329" y="3976"/>
                  </a:lnTo>
                  <a:lnTo>
                    <a:pt x="8708" y="4544"/>
                  </a:lnTo>
                  <a:lnTo>
                    <a:pt x="9087" y="5112"/>
                  </a:lnTo>
                  <a:lnTo>
                    <a:pt x="9276" y="5301"/>
                  </a:lnTo>
                  <a:lnTo>
                    <a:pt x="9465" y="5112"/>
                  </a:lnTo>
                  <a:lnTo>
                    <a:pt x="8897" y="3598"/>
                  </a:lnTo>
                  <a:lnTo>
                    <a:pt x="8329" y="2462"/>
                  </a:lnTo>
                  <a:lnTo>
                    <a:pt x="7762" y="1705"/>
                  </a:lnTo>
                  <a:lnTo>
                    <a:pt x="7004" y="1137"/>
                  </a:lnTo>
                  <a:lnTo>
                    <a:pt x="6058" y="758"/>
                  </a:lnTo>
                  <a:lnTo>
                    <a:pt x="5301" y="380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467;p33"/>
            <p:cNvSpPr/>
            <p:nvPr/>
          </p:nvSpPr>
          <p:spPr>
            <a:xfrm>
              <a:off x="6974148" y="3279157"/>
              <a:ext cx="237773" cy="241665"/>
            </a:xfrm>
            <a:custGeom>
              <a:avLst/>
              <a:gdLst/>
              <a:ahLst/>
              <a:cxnLst/>
              <a:rect l="l" t="t" r="r" b="b"/>
              <a:pathLst>
                <a:path w="11548" h="11737" extrusionOk="0">
                  <a:moveTo>
                    <a:pt x="8140" y="0"/>
                  </a:moveTo>
                  <a:lnTo>
                    <a:pt x="7761" y="189"/>
                  </a:lnTo>
                  <a:lnTo>
                    <a:pt x="7383" y="947"/>
                  </a:lnTo>
                  <a:lnTo>
                    <a:pt x="5111" y="5868"/>
                  </a:lnTo>
                  <a:lnTo>
                    <a:pt x="4732" y="7004"/>
                  </a:lnTo>
                  <a:lnTo>
                    <a:pt x="3786" y="5868"/>
                  </a:lnTo>
                  <a:lnTo>
                    <a:pt x="2840" y="4922"/>
                  </a:lnTo>
                  <a:lnTo>
                    <a:pt x="2082" y="3786"/>
                  </a:lnTo>
                  <a:lnTo>
                    <a:pt x="1704" y="3029"/>
                  </a:lnTo>
                  <a:lnTo>
                    <a:pt x="1704" y="2272"/>
                  </a:lnTo>
                  <a:lnTo>
                    <a:pt x="1325" y="2272"/>
                  </a:lnTo>
                  <a:lnTo>
                    <a:pt x="1325" y="2461"/>
                  </a:lnTo>
                  <a:lnTo>
                    <a:pt x="1325" y="3597"/>
                  </a:lnTo>
                  <a:lnTo>
                    <a:pt x="1325" y="4543"/>
                  </a:lnTo>
                  <a:lnTo>
                    <a:pt x="1514" y="5300"/>
                  </a:lnTo>
                  <a:lnTo>
                    <a:pt x="2082" y="6247"/>
                  </a:lnTo>
                  <a:lnTo>
                    <a:pt x="2650" y="7004"/>
                  </a:lnTo>
                  <a:lnTo>
                    <a:pt x="4165" y="8518"/>
                  </a:lnTo>
                  <a:lnTo>
                    <a:pt x="3407" y="10033"/>
                  </a:lnTo>
                  <a:lnTo>
                    <a:pt x="2461" y="9086"/>
                  </a:lnTo>
                  <a:lnTo>
                    <a:pt x="1514" y="7951"/>
                  </a:lnTo>
                  <a:lnTo>
                    <a:pt x="757" y="6625"/>
                  </a:lnTo>
                  <a:lnTo>
                    <a:pt x="568" y="5868"/>
                  </a:lnTo>
                  <a:lnTo>
                    <a:pt x="568" y="5111"/>
                  </a:lnTo>
                  <a:lnTo>
                    <a:pt x="379" y="4922"/>
                  </a:lnTo>
                  <a:lnTo>
                    <a:pt x="189" y="5111"/>
                  </a:lnTo>
                  <a:lnTo>
                    <a:pt x="0" y="6625"/>
                  </a:lnTo>
                  <a:lnTo>
                    <a:pt x="189" y="7951"/>
                  </a:lnTo>
                  <a:lnTo>
                    <a:pt x="379" y="8897"/>
                  </a:lnTo>
                  <a:lnTo>
                    <a:pt x="757" y="9654"/>
                  </a:lnTo>
                  <a:lnTo>
                    <a:pt x="1514" y="10411"/>
                  </a:lnTo>
                  <a:lnTo>
                    <a:pt x="2082" y="10979"/>
                  </a:lnTo>
                  <a:lnTo>
                    <a:pt x="2650" y="11736"/>
                  </a:lnTo>
                  <a:lnTo>
                    <a:pt x="3029" y="11736"/>
                  </a:lnTo>
                  <a:lnTo>
                    <a:pt x="7004" y="2840"/>
                  </a:lnTo>
                  <a:lnTo>
                    <a:pt x="7193" y="3218"/>
                  </a:lnTo>
                  <a:lnTo>
                    <a:pt x="7951" y="3786"/>
                  </a:lnTo>
                  <a:lnTo>
                    <a:pt x="8897" y="4165"/>
                  </a:lnTo>
                  <a:lnTo>
                    <a:pt x="9465" y="4354"/>
                  </a:lnTo>
                  <a:lnTo>
                    <a:pt x="9843" y="4354"/>
                  </a:lnTo>
                  <a:lnTo>
                    <a:pt x="10601" y="3975"/>
                  </a:lnTo>
                  <a:lnTo>
                    <a:pt x="11169" y="3218"/>
                  </a:lnTo>
                  <a:lnTo>
                    <a:pt x="11547" y="2461"/>
                  </a:lnTo>
                  <a:lnTo>
                    <a:pt x="11547" y="1704"/>
                  </a:lnTo>
                  <a:lnTo>
                    <a:pt x="10979" y="947"/>
                  </a:lnTo>
                  <a:lnTo>
                    <a:pt x="10411" y="189"/>
                  </a:lnTo>
                  <a:lnTo>
                    <a:pt x="9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68;p33"/>
            <p:cNvSpPr/>
            <p:nvPr/>
          </p:nvSpPr>
          <p:spPr>
            <a:xfrm>
              <a:off x="7340505" y="2538596"/>
              <a:ext cx="194905" cy="265076"/>
            </a:xfrm>
            <a:custGeom>
              <a:avLst/>
              <a:gdLst/>
              <a:ahLst/>
              <a:cxnLst/>
              <a:rect l="l" t="t" r="r" b="b"/>
              <a:pathLst>
                <a:path w="9466" h="12874" extrusionOk="0">
                  <a:moveTo>
                    <a:pt x="5869" y="1"/>
                  </a:moveTo>
                  <a:lnTo>
                    <a:pt x="4923" y="190"/>
                  </a:lnTo>
                  <a:lnTo>
                    <a:pt x="3787" y="380"/>
                  </a:lnTo>
                  <a:lnTo>
                    <a:pt x="2272" y="947"/>
                  </a:lnTo>
                  <a:lnTo>
                    <a:pt x="2272" y="1137"/>
                  </a:lnTo>
                  <a:lnTo>
                    <a:pt x="2462" y="1326"/>
                  </a:lnTo>
                  <a:lnTo>
                    <a:pt x="3219" y="1137"/>
                  </a:lnTo>
                  <a:lnTo>
                    <a:pt x="3976" y="1137"/>
                  </a:lnTo>
                  <a:lnTo>
                    <a:pt x="5301" y="1326"/>
                  </a:lnTo>
                  <a:lnTo>
                    <a:pt x="6626" y="1894"/>
                  </a:lnTo>
                  <a:lnTo>
                    <a:pt x="7951" y="2651"/>
                  </a:lnTo>
                  <a:lnTo>
                    <a:pt x="6626" y="3787"/>
                  </a:lnTo>
                  <a:lnTo>
                    <a:pt x="4923" y="2840"/>
                  </a:lnTo>
                  <a:lnTo>
                    <a:pt x="3976" y="2462"/>
                  </a:lnTo>
                  <a:lnTo>
                    <a:pt x="3030" y="2273"/>
                  </a:lnTo>
                  <a:lnTo>
                    <a:pt x="2083" y="2273"/>
                  </a:lnTo>
                  <a:lnTo>
                    <a:pt x="1137" y="2462"/>
                  </a:lnTo>
                  <a:lnTo>
                    <a:pt x="1" y="3030"/>
                  </a:lnTo>
                  <a:lnTo>
                    <a:pt x="1" y="3219"/>
                  </a:lnTo>
                  <a:lnTo>
                    <a:pt x="190" y="3408"/>
                  </a:lnTo>
                  <a:lnTo>
                    <a:pt x="947" y="3219"/>
                  </a:lnTo>
                  <a:lnTo>
                    <a:pt x="1515" y="3219"/>
                  </a:lnTo>
                  <a:lnTo>
                    <a:pt x="2840" y="3598"/>
                  </a:lnTo>
                  <a:lnTo>
                    <a:pt x="4165" y="4165"/>
                  </a:lnTo>
                  <a:lnTo>
                    <a:pt x="5490" y="4733"/>
                  </a:lnTo>
                  <a:lnTo>
                    <a:pt x="4544" y="5491"/>
                  </a:lnTo>
                  <a:lnTo>
                    <a:pt x="569" y="9087"/>
                  </a:lnTo>
                  <a:lnTo>
                    <a:pt x="1" y="9844"/>
                  </a:lnTo>
                  <a:lnTo>
                    <a:pt x="1" y="10223"/>
                  </a:lnTo>
                  <a:lnTo>
                    <a:pt x="1" y="10791"/>
                  </a:lnTo>
                  <a:lnTo>
                    <a:pt x="379" y="11548"/>
                  </a:lnTo>
                  <a:lnTo>
                    <a:pt x="947" y="12305"/>
                  </a:lnTo>
                  <a:lnTo>
                    <a:pt x="1705" y="12684"/>
                  </a:lnTo>
                  <a:lnTo>
                    <a:pt x="2462" y="12873"/>
                  </a:lnTo>
                  <a:lnTo>
                    <a:pt x="3408" y="12494"/>
                  </a:lnTo>
                  <a:lnTo>
                    <a:pt x="3976" y="12116"/>
                  </a:lnTo>
                  <a:lnTo>
                    <a:pt x="4355" y="11359"/>
                  </a:lnTo>
                  <a:lnTo>
                    <a:pt x="4544" y="10412"/>
                  </a:lnTo>
                  <a:lnTo>
                    <a:pt x="4544" y="10034"/>
                  </a:lnTo>
                  <a:lnTo>
                    <a:pt x="4165" y="9655"/>
                  </a:lnTo>
                  <a:lnTo>
                    <a:pt x="3408" y="8898"/>
                  </a:lnTo>
                  <a:lnTo>
                    <a:pt x="2651" y="8330"/>
                  </a:lnTo>
                  <a:lnTo>
                    <a:pt x="2272" y="8141"/>
                  </a:lnTo>
                  <a:lnTo>
                    <a:pt x="9466" y="1705"/>
                  </a:lnTo>
                  <a:lnTo>
                    <a:pt x="9466" y="1515"/>
                  </a:lnTo>
                  <a:lnTo>
                    <a:pt x="9466" y="1326"/>
                  </a:lnTo>
                  <a:lnTo>
                    <a:pt x="8519" y="1137"/>
                  </a:lnTo>
                  <a:lnTo>
                    <a:pt x="7762" y="569"/>
                  </a:lnTo>
                  <a:lnTo>
                    <a:pt x="6815" y="190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69;p33"/>
            <p:cNvSpPr/>
            <p:nvPr/>
          </p:nvSpPr>
          <p:spPr>
            <a:xfrm>
              <a:off x="5146167" y="2702307"/>
              <a:ext cx="272859" cy="495004"/>
            </a:xfrm>
            <a:custGeom>
              <a:avLst/>
              <a:gdLst/>
              <a:ahLst/>
              <a:cxnLst/>
              <a:rect l="l" t="t" r="r" b="b"/>
              <a:pathLst>
                <a:path w="13252" h="24041" extrusionOk="0">
                  <a:moveTo>
                    <a:pt x="2083" y="947"/>
                  </a:moveTo>
                  <a:lnTo>
                    <a:pt x="2651" y="1325"/>
                  </a:lnTo>
                  <a:lnTo>
                    <a:pt x="3787" y="2272"/>
                  </a:lnTo>
                  <a:lnTo>
                    <a:pt x="4354" y="3218"/>
                  </a:lnTo>
                  <a:lnTo>
                    <a:pt x="4733" y="4354"/>
                  </a:lnTo>
                  <a:lnTo>
                    <a:pt x="4922" y="5301"/>
                  </a:lnTo>
                  <a:lnTo>
                    <a:pt x="4922" y="6436"/>
                  </a:lnTo>
                  <a:lnTo>
                    <a:pt x="4733" y="7572"/>
                  </a:lnTo>
                  <a:lnTo>
                    <a:pt x="3597" y="9654"/>
                  </a:lnTo>
                  <a:lnTo>
                    <a:pt x="2651" y="8329"/>
                  </a:lnTo>
                  <a:lnTo>
                    <a:pt x="1515" y="6247"/>
                  </a:lnTo>
                  <a:lnTo>
                    <a:pt x="947" y="5111"/>
                  </a:lnTo>
                  <a:lnTo>
                    <a:pt x="569" y="3976"/>
                  </a:lnTo>
                  <a:lnTo>
                    <a:pt x="569" y="2840"/>
                  </a:lnTo>
                  <a:lnTo>
                    <a:pt x="758" y="1515"/>
                  </a:lnTo>
                  <a:lnTo>
                    <a:pt x="1136" y="1136"/>
                  </a:lnTo>
                  <a:lnTo>
                    <a:pt x="1704" y="947"/>
                  </a:lnTo>
                  <a:close/>
                  <a:moveTo>
                    <a:pt x="6437" y="14008"/>
                  </a:moveTo>
                  <a:lnTo>
                    <a:pt x="7383" y="15144"/>
                  </a:lnTo>
                  <a:lnTo>
                    <a:pt x="7194" y="15523"/>
                  </a:lnTo>
                  <a:lnTo>
                    <a:pt x="6815" y="15901"/>
                  </a:lnTo>
                  <a:lnTo>
                    <a:pt x="6626" y="16469"/>
                  </a:lnTo>
                  <a:lnTo>
                    <a:pt x="6437" y="16280"/>
                  </a:lnTo>
                  <a:lnTo>
                    <a:pt x="6058" y="15712"/>
                  </a:lnTo>
                  <a:lnTo>
                    <a:pt x="6058" y="15333"/>
                  </a:lnTo>
                  <a:lnTo>
                    <a:pt x="6058" y="14955"/>
                  </a:lnTo>
                  <a:lnTo>
                    <a:pt x="6058" y="14387"/>
                  </a:lnTo>
                  <a:lnTo>
                    <a:pt x="6437" y="14008"/>
                  </a:lnTo>
                  <a:close/>
                  <a:moveTo>
                    <a:pt x="8708" y="12683"/>
                  </a:moveTo>
                  <a:lnTo>
                    <a:pt x="9844" y="13062"/>
                  </a:lnTo>
                  <a:lnTo>
                    <a:pt x="10790" y="13630"/>
                  </a:lnTo>
                  <a:lnTo>
                    <a:pt x="11358" y="14387"/>
                  </a:lnTo>
                  <a:lnTo>
                    <a:pt x="11548" y="15333"/>
                  </a:lnTo>
                  <a:lnTo>
                    <a:pt x="11737" y="16280"/>
                  </a:lnTo>
                  <a:lnTo>
                    <a:pt x="11548" y="17037"/>
                  </a:lnTo>
                  <a:lnTo>
                    <a:pt x="11169" y="17794"/>
                  </a:lnTo>
                  <a:lnTo>
                    <a:pt x="10601" y="18551"/>
                  </a:lnTo>
                  <a:lnTo>
                    <a:pt x="10033" y="17794"/>
                  </a:lnTo>
                  <a:lnTo>
                    <a:pt x="9465" y="17226"/>
                  </a:lnTo>
                  <a:lnTo>
                    <a:pt x="9844" y="16658"/>
                  </a:lnTo>
                  <a:lnTo>
                    <a:pt x="9844" y="16091"/>
                  </a:lnTo>
                  <a:lnTo>
                    <a:pt x="9655" y="15523"/>
                  </a:lnTo>
                  <a:lnTo>
                    <a:pt x="9276" y="15144"/>
                  </a:lnTo>
                  <a:lnTo>
                    <a:pt x="8708" y="14765"/>
                  </a:lnTo>
                  <a:lnTo>
                    <a:pt x="7951" y="14955"/>
                  </a:lnTo>
                  <a:lnTo>
                    <a:pt x="6815" y="13440"/>
                  </a:lnTo>
                  <a:lnTo>
                    <a:pt x="7194" y="13062"/>
                  </a:lnTo>
                  <a:lnTo>
                    <a:pt x="7762" y="12872"/>
                  </a:lnTo>
                  <a:lnTo>
                    <a:pt x="8708" y="12683"/>
                  </a:lnTo>
                  <a:close/>
                  <a:moveTo>
                    <a:pt x="4922" y="11926"/>
                  </a:moveTo>
                  <a:lnTo>
                    <a:pt x="5301" y="12494"/>
                  </a:lnTo>
                  <a:lnTo>
                    <a:pt x="4733" y="13630"/>
                  </a:lnTo>
                  <a:lnTo>
                    <a:pt x="4544" y="14198"/>
                  </a:lnTo>
                  <a:lnTo>
                    <a:pt x="4354" y="14955"/>
                  </a:lnTo>
                  <a:lnTo>
                    <a:pt x="4544" y="15712"/>
                  </a:lnTo>
                  <a:lnTo>
                    <a:pt x="4733" y="16469"/>
                  </a:lnTo>
                  <a:lnTo>
                    <a:pt x="5301" y="17037"/>
                  </a:lnTo>
                  <a:lnTo>
                    <a:pt x="5869" y="17605"/>
                  </a:lnTo>
                  <a:lnTo>
                    <a:pt x="6626" y="17983"/>
                  </a:lnTo>
                  <a:lnTo>
                    <a:pt x="8140" y="17983"/>
                  </a:lnTo>
                  <a:lnTo>
                    <a:pt x="9087" y="17605"/>
                  </a:lnTo>
                  <a:lnTo>
                    <a:pt x="10033" y="18930"/>
                  </a:lnTo>
                  <a:lnTo>
                    <a:pt x="9276" y="19309"/>
                  </a:lnTo>
                  <a:lnTo>
                    <a:pt x="8519" y="19498"/>
                  </a:lnTo>
                  <a:lnTo>
                    <a:pt x="7005" y="19498"/>
                  </a:lnTo>
                  <a:lnTo>
                    <a:pt x="5680" y="18930"/>
                  </a:lnTo>
                  <a:lnTo>
                    <a:pt x="4733" y="18362"/>
                  </a:lnTo>
                  <a:lnTo>
                    <a:pt x="4165" y="17983"/>
                  </a:lnTo>
                  <a:lnTo>
                    <a:pt x="3787" y="17416"/>
                  </a:lnTo>
                  <a:lnTo>
                    <a:pt x="3597" y="16848"/>
                  </a:lnTo>
                  <a:lnTo>
                    <a:pt x="3597" y="16091"/>
                  </a:lnTo>
                  <a:lnTo>
                    <a:pt x="3597" y="14955"/>
                  </a:lnTo>
                  <a:lnTo>
                    <a:pt x="3976" y="13630"/>
                  </a:lnTo>
                  <a:lnTo>
                    <a:pt x="4922" y="11926"/>
                  </a:lnTo>
                  <a:close/>
                  <a:moveTo>
                    <a:pt x="947" y="0"/>
                  </a:moveTo>
                  <a:lnTo>
                    <a:pt x="569" y="379"/>
                  </a:lnTo>
                  <a:lnTo>
                    <a:pt x="190" y="947"/>
                  </a:lnTo>
                  <a:lnTo>
                    <a:pt x="1" y="1704"/>
                  </a:lnTo>
                  <a:lnTo>
                    <a:pt x="1" y="2461"/>
                  </a:lnTo>
                  <a:lnTo>
                    <a:pt x="379" y="4165"/>
                  </a:lnTo>
                  <a:lnTo>
                    <a:pt x="947" y="5679"/>
                  </a:lnTo>
                  <a:lnTo>
                    <a:pt x="1515" y="7194"/>
                  </a:lnTo>
                  <a:lnTo>
                    <a:pt x="2272" y="8329"/>
                  </a:lnTo>
                  <a:lnTo>
                    <a:pt x="3408" y="10033"/>
                  </a:lnTo>
                  <a:lnTo>
                    <a:pt x="3029" y="10790"/>
                  </a:lnTo>
                  <a:lnTo>
                    <a:pt x="2461" y="12115"/>
                  </a:lnTo>
                  <a:lnTo>
                    <a:pt x="1894" y="13819"/>
                  </a:lnTo>
                  <a:lnTo>
                    <a:pt x="1704" y="14576"/>
                  </a:lnTo>
                  <a:lnTo>
                    <a:pt x="1704" y="15333"/>
                  </a:lnTo>
                  <a:lnTo>
                    <a:pt x="1894" y="16280"/>
                  </a:lnTo>
                  <a:lnTo>
                    <a:pt x="2272" y="17037"/>
                  </a:lnTo>
                  <a:lnTo>
                    <a:pt x="2840" y="17794"/>
                  </a:lnTo>
                  <a:lnTo>
                    <a:pt x="3408" y="18551"/>
                  </a:lnTo>
                  <a:lnTo>
                    <a:pt x="4165" y="19309"/>
                  </a:lnTo>
                  <a:lnTo>
                    <a:pt x="4922" y="19876"/>
                  </a:lnTo>
                  <a:lnTo>
                    <a:pt x="5680" y="20255"/>
                  </a:lnTo>
                  <a:lnTo>
                    <a:pt x="6247" y="20444"/>
                  </a:lnTo>
                  <a:lnTo>
                    <a:pt x="7762" y="20444"/>
                  </a:lnTo>
                  <a:lnTo>
                    <a:pt x="9087" y="20066"/>
                  </a:lnTo>
                  <a:lnTo>
                    <a:pt x="9844" y="19876"/>
                  </a:lnTo>
                  <a:lnTo>
                    <a:pt x="10412" y="19498"/>
                  </a:lnTo>
                  <a:lnTo>
                    <a:pt x="11169" y="20444"/>
                  </a:lnTo>
                  <a:lnTo>
                    <a:pt x="11737" y="21201"/>
                  </a:lnTo>
                  <a:lnTo>
                    <a:pt x="12305" y="22337"/>
                  </a:lnTo>
                  <a:lnTo>
                    <a:pt x="12305" y="22905"/>
                  </a:lnTo>
                  <a:lnTo>
                    <a:pt x="11926" y="22527"/>
                  </a:lnTo>
                  <a:lnTo>
                    <a:pt x="11737" y="22148"/>
                  </a:lnTo>
                  <a:lnTo>
                    <a:pt x="11169" y="22148"/>
                  </a:lnTo>
                  <a:lnTo>
                    <a:pt x="10790" y="22337"/>
                  </a:lnTo>
                  <a:lnTo>
                    <a:pt x="10412" y="22716"/>
                  </a:lnTo>
                  <a:lnTo>
                    <a:pt x="10412" y="23094"/>
                  </a:lnTo>
                  <a:lnTo>
                    <a:pt x="10412" y="23662"/>
                  </a:lnTo>
                  <a:lnTo>
                    <a:pt x="10790" y="23852"/>
                  </a:lnTo>
                  <a:lnTo>
                    <a:pt x="11169" y="23852"/>
                  </a:lnTo>
                  <a:lnTo>
                    <a:pt x="11737" y="24041"/>
                  </a:lnTo>
                  <a:lnTo>
                    <a:pt x="12116" y="23852"/>
                  </a:lnTo>
                  <a:lnTo>
                    <a:pt x="12305" y="23662"/>
                  </a:lnTo>
                  <a:lnTo>
                    <a:pt x="12683" y="23284"/>
                  </a:lnTo>
                  <a:lnTo>
                    <a:pt x="12683" y="22527"/>
                  </a:lnTo>
                  <a:lnTo>
                    <a:pt x="12305" y="21391"/>
                  </a:lnTo>
                  <a:lnTo>
                    <a:pt x="11737" y="20066"/>
                  </a:lnTo>
                  <a:lnTo>
                    <a:pt x="10980" y="19119"/>
                  </a:lnTo>
                  <a:lnTo>
                    <a:pt x="11737" y="18551"/>
                  </a:lnTo>
                  <a:lnTo>
                    <a:pt x="12494" y="17794"/>
                  </a:lnTo>
                  <a:lnTo>
                    <a:pt x="13062" y="16848"/>
                  </a:lnTo>
                  <a:lnTo>
                    <a:pt x="13251" y="15901"/>
                  </a:lnTo>
                  <a:lnTo>
                    <a:pt x="13251" y="15144"/>
                  </a:lnTo>
                  <a:lnTo>
                    <a:pt x="13062" y="14387"/>
                  </a:lnTo>
                  <a:lnTo>
                    <a:pt x="12683" y="13630"/>
                  </a:lnTo>
                  <a:lnTo>
                    <a:pt x="12305" y="12872"/>
                  </a:lnTo>
                  <a:lnTo>
                    <a:pt x="11737" y="12115"/>
                  </a:lnTo>
                  <a:lnTo>
                    <a:pt x="11169" y="11547"/>
                  </a:lnTo>
                  <a:lnTo>
                    <a:pt x="10412" y="11169"/>
                  </a:lnTo>
                  <a:lnTo>
                    <a:pt x="9655" y="10790"/>
                  </a:lnTo>
                  <a:lnTo>
                    <a:pt x="8708" y="10601"/>
                  </a:lnTo>
                  <a:lnTo>
                    <a:pt x="7572" y="10980"/>
                  </a:lnTo>
                  <a:lnTo>
                    <a:pt x="6626" y="11358"/>
                  </a:lnTo>
                  <a:lnTo>
                    <a:pt x="5680" y="12115"/>
                  </a:lnTo>
                  <a:lnTo>
                    <a:pt x="5112" y="11547"/>
                  </a:lnTo>
                  <a:lnTo>
                    <a:pt x="6058" y="9844"/>
                  </a:lnTo>
                  <a:lnTo>
                    <a:pt x="6247" y="8897"/>
                  </a:lnTo>
                  <a:lnTo>
                    <a:pt x="6437" y="7762"/>
                  </a:lnTo>
                  <a:lnTo>
                    <a:pt x="6437" y="6815"/>
                  </a:lnTo>
                  <a:lnTo>
                    <a:pt x="6247" y="5869"/>
                  </a:lnTo>
                  <a:lnTo>
                    <a:pt x="6058" y="4733"/>
                  </a:lnTo>
                  <a:lnTo>
                    <a:pt x="5680" y="3597"/>
                  </a:lnTo>
                  <a:lnTo>
                    <a:pt x="5112" y="2461"/>
                  </a:lnTo>
                  <a:lnTo>
                    <a:pt x="4354" y="1515"/>
                  </a:lnTo>
                  <a:lnTo>
                    <a:pt x="3787" y="947"/>
                  </a:lnTo>
                  <a:lnTo>
                    <a:pt x="3029" y="37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ctrTitle"/>
          </p:nvPr>
        </p:nvSpPr>
        <p:spPr>
          <a:xfrm>
            <a:off x="359567" y="48295"/>
            <a:ext cx="2996445" cy="1212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Histogram</a:t>
            </a:r>
            <a:endParaRPr sz="6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09" y="3360561"/>
            <a:ext cx="3555645" cy="1615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156918" y="188879"/>
            <a:ext cx="48875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直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方圖算法基本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思想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:</a:t>
            </a:r>
          </a:p>
          <a:p>
            <a:endParaRPr lang="en-US" altLang="zh-TW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走</a:t>
            </a:r>
            <a:r>
              <a:rPr lang="zh-TW" altLang="en-US" sz="24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訪</a:t>
            </a:r>
            <a:r>
              <a:rPr lang="zh-TW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數據</a:t>
            </a:r>
            <a:r>
              <a:rPr lang="zh-TW" altLang="zh-TW" sz="24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時，根據離散化後的值作為索引直方圖中累積統計量，最後根據直方圖的離散值，尋找最優分割</a:t>
            </a:r>
            <a:r>
              <a:rPr lang="zh-TW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點</a:t>
            </a:r>
            <a:r>
              <a:rPr lang="zh-TW" altLang="en-US" sz="2400" dirty="0" smtClean="0">
                <a:latin typeface="Taipei Sans TC Beta" pitchFamily="2" charset="-120"/>
                <a:ea typeface="Taipei Sans TC Beta" pitchFamily="2" charset="-120"/>
              </a:rPr>
              <a:t>。</a:t>
            </a:r>
            <a:endParaRPr lang="en-US" altLang="zh-TW" sz="24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舉例來說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:[0,0.3)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—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&gt;0 [0.3,0.7)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—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-&gt;1</a:t>
            </a:r>
            <a:endParaRPr lang="zh-TW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就是將某個居間的數據映射到離散的數據值。</a:t>
            </a:r>
          </a:p>
          <a:p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4" y="1539182"/>
            <a:ext cx="3286125" cy="262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7704">
            <a:off x="472343" y="1119807"/>
            <a:ext cx="679296" cy="67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122708" y="2514913"/>
            <a:ext cx="3729717" cy="8499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 smtClean="0"/>
              <a:t>LEAF-WISE</a:t>
            </a:r>
            <a:endParaRPr sz="6000" dirty="0"/>
          </a:p>
        </p:txBody>
      </p:sp>
      <p:sp>
        <p:nvSpPr>
          <p:cNvPr id="488" name="Google Shape;488;p34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" y="580684"/>
            <a:ext cx="4398767" cy="1411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02" y="14941"/>
            <a:ext cx="769618" cy="7696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47649" y="217329"/>
            <a:ext cx="362823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Leaf-Wise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的主要思想為，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0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尋找分裂增益最大的子節點作為分裂點</a:t>
            </a:r>
            <a:endParaRPr lang="en-US" altLang="zh-TW" sz="30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73" name="Google Shape;490;p34"/>
          <p:cNvGrpSpPr/>
          <p:nvPr/>
        </p:nvGrpSpPr>
        <p:grpSpPr>
          <a:xfrm>
            <a:off x="213518" y="2301885"/>
            <a:ext cx="623908" cy="504237"/>
            <a:chOff x="2116100" y="3596975"/>
            <a:chExt cx="527350" cy="426200"/>
          </a:xfrm>
        </p:grpSpPr>
        <p:sp>
          <p:nvSpPr>
            <p:cNvPr id="74" name="Google Shape;491;p3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492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493;p3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977331" y="2002433"/>
            <a:ext cx="47512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優點在於分裂次數相同的情況下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30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30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有更好的精確度</a:t>
            </a:r>
            <a:endParaRPr lang="en-US" altLang="zh-TW" sz="3000" dirty="0" smtClean="0">
              <a:solidFill>
                <a:srgbClr val="0070C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en-US" altLang="zh-TW" sz="30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30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降低更多誤差</a:t>
            </a:r>
            <a:endParaRPr lang="zh-TW" altLang="en-US" sz="3000" dirty="0">
              <a:solidFill>
                <a:srgbClr val="0070C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5" y="3674469"/>
            <a:ext cx="1357547" cy="13575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67126" y="3799245"/>
            <a:ext cx="6334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當樣本過小時會產生</a:t>
            </a:r>
            <a:r>
              <a:rPr lang="zh-TW" altLang="en-US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過</a:t>
            </a:r>
            <a:r>
              <a:rPr lang="zh-TW" altLang="zh-TW" sz="24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擬</a:t>
            </a:r>
            <a:r>
              <a:rPr lang="zh-TW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合</a:t>
            </a:r>
            <a:r>
              <a:rPr lang="en-US" altLang="zh-TW" sz="24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(Overfitting)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的問題</a:t>
            </a:r>
            <a:endParaRPr lang="en-US" altLang="zh-TW" sz="1800" dirty="0" smtClean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必須設置</a:t>
            </a:r>
            <a:r>
              <a:rPr lang="zh-TW" altLang="en-US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最大樹深</a:t>
            </a:r>
            <a:r>
              <a:rPr lang="en-US" altLang="zh-TW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(max_depth)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以防止這個問題</a:t>
            </a:r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5151144" y="40830"/>
            <a:ext cx="3729717" cy="8499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GOSS</a:t>
            </a:r>
            <a:endParaRPr sz="6000" dirty="0"/>
          </a:p>
        </p:txBody>
      </p:sp>
      <p:sp>
        <p:nvSpPr>
          <p:cNvPr id="488" name="Google Shape;488;p34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44" y="977046"/>
            <a:ext cx="3813698" cy="4037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397240" y="403718"/>
            <a:ext cx="48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aipei Sans TC Beta" pitchFamily="2" charset="-120"/>
                <a:ea typeface="Taipei Sans TC Beta" pitchFamily="2" charset="-120"/>
              </a:rPr>
              <a:t>GOSS</a:t>
            </a:r>
            <a:r>
              <a:rPr lang="zh-TW" altLang="zh-TW" sz="1800" dirty="0">
                <a:latin typeface="Taipei Sans TC Beta" pitchFamily="2" charset="-120"/>
                <a:ea typeface="Taipei Sans TC Beta" pitchFamily="2" charset="-120"/>
              </a:rPr>
              <a:t>是一個樣本的採樣算</a:t>
            </a:r>
            <a:r>
              <a:rPr lang="zh-TW" altLang="zh-TW" sz="1800" dirty="0" smtClean="0">
                <a:latin typeface="Taipei Sans TC Beta" pitchFamily="2" charset="-120"/>
                <a:ea typeface="Taipei Sans TC Beta" pitchFamily="2" charset="-120"/>
              </a:rPr>
              <a:t>法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，其主要思想為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:</a:t>
            </a:r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7142" y="977046"/>
            <a:ext cx="434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600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保留梯度較大的數據</a:t>
            </a:r>
            <a:endParaRPr lang="zh-TW" altLang="en-US" sz="3600" dirty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" y="2101567"/>
            <a:ext cx="851110" cy="8511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51876" y="1970292"/>
            <a:ext cx="4129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若</a:t>
            </a:r>
            <a:r>
              <a:rPr lang="zh-TW" altLang="zh-TW" sz="24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直接</a:t>
            </a:r>
            <a:r>
              <a:rPr lang="zh-TW" altLang="zh-TW" sz="2400" dirty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將所有梯度較小的數據都丟棄，勢必會影響數據的總體分布</a:t>
            </a:r>
            <a:endParaRPr lang="zh-TW" altLang="en-US" sz="2400" dirty="0">
              <a:solidFill>
                <a:srgbClr val="0070C0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881" y="3170621"/>
            <a:ext cx="4579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作法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:</a:t>
            </a:r>
          </a:p>
          <a:p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保留</a:t>
            </a:r>
            <a:r>
              <a:rPr lang="zh-TW" altLang="en-US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絕對值最大的</a:t>
            </a:r>
            <a:r>
              <a:rPr lang="en-US" altLang="zh-TW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a</a:t>
            </a:r>
            <a:r>
              <a:rPr lang="zh-TW" altLang="en-US" sz="1800" dirty="0" smtClean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個數據</a:t>
            </a:r>
            <a:endParaRPr lang="en-US" altLang="zh-TW" sz="1800" dirty="0" smtClean="0">
              <a:solidFill>
                <a:srgbClr val="FF0000"/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8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在</a:t>
            </a:r>
            <a:r>
              <a:rPr lang="zh-TW" altLang="en-US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梯度值較小的數據中，選取</a:t>
            </a:r>
            <a:r>
              <a:rPr lang="en-US" altLang="zh-TW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b</a:t>
            </a:r>
            <a:r>
              <a:rPr lang="zh-TW" altLang="en-US" sz="1800" dirty="0" smtClean="0">
                <a:solidFill>
                  <a:srgbClr val="0070C0"/>
                </a:solidFill>
                <a:latin typeface="Taipei Sans TC Beta" pitchFamily="2" charset="-120"/>
                <a:ea typeface="Taipei Sans TC Beta" pitchFamily="2" charset="-120"/>
              </a:rPr>
              <a:t>個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，並乘以</a:t>
            </a:r>
            <a:r>
              <a:rPr lang="en-US" altLang="zh-TW" sz="1800" dirty="0" smtClean="0">
                <a:latin typeface="Taipei Sans TC Beta" pitchFamily="2" charset="-120"/>
                <a:ea typeface="Taipei Sans TC Beta" pitchFamily="2" charset="-120"/>
              </a:rPr>
              <a:t>(1-a)/b</a:t>
            </a:r>
            <a:r>
              <a:rPr lang="zh-TW" altLang="en-US" sz="1800" dirty="0" smtClean="0">
                <a:latin typeface="Taipei Sans TC Beta" pitchFamily="2" charset="-120"/>
                <a:ea typeface="Taipei Sans TC Beta" pitchFamily="2" charset="-120"/>
              </a:rPr>
              <a:t>的常數</a:t>
            </a:r>
            <a:endParaRPr lang="zh-TW" altLang="en-US" sz="18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5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Lecture On Music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303796"/>
      </a:accent1>
      <a:accent2>
        <a:srgbClr val="FFFCEC"/>
      </a:accent2>
      <a:accent3>
        <a:srgbClr val="F4F0DB"/>
      </a:accent3>
      <a:accent4>
        <a:srgbClr val="EEC52D"/>
      </a:accent4>
      <a:accent5>
        <a:srgbClr val="E18B8D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1286</Words>
  <Application>Microsoft Office PowerPoint</Application>
  <PresentationFormat>如螢幕大小 (16:9)</PresentationFormat>
  <Paragraphs>243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Roboto</vt:lpstr>
      <vt:lpstr>Caveat Brush</vt:lpstr>
      <vt:lpstr>Fira Sans Extra Condensed Medium</vt:lpstr>
      <vt:lpstr>新細明體</vt:lpstr>
      <vt:lpstr>Arial</vt:lpstr>
      <vt:lpstr>Taipei Sans TC Beta</vt:lpstr>
      <vt:lpstr>A Lecture On Music by Slidesgo</vt:lpstr>
      <vt:lpstr>Music Recommender System</vt:lpstr>
      <vt:lpstr>Contents of our Research</vt:lpstr>
      <vt:lpstr>PowerPoint 簡報</vt:lpstr>
      <vt:lpstr>Data Description</vt:lpstr>
      <vt:lpstr>Flow Chart</vt:lpstr>
      <vt:lpstr>Histogram</vt:lpstr>
      <vt:lpstr>Histogram</vt:lpstr>
      <vt:lpstr>LEAF-WISE</vt:lpstr>
      <vt:lpstr>GOSS</vt:lpstr>
      <vt:lpstr>EFB</vt:lpstr>
      <vt:lpstr>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Our Prospect</vt:lpstr>
      <vt:lpstr>PowerPoint 簡報</vt:lpstr>
      <vt:lpstr>Limitation &amp;  Prospect</vt:lpstr>
      <vt:lpstr>Reference</vt:lpstr>
      <vt:lpstr>Reference</vt:lpstr>
      <vt:lpstr>Reference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User</dc:creator>
  <cp:lastModifiedBy>函庭 呂</cp:lastModifiedBy>
  <cp:revision>58</cp:revision>
  <dcterms:modified xsi:type="dcterms:W3CDTF">2021-01-10T09:20:50Z</dcterms:modified>
</cp:coreProperties>
</file>