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1553"/>
            <a:ext cx="91440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4319"/>
            <a:ext cx="9144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671B-A7A6-4D8D-B7EB-FB135EAB0F2F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986-9EBB-4F11-99FC-534F8CE7F8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72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671B-A7A6-4D8D-B7EB-FB135EAB0F2F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986-9EBB-4F11-99FC-534F8CE7F8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5823"/>
            <a:ext cx="2628900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5823"/>
            <a:ext cx="7734300" cy="5186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671B-A7A6-4D8D-B7EB-FB135EAB0F2F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986-9EBB-4F11-99FC-534F8CE7F8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020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671B-A7A6-4D8D-B7EB-FB135EAB0F2F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986-9EBB-4F11-99FC-534F8CE7F8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020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25704"/>
            <a:ext cx="105156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95459"/>
            <a:ext cx="105156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82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82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82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82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82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82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82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671B-A7A6-4D8D-B7EB-FB135EAB0F2F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986-9EBB-4F11-99FC-534F8CE7F8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28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9117"/>
            <a:ext cx="5181600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9117"/>
            <a:ext cx="5181600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671B-A7A6-4D8D-B7EB-FB135EAB0F2F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986-9EBB-4F11-99FC-534F8CE7F8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330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5824"/>
            <a:ext cx="10515600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0205"/>
            <a:ext cx="515778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35432"/>
            <a:ext cx="5157787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0205"/>
            <a:ext cx="5183188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5432"/>
            <a:ext cx="5183188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671B-A7A6-4D8D-B7EB-FB135EAB0F2F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986-9EBB-4F11-99FC-534F8CE7F8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615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671B-A7A6-4D8D-B7EB-FB135EAB0F2F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986-9EBB-4F11-99FC-534F8CE7F8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27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671B-A7A6-4D8D-B7EB-FB135EAB0F2F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986-9EBB-4F11-99FC-534F8CE7F8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075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1140"/>
            <a:ext cx="617220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671B-A7A6-4D8D-B7EB-FB135EAB0F2F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986-9EBB-4F11-99FC-534F8CE7F8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50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1140"/>
            <a:ext cx="617220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671B-A7A6-4D8D-B7EB-FB135EAB0F2F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986-9EBB-4F11-99FC-534F8CE7F8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25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5824"/>
            <a:ext cx="105156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9117"/>
            <a:ext cx="105156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57671B-A7A6-4D8D-B7EB-FB135EAB0F2F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72161"/>
            <a:ext cx="41148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04E986-9EBB-4F11-99FC-534F8CE7F8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14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1E93F8-87B8-CF89-63B1-43C3740867CC}"/>
              </a:ext>
            </a:extLst>
          </p:cNvPr>
          <p:cNvSpPr/>
          <p:nvPr/>
        </p:nvSpPr>
        <p:spPr>
          <a:xfrm>
            <a:off x="3441887" y="1080474"/>
            <a:ext cx="1500341" cy="886166"/>
          </a:xfrm>
          <a:prstGeom prst="roundRect">
            <a:avLst>
              <a:gd name="adj" fmla="val 3250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677" dirty="0">
                <a:solidFill>
                  <a:sysClr val="windowText" lastClr="000000"/>
                </a:solidFill>
              </a:rPr>
              <a:t>Regular Jobs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648948-E4BC-DB2E-25F0-60919BCBE340}"/>
              </a:ext>
            </a:extLst>
          </p:cNvPr>
          <p:cNvSpPr/>
          <p:nvPr/>
        </p:nvSpPr>
        <p:spPr>
          <a:xfrm>
            <a:off x="7881492" y="2009814"/>
            <a:ext cx="1500341" cy="886166"/>
          </a:xfrm>
          <a:prstGeom prst="roundRect">
            <a:avLst>
              <a:gd name="adj" fmla="val 32509"/>
            </a:avLst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677" dirty="0">
                <a:solidFill>
                  <a:sysClr val="windowText" lastClr="000000"/>
                </a:solidFill>
              </a:rPr>
              <a:t>Staff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04719C-8D59-97DF-D7B6-0E52C022B441}"/>
              </a:ext>
            </a:extLst>
          </p:cNvPr>
          <p:cNvSpPr/>
          <p:nvPr/>
        </p:nvSpPr>
        <p:spPr>
          <a:xfrm>
            <a:off x="5464344" y="2009814"/>
            <a:ext cx="1500341" cy="886166"/>
          </a:xfrm>
          <a:prstGeom prst="roundRect">
            <a:avLst>
              <a:gd name="adj" fmla="val 32509"/>
            </a:avLst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677" dirty="0">
                <a:solidFill>
                  <a:sysClr val="windowText" lastClr="000000"/>
                </a:solidFill>
              </a:rPr>
              <a:t>Jobs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3AAF73-C6BE-4516-093A-FECF52F36D3A}"/>
              </a:ext>
            </a:extLst>
          </p:cNvPr>
          <p:cNvCxnSpPr>
            <a:cxnSpLocks/>
          </p:cNvCxnSpPr>
          <p:nvPr/>
        </p:nvCxnSpPr>
        <p:spPr>
          <a:xfrm>
            <a:off x="4932316" y="1885246"/>
            <a:ext cx="463962" cy="23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E89871-9248-8B08-F931-D3720DA89267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6964685" y="2452897"/>
            <a:ext cx="9168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BED253-BF0D-09B1-09E9-766884B35019}"/>
              </a:ext>
            </a:extLst>
          </p:cNvPr>
          <p:cNvSpPr txBox="1"/>
          <p:nvPr/>
        </p:nvSpPr>
        <p:spPr>
          <a:xfrm>
            <a:off x="10024438" y="2016394"/>
            <a:ext cx="1136925" cy="3755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6" dirty="0"/>
              <a:t>App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9B08F-79C4-8A13-576C-718EABC27461}"/>
              </a:ext>
            </a:extLst>
          </p:cNvPr>
          <p:cNvSpPr txBox="1"/>
          <p:nvPr/>
        </p:nvSpPr>
        <p:spPr>
          <a:xfrm>
            <a:off x="10024438" y="2465797"/>
            <a:ext cx="1136925" cy="3755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6" dirty="0"/>
              <a:t>SMS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9F1AD7-225F-4CA6-1A74-A2F5E95D21D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9381833" y="2198714"/>
            <a:ext cx="642605" cy="5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99F62B-6A0F-9EE5-558C-BB517BDE7C9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381833" y="2648117"/>
            <a:ext cx="642605" cy="5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6C6B083-3386-E2B8-C8A5-3382CFE99C2B}"/>
              </a:ext>
            </a:extLst>
          </p:cNvPr>
          <p:cNvSpPr/>
          <p:nvPr/>
        </p:nvSpPr>
        <p:spPr>
          <a:xfrm>
            <a:off x="1263196" y="2022714"/>
            <a:ext cx="1604000" cy="886166"/>
          </a:xfrm>
          <a:prstGeom prst="roundRect">
            <a:avLst>
              <a:gd name="adj" fmla="val 32509"/>
            </a:avLst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677" dirty="0">
                <a:solidFill>
                  <a:sysClr val="windowText" lastClr="000000"/>
                </a:solidFill>
              </a:rPr>
              <a:t>Patients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A5C66C-6937-8746-4622-FF143253DD0C}"/>
              </a:ext>
            </a:extLst>
          </p:cNvPr>
          <p:cNvCxnSpPr>
            <a:cxnSpLocks/>
          </p:cNvCxnSpPr>
          <p:nvPr/>
        </p:nvCxnSpPr>
        <p:spPr>
          <a:xfrm flipV="1">
            <a:off x="2836968" y="1818837"/>
            <a:ext cx="604919" cy="347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43D996B-6AC5-21E6-590E-ED576F0B5A37}"/>
              </a:ext>
            </a:extLst>
          </p:cNvPr>
          <p:cNvSpPr txBox="1"/>
          <p:nvPr/>
        </p:nvSpPr>
        <p:spPr>
          <a:xfrm>
            <a:off x="4976186" y="1433054"/>
            <a:ext cx="1123062" cy="586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6" dirty="0">
                <a:solidFill>
                  <a:schemeClr val="accent6"/>
                </a:solidFill>
              </a:rPr>
              <a:t>Daily Process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554262-6EB7-BCAE-9FBB-3CFD4B1008BB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2867196" y="2452897"/>
            <a:ext cx="2597148" cy="1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7655318-9F9E-9D29-D5AF-5802F88449AE}"/>
              </a:ext>
            </a:extLst>
          </p:cNvPr>
          <p:cNvSpPr/>
          <p:nvPr/>
        </p:nvSpPr>
        <p:spPr>
          <a:xfrm>
            <a:off x="5408022" y="195746"/>
            <a:ext cx="1500341" cy="886166"/>
          </a:xfrm>
          <a:prstGeom prst="roundRect">
            <a:avLst>
              <a:gd name="adj" fmla="val 3250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677" dirty="0">
                <a:solidFill>
                  <a:sysClr val="windowText" lastClr="000000"/>
                </a:solidFill>
              </a:rPr>
              <a:t>Roster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17933C-1627-4113-1A6A-4351F00E90EF}"/>
              </a:ext>
            </a:extLst>
          </p:cNvPr>
          <p:cNvCxnSpPr>
            <a:cxnSpLocks/>
          </p:cNvCxnSpPr>
          <p:nvPr/>
        </p:nvCxnSpPr>
        <p:spPr>
          <a:xfrm flipV="1">
            <a:off x="4932316" y="929036"/>
            <a:ext cx="515551" cy="302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82356D-2AA5-C138-105E-F5AC260A6E69}"/>
              </a:ext>
            </a:extLst>
          </p:cNvPr>
          <p:cNvCxnSpPr>
            <a:cxnSpLocks/>
          </p:cNvCxnSpPr>
          <p:nvPr/>
        </p:nvCxnSpPr>
        <p:spPr>
          <a:xfrm flipH="1" flipV="1">
            <a:off x="6865339" y="999849"/>
            <a:ext cx="1070349" cy="1022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6AF492-2E59-C2D6-1C56-CE6A4DF3319A}"/>
              </a:ext>
            </a:extLst>
          </p:cNvPr>
          <p:cNvSpPr/>
          <p:nvPr/>
        </p:nvSpPr>
        <p:spPr>
          <a:xfrm>
            <a:off x="5245715" y="3210902"/>
            <a:ext cx="1937599" cy="886166"/>
          </a:xfrm>
          <a:prstGeom prst="roundRect">
            <a:avLst>
              <a:gd name="adj" fmla="val 3250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677" dirty="0">
                <a:solidFill>
                  <a:sysClr val="windowText" lastClr="000000"/>
                </a:solidFill>
              </a:rPr>
              <a:t>Invoices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977CD5-86F0-3FDB-01D0-B3409E1FB7CF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6214515" y="2895980"/>
            <a:ext cx="0" cy="314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313F7B-5A39-DCE4-F536-FB0A8DB7DF14}"/>
              </a:ext>
            </a:extLst>
          </p:cNvPr>
          <p:cNvSpPr txBox="1"/>
          <p:nvPr/>
        </p:nvSpPr>
        <p:spPr>
          <a:xfrm>
            <a:off x="1048231" y="1304150"/>
            <a:ext cx="1123062" cy="586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6" dirty="0">
                <a:solidFill>
                  <a:schemeClr val="accent6"/>
                </a:solidFill>
              </a:rPr>
              <a:t>Bulk Upload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7A995F-31B5-9FDF-8CD4-9CF689551FF1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065196" y="1586734"/>
            <a:ext cx="0" cy="435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CF52413-A68A-471F-2048-2512CCDB0327}"/>
              </a:ext>
            </a:extLst>
          </p:cNvPr>
          <p:cNvSpPr txBox="1"/>
          <p:nvPr/>
        </p:nvSpPr>
        <p:spPr>
          <a:xfrm>
            <a:off x="2789100" y="256423"/>
            <a:ext cx="1123062" cy="833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6" dirty="0">
                <a:solidFill>
                  <a:schemeClr val="accent6"/>
                </a:solidFill>
              </a:rPr>
              <a:t>User defined jobs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2EB1F1-F2D9-E111-843D-C24DF24E4239}"/>
              </a:ext>
            </a:extLst>
          </p:cNvPr>
          <p:cNvCxnSpPr>
            <a:cxnSpLocks/>
          </p:cNvCxnSpPr>
          <p:nvPr/>
        </p:nvCxnSpPr>
        <p:spPr>
          <a:xfrm>
            <a:off x="2940999" y="990452"/>
            <a:ext cx="465794" cy="228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FDEAC0E-6001-533D-63AC-FE383D0D9F23}"/>
              </a:ext>
            </a:extLst>
          </p:cNvPr>
          <p:cNvSpPr txBox="1"/>
          <p:nvPr/>
        </p:nvSpPr>
        <p:spPr>
          <a:xfrm>
            <a:off x="1071302" y="3023422"/>
            <a:ext cx="1123062" cy="833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6" dirty="0">
                <a:solidFill>
                  <a:schemeClr val="accent6"/>
                </a:solidFill>
              </a:rPr>
              <a:t>User defined info. types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D158F9-3CB6-15BC-D2B3-2B2DBB97650E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2065196" y="2908881"/>
            <a:ext cx="0" cy="430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5FDA3ED-CEDB-3367-7668-0969C0BF70D3}"/>
              </a:ext>
            </a:extLst>
          </p:cNvPr>
          <p:cNvSpPr txBox="1"/>
          <p:nvPr/>
        </p:nvSpPr>
        <p:spPr>
          <a:xfrm>
            <a:off x="8726550" y="1053958"/>
            <a:ext cx="1123062" cy="833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6" dirty="0">
                <a:solidFill>
                  <a:schemeClr val="accent6"/>
                </a:solidFill>
              </a:rPr>
              <a:t>User defined info. types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7C5549-A9B2-1D66-DE18-3A7AED575325}"/>
              </a:ext>
            </a:extLst>
          </p:cNvPr>
          <p:cNvCxnSpPr>
            <a:endCxn id="5" idx="0"/>
          </p:cNvCxnSpPr>
          <p:nvPr/>
        </p:nvCxnSpPr>
        <p:spPr>
          <a:xfrm>
            <a:off x="8631663" y="1653202"/>
            <a:ext cx="0" cy="356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1AC50A8-9867-E2EC-1A63-2DD1707F3834}"/>
              </a:ext>
            </a:extLst>
          </p:cNvPr>
          <p:cNvSpPr txBox="1"/>
          <p:nvPr/>
        </p:nvSpPr>
        <p:spPr>
          <a:xfrm>
            <a:off x="8676670" y="2953231"/>
            <a:ext cx="1346800" cy="586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6" dirty="0">
                <a:solidFill>
                  <a:schemeClr val="accent6"/>
                </a:solidFill>
              </a:rPr>
              <a:t>Levels of Permission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84D96D-4D4A-011B-AD74-879654A0D105}"/>
              </a:ext>
            </a:extLst>
          </p:cNvPr>
          <p:cNvCxnSpPr>
            <a:cxnSpLocks/>
          </p:cNvCxnSpPr>
          <p:nvPr/>
        </p:nvCxnSpPr>
        <p:spPr>
          <a:xfrm flipV="1">
            <a:off x="8659123" y="2895981"/>
            <a:ext cx="0" cy="430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BA8C1E7-38D9-9243-3F48-86B54A1C817F}"/>
              </a:ext>
            </a:extLst>
          </p:cNvPr>
          <p:cNvSpPr txBox="1"/>
          <p:nvPr/>
        </p:nvSpPr>
        <p:spPr>
          <a:xfrm>
            <a:off x="6812625" y="61089"/>
            <a:ext cx="1123062" cy="833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6" dirty="0">
                <a:solidFill>
                  <a:schemeClr val="accent6"/>
                </a:solidFill>
              </a:rPr>
              <a:t>Projected work vs staff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B65934-1CD5-C6FA-FFCC-CDBAEDA1C699}"/>
              </a:ext>
            </a:extLst>
          </p:cNvPr>
          <p:cNvSpPr txBox="1"/>
          <p:nvPr/>
        </p:nvSpPr>
        <p:spPr>
          <a:xfrm>
            <a:off x="6847792" y="2484008"/>
            <a:ext cx="1123062" cy="33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6" dirty="0">
                <a:solidFill>
                  <a:schemeClr val="accent6"/>
                </a:solidFill>
              </a:rPr>
              <a:t>Allocated</a:t>
            </a:r>
          </a:p>
        </p:txBody>
      </p:sp>
    </p:spTree>
    <p:extLst>
      <p:ext uri="{BB962C8B-B14F-4D97-AF65-F5344CB8AC3E}">
        <p14:creationId xmlns:p14="http://schemas.microsoft.com/office/powerpoint/2010/main" val="283105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34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Darren Robinson</dc:creator>
  <cp:lastModifiedBy>Darren Robinson</cp:lastModifiedBy>
  <cp:revision>3</cp:revision>
  <dcterms:created xsi:type="dcterms:W3CDTF">2024-09-08T05:17:43Z</dcterms:created>
  <dcterms:modified xsi:type="dcterms:W3CDTF">2024-09-08T05:21:29Z</dcterms:modified>
</cp:coreProperties>
</file>