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handoutMasterIdLst>
    <p:handoutMasterId r:id="rId22"/>
  </p:handoutMasterIdLst>
  <p:sldIdLst>
    <p:sldId id="410" r:id="rId5"/>
    <p:sldId id="422" r:id="rId6"/>
    <p:sldId id="409" r:id="rId7"/>
    <p:sldId id="388" r:id="rId8"/>
    <p:sldId id="421" r:id="rId9"/>
    <p:sldId id="404" r:id="rId10"/>
    <p:sldId id="411" r:id="rId11"/>
    <p:sldId id="412" r:id="rId12"/>
    <p:sldId id="414" r:id="rId13"/>
    <p:sldId id="413" r:id="rId14"/>
    <p:sldId id="424" r:id="rId15"/>
    <p:sldId id="416" r:id="rId16"/>
    <p:sldId id="419" r:id="rId17"/>
    <p:sldId id="420" r:id="rId18"/>
    <p:sldId id="415" r:id="rId19"/>
    <p:sldId id="407" r:id="rId2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varScale="1">
        <p:scale>
          <a:sx n="104" d="100"/>
          <a:sy n="104" d="100"/>
        </p:scale>
        <p:origin x="870" y="114"/>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p Simpson" userId="33ad9d41-8c15-4304-bfeb-75b210c38514" providerId="ADAL" clId="{1B097B0B-9CD8-4D78-AB7B-AC546FDB793B}"/>
    <pc:docChg chg="modSld">
      <pc:chgData name="Pip Simpson" userId="33ad9d41-8c15-4304-bfeb-75b210c38514" providerId="ADAL" clId="{1B097B0B-9CD8-4D78-AB7B-AC546FDB793B}" dt="2025-03-27T20:58:24.162" v="17" actId="1076"/>
      <pc:docMkLst>
        <pc:docMk/>
      </pc:docMkLst>
      <pc:sldChg chg="modSp mod">
        <pc:chgData name="Pip Simpson" userId="33ad9d41-8c15-4304-bfeb-75b210c38514" providerId="ADAL" clId="{1B097B0B-9CD8-4D78-AB7B-AC546FDB793B}" dt="2025-03-27T19:32:21.012" v="16" actId="113"/>
        <pc:sldMkLst>
          <pc:docMk/>
          <pc:sldMk cId="2875688276" sldId="409"/>
        </pc:sldMkLst>
        <pc:spChg chg="mod">
          <ac:chgData name="Pip Simpson" userId="33ad9d41-8c15-4304-bfeb-75b210c38514" providerId="ADAL" clId="{1B097B0B-9CD8-4D78-AB7B-AC546FDB793B}" dt="2025-03-27T19:32:21.012" v="16" actId="113"/>
          <ac:spMkLst>
            <pc:docMk/>
            <pc:sldMk cId="2875688276" sldId="409"/>
            <ac:spMk id="42" creationId="{8F77A5CA-B515-1424-65DF-A1B2111EC462}"/>
          </ac:spMkLst>
        </pc:spChg>
      </pc:sldChg>
      <pc:sldChg chg="modSp mod">
        <pc:chgData name="Pip Simpson" userId="33ad9d41-8c15-4304-bfeb-75b210c38514" providerId="ADAL" clId="{1B097B0B-9CD8-4D78-AB7B-AC546FDB793B}" dt="2025-03-27T20:58:24.162" v="17" actId="1076"/>
        <pc:sldMkLst>
          <pc:docMk/>
          <pc:sldMk cId="568354645" sldId="411"/>
        </pc:sldMkLst>
        <pc:spChg chg="mod">
          <ac:chgData name="Pip Simpson" userId="33ad9d41-8c15-4304-bfeb-75b210c38514" providerId="ADAL" clId="{1B097B0B-9CD8-4D78-AB7B-AC546FDB793B}" dt="2025-03-27T20:58:24.162" v="17" actId="1076"/>
          <ac:spMkLst>
            <pc:docMk/>
            <pc:sldMk cId="568354645" sldId="411"/>
            <ac:spMk id="10" creationId="{8AEC86F4-8814-0471-4392-29CF788936E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rtlCol="0"/>
        <a:lstStyle/>
        <a:p>
          <a:pPr rtl="0"/>
          <a:endParaRPr lang="en-GB"/>
        </a:p>
      </dgm:t>
    </dgm:pt>
    <dgm:pt modelId="{4259F840-24E7-476F-9F30-482E46395856}">
      <dgm:prSet phldrT="[Text]" custT="1"/>
      <dgm:spPr/>
      <dgm:t>
        <a:bodyPr rtlCol="0"/>
        <a:lstStyle/>
        <a:p>
          <a:pPr rtl="0"/>
          <a:r>
            <a:rPr lang="en-GB" sz="1300" b="1" dirty="0"/>
            <a:t>Session 1</a:t>
          </a:r>
        </a:p>
      </dgm:t>
    </dgm:pt>
    <dgm:pt modelId="{FCE8068D-7E50-4749-A8D0-ADEDAC5637B3}" type="parTrans" cxnId="{42EE41D1-3C16-4937-BB38-B076896C09A0}">
      <dgm:prSet/>
      <dgm:spPr/>
      <dgm:t>
        <a:bodyPr rtlCol="0"/>
        <a:lstStyle/>
        <a:p>
          <a:pPr rtl="0"/>
          <a:endParaRPr lang="en-GB" sz="1300"/>
        </a:p>
      </dgm:t>
    </dgm:pt>
    <dgm:pt modelId="{DCC444A4-F20A-48F5-A61E-47BFFF185A57}" type="sibTrans" cxnId="{42EE41D1-3C16-4937-BB38-B076896C09A0}">
      <dgm:prSet/>
      <dgm:spPr/>
      <dgm:t>
        <a:bodyPr rtlCol="0"/>
        <a:lstStyle/>
        <a:p>
          <a:pPr rtl="0"/>
          <a:endParaRPr lang="en-GB" sz="1300"/>
        </a:p>
      </dgm:t>
    </dgm:pt>
    <dgm:pt modelId="{B54C8F6C-BE1E-4EAB-B7A0-48DE01FFAA36}">
      <dgm:prSet phldrT="[Text]" custT="1"/>
      <dgm:spPr/>
      <dgm:t>
        <a:bodyPr rtlCol="0"/>
        <a:lstStyle/>
        <a:p>
          <a:pPr rtl="0"/>
          <a:r>
            <a:rPr lang="en-GB" sz="1300" b="0" i="0" u="none" dirty="0"/>
            <a:t>Explored initial concepts and developed the </a:t>
          </a:r>
          <a:r>
            <a:rPr lang="en-GB" sz="1300" b="0" i="0" u="none" dirty="0" err="1"/>
            <a:t>WireFrame</a:t>
          </a:r>
          <a:r>
            <a:rPr lang="en-GB" sz="1300" b="0" i="0" u="none" dirty="0"/>
            <a:t> for the front-end</a:t>
          </a:r>
        </a:p>
        <a:p>
          <a:pPr rtl="0"/>
          <a:endParaRPr lang="en-GB" sz="1300" b="0" i="0" u="none" dirty="0"/>
        </a:p>
        <a:p>
          <a:pPr rtl="0"/>
          <a:r>
            <a:rPr lang="en-GB" sz="1300" b="0" i="0" u="none" dirty="0"/>
            <a:t>Setting up the GitHub repo</a:t>
          </a:r>
          <a:endParaRPr lang="en-GB" sz="1300" dirty="0"/>
        </a:p>
      </dgm:t>
    </dgm:pt>
    <dgm:pt modelId="{8DE7CD45-B7C0-432E-B819-6A7D97E31315}" type="parTrans" cxnId="{770CA1CC-3DDD-451E-AE83-A71CA570260C}">
      <dgm:prSet/>
      <dgm:spPr/>
      <dgm:t>
        <a:bodyPr rtlCol="0"/>
        <a:lstStyle/>
        <a:p>
          <a:pPr rtl="0"/>
          <a:endParaRPr lang="en-GB" sz="1300"/>
        </a:p>
      </dgm:t>
    </dgm:pt>
    <dgm:pt modelId="{C33B8BEF-A818-4A2F-A99A-E2B29895E184}" type="sibTrans" cxnId="{770CA1CC-3DDD-451E-AE83-A71CA570260C}">
      <dgm:prSet/>
      <dgm:spPr/>
      <dgm:t>
        <a:bodyPr rtlCol="0"/>
        <a:lstStyle/>
        <a:p>
          <a:pPr rtl="0"/>
          <a:endParaRPr lang="en-GB" sz="1300"/>
        </a:p>
      </dgm:t>
    </dgm:pt>
    <dgm:pt modelId="{E4033A39-DCC4-4038-9562-AEDDBBB37A99}">
      <dgm:prSet phldrT="[Text]" custT="1"/>
      <dgm:spPr/>
      <dgm:t>
        <a:bodyPr rtlCol="0"/>
        <a:lstStyle/>
        <a:p>
          <a:pPr rtl="0"/>
          <a:r>
            <a:rPr lang="en-GB" sz="1300" b="1" dirty="0"/>
            <a:t>Session 2</a:t>
          </a:r>
        </a:p>
      </dgm:t>
    </dgm:pt>
    <dgm:pt modelId="{048EEAE6-78BA-4B00-B7BB-9C22DBB1E8F4}" type="parTrans" cxnId="{32EF2862-2950-4DF8-BEA8-CD19460CCA31}">
      <dgm:prSet/>
      <dgm:spPr/>
      <dgm:t>
        <a:bodyPr rtlCol="0"/>
        <a:lstStyle/>
        <a:p>
          <a:pPr rtl="0"/>
          <a:endParaRPr lang="en-GB" sz="1300"/>
        </a:p>
      </dgm:t>
    </dgm:pt>
    <dgm:pt modelId="{80AB0E5B-0C58-465D-A545-5B21133D2849}" type="sibTrans" cxnId="{32EF2862-2950-4DF8-BEA8-CD19460CCA31}">
      <dgm:prSet/>
      <dgm:spPr/>
      <dgm:t>
        <a:bodyPr rtlCol="0"/>
        <a:lstStyle/>
        <a:p>
          <a:pPr rtl="0"/>
          <a:endParaRPr lang="en-GB" sz="1300"/>
        </a:p>
      </dgm:t>
    </dgm:pt>
    <dgm:pt modelId="{A4C0B4E4-70AD-4901-9E3F-7EA25DD6DAA1}">
      <dgm:prSet phldrT="[Text]" custT="1"/>
      <dgm:spPr/>
      <dgm:t>
        <a:bodyPr rtlCol="0"/>
        <a:lstStyle/>
        <a:p>
          <a:pPr rtl="0"/>
          <a:r>
            <a:rPr lang="en-GB" sz="1300" dirty="0"/>
            <a:t>Coding</a:t>
          </a:r>
          <a:r>
            <a:rPr lang="en-GB" sz="1300" baseline="0" dirty="0"/>
            <a:t> on the back end, and the main home page</a:t>
          </a:r>
        </a:p>
        <a:p>
          <a:pPr rtl="0"/>
          <a:endParaRPr lang="en-GB" sz="1300" baseline="0" dirty="0"/>
        </a:p>
        <a:p>
          <a:pPr rtl="0"/>
          <a:r>
            <a:rPr lang="en-GB" sz="1300" baseline="0" dirty="0"/>
            <a:t>Darren’s beautiful Gallery of learner’s work</a:t>
          </a:r>
          <a:endParaRPr lang="en-GB" sz="1300" dirty="0"/>
        </a:p>
      </dgm:t>
    </dgm:pt>
    <dgm:pt modelId="{701D9033-BAD3-4299-933F-A47AFDC2ECD0}" type="parTrans" cxnId="{5E74CB62-E52E-4CEE-8AA1-9812BFC0D67E}">
      <dgm:prSet/>
      <dgm:spPr/>
      <dgm:t>
        <a:bodyPr rtlCol="0"/>
        <a:lstStyle/>
        <a:p>
          <a:pPr rtl="0"/>
          <a:endParaRPr lang="en-GB" sz="1300"/>
        </a:p>
      </dgm:t>
    </dgm:pt>
    <dgm:pt modelId="{657DB10D-2517-48AA-B970-6D815DBD4123}" type="sibTrans" cxnId="{5E74CB62-E52E-4CEE-8AA1-9812BFC0D67E}">
      <dgm:prSet/>
      <dgm:spPr/>
      <dgm:t>
        <a:bodyPr rtlCol="0"/>
        <a:lstStyle/>
        <a:p>
          <a:pPr rtl="0"/>
          <a:endParaRPr lang="en-GB" sz="1300"/>
        </a:p>
      </dgm:t>
    </dgm:pt>
    <dgm:pt modelId="{87BF7896-20EA-4E8F-B6F4-A34EC5C9CB50}">
      <dgm:prSet phldrT="[Text]" custT="1"/>
      <dgm:spPr>
        <a:solidFill>
          <a:schemeClr val="accent4"/>
        </a:solidFill>
        <a:ln>
          <a:solidFill>
            <a:schemeClr val="accent3"/>
          </a:solidFill>
        </a:ln>
      </dgm:spPr>
      <dgm:t>
        <a:bodyPr rtlCol="0"/>
        <a:lstStyle/>
        <a:p>
          <a:pPr rtl="0"/>
          <a:r>
            <a:rPr lang="en-GB" sz="1300" b="1" dirty="0"/>
            <a:t>Session 3</a:t>
          </a:r>
        </a:p>
      </dgm:t>
    </dgm:pt>
    <dgm:pt modelId="{05E47BA5-F724-4AEE-9B5B-401F18E028E6}" type="parTrans" cxnId="{92330C11-C197-4512-BDA4-8D8A69AF7D1C}">
      <dgm:prSet/>
      <dgm:spPr/>
      <dgm:t>
        <a:bodyPr rtlCol="0"/>
        <a:lstStyle/>
        <a:p>
          <a:pPr rtl="0"/>
          <a:endParaRPr lang="en-GB" sz="1300"/>
        </a:p>
      </dgm:t>
    </dgm:pt>
    <dgm:pt modelId="{D63CE73E-35DE-48C3-8753-7648BC953C0D}" type="sibTrans" cxnId="{92330C11-C197-4512-BDA4-8D8A69AF7D1C}">
      <dgm:prSet/>
      <dgm:spPr/>
      <dgm:t>
        <a:bodyPr rtlCol="0"/>
        <a:lstStyle/>
        <a:p>
          <a:pPr rtl="0"/>
          <a:endParaRPr lang="en-GB" sz="1300"/>
        </a:p>
      </dgm:t>
    </dgm:pt>
    <dgm:pt modelId="{5D81D719-E82E-4750-9F53-C6F61B9B6DAC}">
      <dgm:prSet phldrT="[Text]" custT="1"/>
      <dgm:spPr>
        <a:solidFill>
          <a:schemeClr val="accent5"/>
        </a:solidFill>
        <a:ln>
          <a:solidFill>
            <a:schemeClr val="accent6">
              <a:lumMod val="50000"/>
            </a:schemeClr>
          </a:solidFill>
        </a:ln>
      </dgm:spPr>
      <dgm:t>
        <a:bodyPr rtlCol="0"/>
        <a:lstStyle/>
        <a:p>
          <a:pPr rtl="0"/>
          <a:r>
            <a:rPr lang="en-GB" sz="1300" b="1" dirty="0"/>
            <a:t>Session 4</a:t>
          </a:r>
        </a:p>
      </dgm:t>
    </dgm:pt>
    <dgm:pt modelId="{95FCE9EC-CE38-4C95-829D-C1E4847AC14F}" type="parTrans" cxnId="{2EE15BA0-030E-4DA2-B88E-25A937CE0A87}">
      <dgm:prSet/>
      <dgm:spPr/>
      <dgm:t>
        <a:bodyPr rtlCol="0"/>
        <a:lstStyle/>
        <a:p>
          <a:pPr rtl="0"/>
          <a:endParaRPr lang="en-GB" sz="1300"/>
        </a:p>
      </dgm:t>
    </dgm:pt>
    <dgm:pt modelId="{65A96DCC-C0F6-48E5-87ED-058BF1E486AB}" type="sibTrans" cxnId="{2EE15BA0-030E-4DA2-B88E-25A937CE0A87}">
      <dgm:prSet/>
      <dgm:spPr/>
      <dgm:t>
        <a:bodyPr rtlCol="0"/>
        <a:lstStyle/>
        <a:p>
          <a:pPr rtl="0"/>
          <a:endParaRPr lang="en-GB" sz="1300"/>
        </a:p>
      </dgm:t>
    </dgm:pt>
    <dgm:pt modelId="{BA343512-83C6-44E8-8F77-494E325B1F93}">
      <dgm:prSet phldrT="[Text]" custT="1"/>
      <dgm:spPr/>
      <dgm:t>
        <a:bodyPr rtlCol="0"/>
        <a:lstStyle/>
        <a:p>
          <a:pPr rtl="0"/>
          <a:endParaRPr lang="en-GB" sz="1300" dirty="0"/>
        </a:p>
      </dgm:t>
    </dgm:pt>
    <dgm:pt modelId="{5EDBB0B3-DF21-4527-BB63-E009C4DF6A1B}" type="parTrans" cxnId="{5B74FB90-4EF6-4719-A11A-6A02C0527C68}">
      <dgm:prSet/>
      <dgm:spPr/>
      <dgm:t>
        <a:bodyPr rtlCol="0"/>
        <a:lstStyle/>
        <a:p>
          <a:pPr rtl="0"/>
          <a:endParaRPr lang="en-GB" sz="1300"/>
        </a:p>
      </dgm:t>
    </dgm:pt>
    <dgm:pt modelId="{CA7E5D36-C37E-4E61-93CC-6911F09E27EB}" type="sibTrans" cxnId="{5B74FB90-4EF6-4719-A11A-6A02C0527C68}">
      <dgm:prSet/>
      <dgm:spPr/>
      <dgm:t>
        <a:bodyPr rtlCol="0"/>
        <a:lstStyle/>
        <a:p>
          <a:pPr rtl="0"/>
          <a:endParaRPr lang="en-GB" sz="1300"/>
        </a:p>
      </dgm:t>
    </dgm:pt>
    <dgm:pt modelId="{6F8E8BD2-E178-4E9C-982A-D81EDA933A21}">
      <dgm:prSet phldrT="[Text]" custT="1"/>
      <dgm:spPr/>
      <dgm:t>
        <a:bodyPr rtlCol="0"/>
        <a:lstStyle/>
        <a:p>
          <a:pPr rtl="0"/>
          <a:r>
            <a:rPr lang="en-GB" sz="1300" b="0" i="0" u="none" dirty="0"/>
            <a:t>Fixing the log in/sign up front-to-back</a:t>
          </a:r>
        </a:p>
        <a:p>
          <a:pPr rtl="0"/>
          <a:r>
            <a:rPr lang="en-GB" sz="1300" b="0" i="0" u="none" dirty="0"/>
            <a:t>Presentation drafting</a:t>
          </a:r>
        </a:p>
        <a:p>
          <a:pPr rtl="0"/>
          <a:r>
            <a:rPr lang="en-GB" sz="1300" b="0" i="0" u="none" dirty="0"/>
            <a:t>Merge conflicts</a:t>
          </a:r>
        </a:p>
        <a:p>
          <a:pPr rtl="0"/>
          <a:endParaRPr lang="en-GB" sz="1300" dirty="0"/>
        </a:p>
      </dgm:t>
    </dgm:pt>
    <dgm:pt modelId="{72092222-7378-4CFE-BD2B-C1CEAB55D821}" type="parTrans" cxnId="{A5C380C4-3C44-4D3F-AD58-F2DA68595262}">
      <dgm:prSet/>
      <dgm:spPr/>
      <dgm:t>
        <a:bodyPr rtlCol="0"/>
        <a:lstStyle/>
        <a:p>
          <a:pPr rtl="0"/>
          <a:endParaRPr lang="en-GB" sz="1300"/>
        </a:p>
      </dgm:t>
    </dgm:pt>
    <dgm:pt modelId="{B8EA9A5E-B2A4-4B54-B11C-E1636FB8C355}" type="sibTrans" cxnId="{A5C380C4-3C44-4D3F-AD58-F2DA68595262}">
      <dgm:prSet/>
      <dgm:spPr/>
      <dgm:t>
        <a:bodyPr rtlCol="0"/>
        <a:lstStyle/>
        <a:p>
          <a:pPr rtl="0"/>
          <a:endParaRPr lang="en-GB" sz="1300"/>
        </a:p>
      </dgm:t>
    </dgm:pt>
    <dgm:pt modelId="{61DEE219-5F1D-47B1-A6AF-B5F1894D50B3}">
      <dgm:prSet phldrT="[Text]" custT="1"/>
      <dgm:spPr>
        <a:solidFill>
          <a:schemeClr val="accent6"/>
        </a:solidFill>
        <a:ln>
          <a:solidFill>
            <a:schemeClr val="accent6">
              <a:lumMod val="75000"/>
            </a:schemeClr>
          </a:solidFill>
        </a:ln>
      </dgm:spPr>
      <dgm:t>
        <a:bodyPr rtlCol="0"/>
        <a:lstStyle/>
        <a:p>
          <a:pPr rtl="0"/>
          <a:r>
            <a:rPr lang="en-GB" sz="1300" b="1" dirty="0"/>
            <a:t>Session 5B</a:t>
          </a:r>
        </a:p>
      </dgm:t>
    </dgm:pt>
    <dgm:pt modelId="{B4324ADB-01CF-4908-80BD-7BEC42B34E14}" type="parTrans" cxnId="{7C186F20-4CC0-436D-AFD3-11D4C3AF1321}">
      <dgm:prSet/>
      <dgm:spPr/>
      <dgm:t>
        <a:bodyPr rtlCol="0"/>
        <a:lstStyle/>
        <a:p>
          <a:pPr rtl="0"/>
          <a:endParaRPr lang="en-GB" sz="1300"/>
        </a:p>
      </dgm:t>
    </dgm:pt>
    <dgm:pt modelId="{B5E6932B-5A66-49E2-BDA0-2A07F300D5B8}" type="sibTrans" cxnId="{7C186F20-4CC0-436D-AFD3-11D4C3AF1321}">
      <dgm:prSet/>
      <dgm:spPr/>
      <dgm:t>
        <a:bodyPr rtlCol="0"/>
        <a:lstStyle/>
        <a:p>
          <a:pPr rtl="0"/>
          <a:endParaRPr lang="en-GB" sz="1300"/>
        </a:p>
      </dgm:t>
    </dgm:pt>
    <dgm:pt modelId="{DEDD00AA-FC0A-48E9-A5EC-D56BB94FA754}">
      <dgm:prSet phldrT="[Text]" custT="1"/>
      <dgm:spPr/>
      <dgm:t>
        <a:bodyPr rtlCol="0"/>
        <a:lstStyle/>
        <a:p>
          <a:pPr rtl="0"/>
          <a:r>
            <a:rPr lang="en-GB" sz="1300" b="0" i="0" u="none" dirty="0"/>
            <a:t>Fixing a major bug in the courses page</a:t>
          </a:r>
        </a:p>
        <a:p>
          <a:pPr rtl="0"/>
          <a:endParaRPr lang="en-GB" sz="1300" b="0" i="0" u="none" dirty="0"/>
        </a:p>
        <a:p>
          <a:pPr rtl="0"/>
          <a:r>
            <a:rPr lang="en-GB" sz="1300" b="0" i="0" u="none" dirty="0"/>
            <a:t>Fixing the login/signup</a:t>
          </a:r>
        </a:p>
        <a:p>
          <a:pPr rtl="0"/>
          <a:endParaRPr lang="en-GB" sz="1300" b="0" i="0" u="none" dirty="0"/>
        </a:p>
        <a:p>
          <a:pPr rtl="0"/>
          <a:endParaRPr lang="en-GB" sz="1300" b="0" i="0" u="none" dirty="0"/>
        </a:p>
        <a:p>
          <a:pPr rtl="0"/>
          <a:endParaRPr lang="en-GB" sz="1300" dirty="0"/>
        </a:p>
      </dgm:t>
    </dgm:pt>
    <dgm:pt modelId="{0B43A8C4-D28F-423F-86A5-B9D0EA776F47}" type="parTrans" cxnId="{58CD2097-33BC-4663-9A81-68394301658E}">
      <dgm:prSet/>
      <dgm:spPr/>
      <dgm:t>
        <a:bodyPr rtlCol="0"/>
        <a:lstStyle/>
        <a:p>
          <a:pPr rtl="0"/>
          <a:endParaRPr lang="en-GB" sz="1300"/>
        </a:p>
      </dgm:t>
    </dgm:pt>
    <dgm:pt modelId="{97FA605A-D342-4896-BBAD-99E806DFB0CF}" type="sibTrans" cxnId="{58CD2097-33BC-4663-9A81-68394301658E}">
      <dgm:prSet/>
      <dgm:spPr/>
      <dgm:t>
        <a:bodyPr rtlCol="0"/>
        <a:lstStyle/>
        <a:p>
          <a:pPr rtl="0"/>
          <a:endParaRPr lang="en-GB" sz="1300"/>
        </a:p>
      </dgm:t>
    </dgm:pt>
    <dgm:pt modelId="{508463FC-7AA4-47CE-9BCC-75C5EA554D63}">
      <dgm:prSet phldrT="[Text]"/>
      <dgm:spPr>
        <a:solidFill>
          <a:schemeClr val="tx2">
            <a:lumMod val="50000"/>
            <a:lumOff val="50000"/>
          </a:schemeClr>
        </a:solidFill>
        <a:ln>
          <a:solidFill>
            <a:schemeClr val="accent6">
              <a:lumMod val="50000"/>
            </a:schemeClr>
          </a:solidFill>
        </a:ln>
      </dgm:spPr>
      <dgm:t>
        <a:bodyPr rtlCol="0"/>
        <a:lstStyle/>
        <a:p>
          <a:pPr rtl="0"/>
          <a:r>
            <a:rPr lang="en-GB" b="1" dirty="0"/>
            <a:t>Session 5A</a:t>
          </a:r>
        </a:p>
      </dgm:t>
    </dgm:pt>
    <dgm:pt modelId="{31AD71EC-0DA6-4D8F-9CDD-684095C8E62F}" type="parTrans" cxnId="{A52856D0-C802-41B6-820F-E4049CBA9161}">
      <dgm:prSet/>
      <dgm:spPr/>
      <dgm:t>
        <a:bodyPr/>
        <a:lstStyle/>
        <a:p>
          <a:endParaRPr lang="en-GB"/>
        </a:p>
      </dgm:t>
    </dgm:pt>
    <dgm:pt modelId="{282A0CDD-BFF4-4F07-9CAA-9490D680D513}" type="sibTrans" cxnId="{A52856D0-C802-41B6-820F-E4049CBA9161}">
      <dgm:prSet/>
      <dgm:spPr/>
      <dgm:t>
        <a:bodyPr/>
        <a:lstStyle/>
        <a:p>
          <a:endParaRPr lang="en-GB"/>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6">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6">
        <dgm:presLayoutVars>
          <dgm:bulletEnabled val="1"/>
        </dgm:presLayoutVars>
      </dgm:prSet>
      <dgm:spPr/>
    </dgm:pt>
    <dgm:pt modelId="{6BA46904-CB7C-4538-BD49-D3891EF19552}" type="pres">
      <dgm:prSet presAssocID="{4259F840-24E7-476F-9F30-482E46395856}" presName="ConnectLine1" presStyleLbl="sibTrans1D1" presStyleIdx="0" presStyleCnt="6"/>
      <dgm:spPr>
        <a:noFill/>
        <a:ln w="6350" cap="flat" cmpd="sng" algn="ctr">
          <a:solidFill>
            <a:schemeClr val="accent2">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6"/>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6">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6">
        <dgm:presLayoutVars>
          <dgm:bulletEnabled val="1"/>
        </dgm:presLayoutVars>
      </dgm:prSet>
      <dgm:spPr/>
    </dgm:pt>
    <dgm:pt modelId="{080474C8-0FEA-4FD1-97F1-0978CFB4A37F}" type="pres">
      <dgm:prSet presAssocID="{E4033A39-DCC4-4038-9562-AEDDBBB37A99}" presName="ConnectLine1" presStyleLbl="sibTrans1D1" presStyleIdx="1" presStyleCnt="6"/>
      <dgm:spPr>
        <a:noFill/>
        <a:ln w="6350" cap="flat" cmpd="sng" algn="ctr">
          <a:solidFill>
            <a:schemeClr val="accent3">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6"/>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6">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6">
        <dgm:presLayoutVars>
          <dgm:bulletEnabled val="1"/>
        </dgm:presLayoutVars>
      </dgm:prSet>
      <dgm:spPr/>
    </dgm:pt>
    <dgm:pt modelId="{89759DE5-9F8A-470E-A6D8-F13BB4DEE93D}" type="pres">
      <dgm:prSet presAssocID="{87BF7896-20EA-4E8F-B6F4-A34EC5C9CB50}" presName="ConnectLine1" presStyleLbl="sibTrans1D1" presStyleIdx="2" presStyleCnt="6"/>
      <dgm:spPr>
        <a:noFill/>
        <a:ln w="63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6"/>
      <dgm:spPr/>
    </dgm:pt>
    <dgm:pt modelId="{4624FC32-5405-42B1-B5CC-DF0659852A58}" type="pres">
      <dgm:prSet presAssocID="{87BF7896-20EA-4E8F-B6F4-A34EC5C9CB50}" presName="EmptyPane1" presStyleCnt="0"/>
      <dgm:spPr/>
    </dgm:pt>
    <dgm:pt modelId="{F3781CCB-5494-4C23-A704-2AC5A97CBB0D}" type="pres">
      <dgm:prSet presAssocID="{D63CE73E-35DE-48C3-8753-7648BC953C0D}" presName="spaceBetweenRectangles1" presStyleCnt="0"/>
      <dgm:spPr/>
    </dgm:pt>
    <dgm:pt modelId="{0F7873E6-93E6-4FA1-8199-91525EACFC1B}" type="pres">
      <dgm:prSet presAssocID="{5D81D719-E82E-4750-9F53-C6F61B9B6DAC}" presName="composite1" presStyleCnt="0"/>
      <dgm:spPr/>
    </dgm:pt>
    <dgm:pt modelId="{B837CD79-A6ED-4CBB-B8E5-A40E2F25C7A5}" type="pres">
      <dgm:prSet presAssocID="{5D81D719-E82E-4750-9F53-C6F61B9B6DAC}" presName="parent1" presStyleLbl="alignNode1" presStyleIdx="3" presStyleCnt="6">
        <dgm:presLayoutVars>
          <dgm:chMax val="1"/>
          <dgm:chPref val="1"/>
          <dgm:bulletEnabled val="1"/>
        </dgm:presLayoutVars>
      </dgm:prSet>
      <dgm:spPr/>
    </dgm:pt>
    <dgm:pt modelId="{481176DA-885A-4BEE-AC35-A7ACB387C136}" type="pres">
      <dgm:prSet presAssocID="{5D81D719-E82E-4750-9F53-C6F61B9B6DAC}" presName="Childtext1" presStyleLbl="revTx" presStyleIdx="3" presStyleCnt="6">
        <dgm:presLayoutVars>
          <dgm:bulletEnabled val="1"/>
        </dgm:presLayoutVars>
      </dgm:prSet>
      <dgm:spPr/>
    </dgm:pt>
    <dgm:pt modelId="{88489ECF-FC66-4C9E-AE9D-6C22832F5BE0}" type="pres">
      <dgm:prSet presAssocID="{5D81D719-E82E-4750-9F53-C6F61B9B6DAC}" presName="ConnectLine1" presStyleLbl="sibTrans1D1" presStyleIdx="3" presStyleCnt="6"/>
      <dgm:spPr>
        <a:noFill/>
        <a:ln w="6350" cap="flat" cmpd="sng" algn="ctr">
          <a:solidFill>
            <a:schemeClr val="accent5">
              <a:hueOff val="0"/>
              <a:satOff val="0"/>
              <a:lumOff val="0"/>
              <a:alphaOff val="0"/>
            </a:schemeClr>
          </a:solidFill>
          <a:prstDash val="dash"/>
          <a:miter lim="800000"/>
        </a:ln>
        <a:effectLst/>
      </dgm:spPr>
    </dgm:pt>
    <dgm:pt modelId="{F6E3012F-9BD6-4082-82D8-4AFE0240B443}" type="pres">
      <dgm:prSet presAssocID="{5D81D719-E82E-4750-9F53-C6F61B9B6DAC}" presName="ConnectLineEnd1" presStyleLbl="lnNode1" presStyleIdx="3" presStyleCnt="6"/>
      <dgm:spPr/>
    </dgm:pt>
    <dgm:pt modelId="{49188164-B704-4CA6-925B-E21DE407A535}" type="pres">
      <dgm:prSet presAssocID="{5D81D719-E82E-4750-9F53-C6F61B9B6DAC}" presName="EmptyPane1" presStyleCnt="0"/>
      <dgm:spPr/>
    </dgm:pt>
    <dgm:pt modelId="{5736B3D4-44FF-448A-B2CA-1016184CCDB5}" type="pres">
      <dgm:prSet presAssocID="{65A96DCC-C0F6-48E5-87ED-058BF1E486AB}" presName="spaceBetweenRectangles1" presStyleCnt="0"/>
      <dgm:spPr/>
    </dgm:pt>
    <dgm:pt modelId="{40521AA5-1932-497F-9EA4-2C2AB39B592E}" type="pres">
      <dgm:prSet presAssocID="{508463FC-7AA4-47CE-9BCC-75C5EA554D63}" presName="composite1" presStyleCnt="0"/>
      <dgm:spPr/>
    </dgm:pt>
    <dgm:pt modelId="{8284C283-0307-401E-B905-4D8D43128B34}" type="pres">
      <dgm:prSet presAssocID="{508463FC-7AA4-47CE-9BCC-75C5EA554D63}" presName="parent1" presStyleLbl="alignNode1" presStyleIdx="4" presStyleCnt="6">
        <dgm:presLayoutVars>
          <dgm:chMax val="1"/>
          <dgm:chPref val="1"/>
          <dgm:bulletEnabled val="1"/>
        </dgm:presLayoutVars>
      </dgm:prSet>
      <dgm:spPr/>
    </dgm:pt>
    <dgm:pt modelId="{2F1D4E51-AFB3-4307-8F83-AED15351A142}" type="pres">
      <dgm:prSet presAssocID="{508463FC-7AA4-47CE-9BCC-75C5EA554D63}" presName="Childtext1" presStyleLbl="revTx" presStyleIdx="4" presStyleCnt="6">
        <dgm:presLayoutVars>
          <dgm:bulletEnabled val="1"/>
        </dgm:presLayoutVars>
      </dgm:prSet>
      <dgm:spPr/>
    </dgm:pt>
    <dgm:pt modelId="{42D4D8F5-BC9F-49A5-8340-04DB1A9ADCA8}" type="pres">
      <dgm:prSet presAssocID="{508463FC-7AA4-47CE-9BCC-75C5EA554D63}" presName="ConnectLine1" presStyleLbl="sibTrans1D1" presStyleIdx="4" presStyleCnt="6"/>
      <dgm:spPr>
        <a:noFill/>
        <a:ln w="6350" cap="flat" cmpd="sng" algn="ctr">
          <a:solidFill>
            <a:schemeClr val="accent6">
              <a:hueOff val="0"/>
              <a:satOff val="0"/>
              <a:lumOff val="0"/>
              <a:alphaOff val="0"/>
            </a:schemeClr>
          </a:solidFill>
          <a:prstDash val="dash"/>
          <a:miter lim="800000"/>
        </a:ln>
        <a:effectLst/>
      </dgm:spPr>
    </dgm:pt>
    <dgm:pt modelId="{3063611D-E8D8-4ECD-A296-A74A8DB42566}" type="pres">
      <dgm:prSet presAssocID="{508463FC-7AA4-47CE-9BCC-75C5EA554D63}" presName="ConnectLineEnd1" presStyleLbl="lnNode1" presStyleIdx="4" presStyleCnt="6"/>
      <dgm:spPr/>
    </dgm:pt>
    <dgm:pt modelId="{94566DB8-6B4F-4332-9CD6-3BC00CC5B7FD}" type="pres">
      <dgm:prSet presAssocID="{508463FC-7AA4-47CE-9BCC-75C5EA554D63}" presName="EmptyPane1" presStyleCnt="0"/>
      <dgm:spPr/>
    </dgm:pt>
    <dgm:pt modelId="{62B78848-4320-4D6F-A3E6-0AB7F423446B}" type="pres">
      <dgm:prSet presAssocID="{282A0CDD-BFF4-4F07-9CAA-9490D680D513}" presName="spaceBetweenRectangles1" presStyleCnt="0"/>
      <dgm:spPr/>
    </dgm:pt>
    <dgm:pt modelId="{35C1E006-625A-46C1-BDA2-BD5CCAC3C9FE}" type="pres">
      <dgm:prSet presAssocID="{61DEE219-5F1D-47B1-A6AF-B5F1894D50B3}" presName="composite1" presStyleCnt="0"/>
      <dgm:spPr/>
    </dgm:pt>
    <dgm:pt modelId="{9B9E3039-3F09-497A-BFE8-CFBF0E0BD0C3}" type="pres">
      <dgm:prSet presAssocID="{61DEE219-5F1D-47B1-A6AF-B5F1894D50B3}" presName="parent1" presStyleLbl="alignNode1" presStyleIdx="5" presStyleCnt="6">
        <dgm:presLayoutVars>
          <dgm:chMax val="1"/>
          <dgm:chPref val="1"/>
          <dgm:bulletEnabled val="1"/>
        </dgm:presLayoutVars>
      </dgm:prSet>
      <dgm:spPr/>
    </dgm:pt>
    <dgm:pt modelId="{7A08F6BE-3C40-44C0-833E-AC9FDCB52097}" type="pres">
      <dgm:prSet presAssocID="{61DEE219-5F1D-47B1-A6AF-B5F1894D50B3}" presName="Childtext1" presStyleLbl="revTx" presStyleIdx="5" presStyleCnt="6">
        <dgm:presLayoutVars>
          <dgm:bulletEnabled val="1"/>
        </dgm:presLayoutVars>
      </dgm:prSet>
      <dgm:spPr/>
    </dgm:pt>
    <dgm:pt modelId="{561BD3A5-BBDC-4502-BC45-D03CD0B9A155}" type="pres">
      <dgm:prSet presAssocID="{61DEE219-5F1D-47B1-A6AF-B5F1894D50B3}" presName="ConnectLine1" presStyleLbl="sibTrans1D1" presStyleIdx="5" presStyleCnt="6"/>
      <dgm:spPr>
        <a:noFill/>
        <a:ln w="6350" cap="flat" cmpd="sng" algn="ctr">
          <a:solidFill>
            <a:schemeClr val="accent6">
              <a:hueOff val="0"/>
              <a:satOff val="0"/>
              <a:lumOff val="0"/>
              <a:alphaOff val="0"/>
            </a:schemeClr>
          </a:solidFill>
          <a:prstDash val="dash"/>
          <a:miter lim="800000"/>
        </a:ln>
        <a:effectLst/>
      </dgm:spPr>
    </dgm:pt>
    <dgm:pt modelId="{FE71AD8A-D0FB-4899-A73C-1341943B3C24}" type="pres">
      <dgm:prSet presAssocID="{61DEE219-5F1D-47B1-A6AF-B5F1894D50B3}" presName="ConnectLineEnd1" presStyleLbl="lnNode1" presStyleIdx="5" presStyleCnt="6"/>
      <dgm:spPr/>
    </dgm:pt>
    <dgm:pt modelId="{8DBB94D7-A43B-41B0-A445-0F89CF6E88BF}" type="pres">
      <dgm:prSet presAssocID="{61DEE219-5F1D-47B1-A6AF-B5F1894D50B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7C186F20-4CC0-436D-AFD3-11D4C3AF1321}" srcId="{E5B2E815-0D19-41DC-B01B-4D608769620A}" destId="{61DEE219-5F1D-47B1-A6AF-B5F1894D50B3}" srcOrd="5" destOrd="0" parTransId="{B4324ADB-01CF-4908-80BD-7BEC42B34E14}" sibTransId="{B5E6932B-5A66-49E2-BDA0-2A07F300D5B8}"/>
    <dgm:cxn modelId="{E0EEBF23-C02F-4C3A-B570-DCCCD5427328}" type="presOf" srcId="{6F8E8BD2-E178-4E9C-982A-D81EDA933A21}" destId="{7A08F6BE-3C40-44C0-833E-AC9FDCB52097}"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3794596F-9E10-4489-AE71-DB30393B0487}" type="presOf" srcId="{508463FC-7AA4-47CE-9BCC-75C5EA554D63}" destId="{8284C283-0307-401E-B905-4D8D43128B34}" srcOrd="0" destOrd="0" presId="urn:microsoft.com/office/officeart/2016/7/layout/RoundedRectangleTimeline"/>
    <dgm:cxn modelId="{911C335A-50A7-428B-8A5D-B9DEBD99C320}" type="presOf" srcId="{BA343512-83C6-44E8-8F77-494E325B1F93}" destId="{80CDBBF8-C6B4-4166-87C1-DC9120CC7586}" srcOrd="0" destOrd="0" presId="urn:microsoft.com/office/officeart/2016/7/layout/RoundedRectangleTimeline"/>
    <dgm:cxn modelId="{C76BD97D-F8EE-4181-9620-6794FA1939B2}" type="presOf" srcId="{5D81D719-E82E-4750-9F53-C6F61B9B6DAC}" destId="{B837CD79-A6ED-4CBB-B8E5-A40E2F25C7A5}"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5B74FB90-4EF6-4719-A11A-6A02C0527C68}" srcId="{87BF7896-20EA-4E8F-B6F4-A34EC5C9CB50}" destId="{BA343512-83C6-44E8-8F77-494E325B1F93}" srcOrd="0" destOrd="0" parTransId="{5EDBB0B3-DF21-4527-BB63-E009C4DF6A1B}" sibTransId="{CA7E5D36-C37E-4E61-93CC-6911F09E27EB}"/>
    <dgm:cxn modelId="{CAF19795-26FD-4CD9-8E3B-7E7899F5E3D0}" type="presOf" srcId="{4259F840-24E7-476F-9F30-482E46395856}" destId="{E088D226-49D7-4C30-90DC-CA1755D98829}" srcOrd="0" destOrd="0" presId="urn:microsoft.com/office/officeart/2016/7/layout/RoundedRectangleTimeline"/>
    <dgm:cxn modelId="{58CD2097-33BC-4663-9A81-68394301658E}" srcId="{5D81D719-E82E-4750-9F53-C6F61B9B6DAC}" destId="{DEDD00AA-FC0A-48E9-A5EC-D56BB94FA754}" srcOrd="0" destOrd="0" parTransId="{0B43A8C4-D28F-423F-86A5-B9D0EA776F47}" sibTransId="{97FA605A-D342-4896-BBAD-99E806DFB0CF}"/>
    <dgm:cxn modelId="{2EE15BA0-030E-4DA2-B88E-25A937CE0A87}" srcId="{E5B2E815-0D19-41DC-B01B-4D608769620A}" destId="{5D81D719-E82E-4750-9F53-C6F61B9B6DAC}" srcOrd="3" destOrd="0" parTransId="{95FCE9EC-CE38-4C95-829D-C1E4847AC14F}" sibTransId="{65A96DCC-C0F6-48E5-87ED-058BF1E486AB}"/>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E8870DB6-13DE-4A30-80B1-700750648D13}" type="presOf" srcId="{61DEE219-5F1D-47B1-A6AF-B5F1894D50B3}" destId="{9B9E3039-3F09-497A-BFE8-CFBF0E0BD0C3}" srcOrd="0" destOrd="0" presId="urn:microsoft.com/office/officeart/2016/7/layout/RoundedRectangleTimeline"/>
    <dgm:cxn modelId="{E9FDE7B7-9D8B-4517-B765-DD3A019C0E74}" type="presOf" srcId="{DEDD00AA-FC0A-48E9-A5EC-D56BB94FA754}" destId="{481176DA-885A-4BEE-AC35-A7ACB387C136}" srcOrd="0" destOrd="0" presId="urn:microsoft.com/office/officeart/2016/7/layout/RoundedRectangleTimeline"/>
    <dgm:cxn modelId="{A5C380C4-3C44-4D3F-AD58-F2DA68595262}" srcId="{61DEE219-5F1D-47B1-A6AF-B5F1894D50B3}" destId="{6F8E8BD2-E178-4E9C-982A-D81EDA933A21}" srcOrd="0" destOrd="0" parTransId="{72092222-7378-4CFE-BD2B-C1CEAB55D821}" sibTransId="{B8EA9A5E-B2A4-4B54-B11C-E1636FB8C355}"/>
    <dgm:cxn modelId="{770CA1CC-3DDD-451E-AE83-A71CA570260C}" srcId="{4259F840-24E7-476F-9F30-482E46395856}" destId="{B54C8F6C-BE1E-4EAB-B7A0-48DE01FFAA36}" srcOrd="0" destOrd="0" parTransId="{8DE7CD45-B7C0-432E-B819-6A7D97E31315}" sibTransId="{C33B8BEF-A818-4A2F-A99A-E2B29895E184}"/>
    <dgm:cxn modelId="{A52856D0-C802-41B6-820F-E4049CBA9161}" srcId="{E5B2E815-0D19-41DC-B01B-4D608769620A}" destId="{508463FC-7AA4-47CE-9BCC-75C5EA554D63}" srcOrd="4" destOrd="0" parTransId="{31AD71EC-0DA6-4D8F-9CDD-684095C8E62F}" sibTransId="{282A0CDD-BFF4-4F07-9CAA-9490D680D513}"/>
    <dgm:cxn modelId="{42EE41D1-3C16-4937-BB38-B076896C09A0}" srcId="{E5B2E815-0D19-41DC-B01B-4D608769620A}" destId="{4259F840-24E7-476F-9F30-482E46395856}" srcOrd="0" destOrd="0" parTransId="{FCE8068D-7E50-4749-A8D0-ADEDAC5637B3}" sibTransId="{DCC444A4-F20A-48F5-A61E-47BFFF185A57}"/>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C700EC08-356F-4ACF-B35D-7E70F49F903A}" type="presParOf" srcId="{196C9F68-3606-4282-A4C6-4485F1280B5F}" destId="{F3781CCB-5494-4C23-A704-2AC5A97CBB0D}" srcOrd="5" destOrd="0" presId="urn:microsoft.com/office/officeart/2016/7/layout/RoundedRectangleTimeline"/>
    <dgm:cxn modelId="{7B435C3E-F7E8-4B88-9EFB-CB64932F7112}" type="presParOf" srcId="{196C9F68-3606-4282-A4C6-4485F1280B5F}" destId="{0F7873E6-93E6-4FA1-8199-91525EACFC1B}" srcOrd="6" destOrd="0" presId="urn:microsoft.com/office/officeart/2016/7/layout/RoundedRectangleTimeline"/>
    <dgm:cxn modelId="{691E02C1-CBC7-4877-85DB-71ED03FBB50F}" type="presParOf" srcId="{0F7873E6-93E6-4FA1-8199-91525EACFC1B}" destId="{B837CD79-A6ED-4CBB-B8E5-A40E2F25C7A5}" srcOrd="0" destOrd="0" presId="urn:microsoft.com/office/officeart/2016/7/layout/RoundedRectangleTimeline"/>
    <dgm:cxn modelId="{696BC3F3-1CD9-4562-93EE-BE84BCB0EE01}" type="presParOf" srcId="{0F7873E6-93E6-4FA1-8199-91525EACFC1B}" destId="{481176DA-885A-4BEE-AC35-A7ACB387C136}" srcOrd="1" destOrd="0" presId="urn:microsoft.com/office/officeart/2016/7/layout/RoundedRectangleTimeline"/>
    <dgm:cxn modelId="{A0C44EE5-75C8-44DE-AA91-C66B9267C684}" type="presParOf" srcId="{0F7873E6-93E6-4FA1-8199-91525EACFC1B}" destId="{88489ECF-FC66-4C9E-AE9D-6C22832F5BE0}" srcOrd="2" destOrd="0" presId="urn:microsoft.com/office/officeart/2016/7/layout/RoundedRectangleTimeline"/>
    <dgm:cxn modelId="{0A8CD443-B31F-4B66-9F0C-EC8F1D9EA5A9}" type="presParOf" srcId="{0F7873E6-93E6-4FA1-8199-91525EACFC1B}" destId="{F6E3012F-9BD6-4082-82D8-4AFE0240B443}" srcOrd="3" destOrd="0" presId="urn:microsoft.com/office/officeart/2016/7/layout/RoundedRectangleTimeline"/>
    <dgm:cxn modelId="{284452D2-FCBE-41F1-9E9B-976E8A8A767E}" type="presParOf" srcId="{0F7873E6-93E6-4FA1-8199-91525EACFC1B}" destId="{49188164-B704-4CA6-925B-E21DE407A535}" srcOrd="4" destOrd="0" presId="urn:microsoft.com/office/officeart/2016/7/layout/RoundedRectangleTimeline"/>
    <dgm:cxn modelId="{86575012-AB27-4B21-B598-F2E81F85AF96}" type="presParOf" srcId="{196C9F68-3606-4282-A4C6-4485F1280B5F}" destId="{5736B3D4-44FF-448A-B2CA-1016184CCDB5}" srcOrd="7" destOrd="0" presId="urn:microsoft.com/office/officeart/2016/7/layout/RoundedRectangleTimeline"/>
    <dgm:cxn modelId="{EC6322E2-103F-4362-8A89-9A570B41AF6C}" type="presParOf" srcId="{196C9F68-3606-4282-A4C6-4485F1280B5F}" destId="{40521AA5-1932-497F-9EA4-2C2AB39B592E}" srcOrd="8" destOrd="0" presId="urn:microsoft.com/office/officeart/2016/7/layout/RoundedRectangleTimeline"/>
    <dgm:cxn modelId="{68224C4D-3567-4CB9-8261-1B50E721EBAF}" type="presParOf" srcId="{40521AA5-1932-497F-9EA4-2C2AB39B592E}" destId="{8284C283-0307-401E-B905-4D8D43128B34}" srcOrd="0" destOrd="0" presId="urn:microsoft.com/office/officeart/2016/7/layout/RoundedRectangleTimeline"/>
    <dgm:cxn modelId="{67899B38-08AF-48C2-B4FE-035232A50153}" type="presParOf" srcId="{40521AA5-1932-497F-9EA4-2C2AB39B592E}" destId="{2F1D4E51-AFB3-4307-8F83-AED15351A142}" srcOrd="1" destOrd="0" presId="urn:microsoft.com/office/officeart/2016/7/layout/RoundedRectangleTimeline"/>
    <dgm:cxn modelId="{2B408138-CC16-4E7A-91AD-FC4E45702510}" type="presParOf" srcId="{40521AA5-1932-497F-9EA4-2C2AB39B592E}" destId="{42D4D8F5-BC9F-49A5-8340-04DB1A9ADCA8}" srcOrd="2" destOrd="0" presId="urn:microsoft.com/office/officeart/2016/7/layout/RoundedRectangleTimeline"/>
    <dgm:cxn modelId="{9B4DE2AD-5194-4A7E-AFE2-9AC743F187A2}" type="presParOf" srcId="{40521AA5-1932-497F-9EA4-2C2AB39B592E}" destId="{3063611D-E8D8-4ECD-A296-A74A8DB42566}" srcOrd="3" destOrd="0" presId="urn:microsoft.com/office/officeart/2016/7/layout/RoundedRectangleTimeline"/>
    <dgm:cxn modelId="{1FC68E29-AFAA-4B6A-864B-90538C3C06B9}" type="presParOf" srcId="{40521AA5-1932-497F-9EA4-2C2AB39B592E}" destId="{94566DB8-6B4F-4332-9CD6-3BC00CC5B7FD}" srcOrd="4" destOrd="0" presId="urn:microsoft.com/office/officeart/2016/7/layout/RoundedRectangleTimeline"/>
    <dgm:cxn modelId="{3D4E1779-74CB-433C-A045-2628A23DC7FC}" type="presParOf" srcId="{196C9F68-3606-4282-A4C6-4485F1280B5F}" destId="{62B78848-4320-4D6F-A3E6-0AB7F423446B}" srcOrd="9" destOrd="0" presId="urn:microsoft.com/office/officeart/2016/7/layout/RoundedRectangleTimeline"/>
    <dgm:cxn modelId="{E5C62C68-8012-489B-8765-BB01655DBECE}" type="presParOf" srcId="{196C9F68-3606-4282-A4C6-4485F1280B5F}" destId="{35C1E006-625A-46C1-BDA2-BD5CCAC3C9FE}" srcOrd="10" destOrd="0" presId="urn:microsoft.com/office/officeart/2016/7/layout/RoundedRectangleTimeline"/>
    <dgm:cxn modelId="{13653170-F7AB-4EAA-9BC8-6A5CE81E33CE}" type="presParOf" srcId="{35C1E006-625A-46C1-BDA2-BD5CCAC3C9FE}" destId="{9B9E3039-3F09-497A-BFE8-CFBF0E0BD0C3}" srcOrd="0" destOrd="0" presId="urn:microsoft.com/office/officeart/2016/7/layout/RoundedRectangleTimeline"/>
    <dgm:cxn modelId="{223919B7-CA21-44A3-B6C6-E248C20D1B5D}" type="presParOf" srcId="{35C1E006-625A-46C1-BDA2-BD5CCAC3C9FE}" destId="{7A08F6BE-3C40-44C0-833E-AC9FDCB52097}" srcOrd="1" destOrd="0" presId="urn:microsoft.com/office/officeart/2016/7/layout/RoundedRectangleTimeline"/>
    <dgm:cxn modelId="{EDFE4170-59E2-4C2C-B655-69B5B03A3F63}" type="presParOf" srcId="{35C1E006-625A-46C1-BDA2-BD5CCAC3C9FE}" destId="{561BD3A5-BBDC-4502-BC45-D03CD0B9A155}" srcOrd="2" destOrd="0" presId="urn:microsoft.com/office/officeart/2016/7/layout/RoundedRectangleTimeline"/>
    <dgm:cxn modelId="{1D1B2D82-C580-43FD-8A40-8B96585BE538}" type="presParOf" srcId="{35C1E006-625A-46C1-BDA2-BD5CCAC3C9FE}" destId="{FE71AD8A-D0FB-4899-A73C-1341943B3C24}" srcOrd="3" destOrd="0" presId="urn:microsoft.com/office/officeart/2016/7/layout/RoundedRectangleTimeline"/>
    <dgm:cxn modelId="{E739E421-0271-4D96-851A-1031789114F4}" type="presParOf" srcId="{35C1E006-625A-46C1-BDA2-BD5CCAC3C9FE}" destId="{8DBB94D7-A43B-41B0-A445-0F89CF6E88B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094898" y="1388189"/>
          <a:ext cx="435133" cy="1574958"/>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en-GB" sz="1300" b="1" kern="1200" dirty="0"/>
            <a:t>Session 1</a:t>
          </a:r>
        </a:p>
      </dsp:txBody>
      <dsp:txXfrm rot="5400000">
        <a:off x="546227" y="1979343"/>
        <a:ext cx="1553717" cy="392651"/>
      </dsp:txXfrm>
    </dsp:sp>
    <dsp:sp modelId="{45A02F84-C6CB-43F5-AEE4-3EA66C2BD25F}">
      <dsp:nvSpPr>
        <dsp:cNvPr id="0" name=""/>
        <dsp:cNvSpPr/>
      </dsp:nvSpPr>
      <dsp:spPr>
        <a:xfrm>
          <a:off x="0" y="0"/>
          <a:ext cx="262493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rtlCol="0" anchor="b" anchorCtr="1">
          <a:noAutofit/>
        </a:bodyPr>
        <a:lstStyle/>
        <a:p>
          <a:pPr marL="0" lvl="0" indent="0" algn="ctr" defTabSz="577850" rtl="0">
            <a:lnSpc>
              <a:spcPct val="90000"/>
            </a:lnSpc>
            <a:spcBef>
              <a:spcPct val="0"/>
            </a:spcBef>
            <a:spcAft>
              <a:spcPct val="35000"/>
            </a:spcAft>
            <a:buNone/>
          </a:pPr>
          <a:r>
            <a:rPr lang="en-GB" sz="1300" b="0" i="0" u="none" kern="1200" dirty="0"/>
            <a:t>Explored initial concepts and developed the </a:t>
          </a:r>
          <a:r>
            <a:rPr lang="en-GB" sz="1300" b="0" i="0" u="none" kern="1200" dirty="0" err="1"/>
            <a:t>WireFrame</a:t>
          </a:r>
          <a:r>
            <a:rPr lang="en-GB" sz="1300" b="0" i="0" u="none" kern="1200" dirty="0"/>
            <a:t> for the front-end</a:t>
          </a:r>
        </a:p>
        <a:p>
          <a:pPr marL="0" lvl="0" indent="0" algn="ctr" defTabSz="577850" rtl="0">
            <a:lnSpc>
              <a:spcPct val="90000"/>
            </a:lnSpc>
            <a:spcBef>
              <a:spcPct val="0"/>
            </a:spcBef>
            <a:spcAft>
              <a:spcPct val="35000"/>
            </a:spcAft>
            <a:buNone/>
          </a:pPr>
          <a:endParaRPr lang="en-GB" sz="1300" b="0" i="0" u="none" kern="1200" dirty="0"/>
        </a:p>
        <a:p>
          <a:pPr marL="0" lvl="0" indent="0" algn="ctr" defTabSz="577850" rtl="0">
            <a:lnSpc>
              <a:spcPct val="90000"/>
            </a:lnSpc>
            <a:spcBef>
              <a:spcPct val="0"/>
            </a:spcBef>
            <a:spcAft>
              <a:spcPct val="35000"/>
            </a:spcAft>
            <a:buNone/>
          </a:pPr>
          <a:r>
            <a:rPr lang="en-GB" sz="1300" b="0" i="0" u="none" kern="1200" dirty="0"/>
            <a:t>Setting up the GitHub repo</a:t>
          </a:r>
          <a:endParaRPr lang="en-GB" sz="1300" kern="1200" dirty="0"/>
        </a:p>
      </dsp:txBody>
      <dsp:txXfrm>
        <a:off x="0" y="0"/>
        <a:ext cx="2624931" cy="1522968"/>
      </dsp:txXfrm>
    </dsp:sp>
    <dsp:sp modelId="{6BA46904-CB7C-4538-BD49-D3891EF19552}">
      <dsp:nvSpPr>
        <dsp:cNvPr id="0" name=""/>
        <dsp:cNvSpPr/>
      </dsp:nvSpPr>
      <dsp:spPr>
        <a:xfrm>
          <a:off x="1312465" y="160999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268952" y="1522968"/>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099944" y="1958102"/>
          <a:ext cx="1574958" cy="4351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en-GB" sz="1300" b="1" kern="1200" dirty="0"/>
            <a:t>Session 2</a:t>
          </a:r>
        </a:p>
      </dsp:txBody>
      <dsp:txXfrm>
        <a:off x="2099944" y="1958102"/>
        <a:ext cx="1574958" cy="435133"/>
      </dsp:txXfrm>
    </dsp:sp>
    <dsp:sp modelId="{FEBD3C2A-A340-470A-A475-AE614EA07678}">
      <dsp:nvSpPr>
        <dsp:cNvPr id="0" name=""/>
        <dsp:cNvSpPr/>
      </dsp:nvSpPr>
      <dsp:spPr>
        <a:xfrm>
          <a:off x="1574958" y="2828369"/>
          <a:ext cx="262493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rtlCol="0" anchor="t" anchorCtr="1">
          <a:noAutofit/>
        </a:bodyPr>
        <a:lstStyle/>
        <a:p>
          <a:pPr marL="0" lvl="0" indent="0" algn="ctr" defTabSz="577850" rtl="0">
            <a:lnSpc>
              <a:spcPct val="90000"/>
            </a:lnSpc>
            <a:spcBef>
              <a:spcPct val="0"/>
            </a:spcBef>
            <a:spcAft>
              <a:spcPct val="35000"/>
            </a:spcAft>
            <a:buNone/>
          </a:pPr>
          <a:r>
            <a:rPr lang="en-GB" sz="1300" kern="1200" dirty="0"/>
            <a:t>Coding</a:t>
          </a:r>
          <a:r>
            <a:rPr lang="en-GB" sz="1300" kern="1200" baseline="0" dirty="0"/>
            <a:t> on the back end, and the main home page</a:t>
          </a:r>
        </a:p>
        <a:p>
          <a:pPr marL="0" lvl="0" indent="0" algn="ctr" defTabSz="577850" rtl="0">
            <a:lnSpc>
              <a:spcPct val="90000"/>
            </a:lnSpc>
            <a:spcBef>
              <a:spcPct val="0"/>
            </a:spcBef>
            <a:spcAft>
              <a:spcPct val="35000"/>
            </a:spcAft>
            <a:buNone/>
          </a:pPr>
          <a:endParaRPr lang="en-GB" sz="1300" kern="1200" baseline="0" dirty="0"/>
        </a:p>
        <a:p>
          <a:pPr marL="0" lvl="0" indent="0" algn="ctr" defTabSz="577850" rtl="0">
            <a:lnSpc>
              <a:spcPct val="90000"/>
            </a:lnSpc>
            <a:spcBef>
              <a:spcPct val="0"/>
            </a:spcBef>
            <a:spcAft>
              <a:spcPct val="35000"/>
            </a:spcAft>
            <a:buNone/>
          </a:pPr>
          <a:r>
            <a:rPr lang="en-GB" sz="1300" kern="1200" baseline="0" dirty="0"/>
            <a:t>Darren’s beautiful Gallery of learner’s work</a:t>
          </a:r>
          <a:endParaRPr lang="en-GB" sz="1300" kern="1200" dirty="0"/>
        </a:p>
      </dsp:txBody>
      <dsp:txXfrm>
        <a:off x="1574958" y="2828369"/>
        <a:ext cx="2624931" cy="1522968"/>
      </dsp:txXfrm>
    </dsp:sp>
    <dsp:sp modelId="{080474C8-0FEA-4FD1-97F1-0978CFB4A37F}">
      <dsp:nvSpPr>
        <dsp:cNvPr id="0" name=""/>
        <dsp:cNvSpPr/>
      </dsp:nvSpPr>
      <dsp:spPr>
        <a:xfrm>
          <a:off x="2887424"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2843910"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3674903" y="1958102"/>
          <a:ext cx="1574958" cy="435133"/>
        </a:xfrm>
        <a:prstGeom prst="rect">
          <a:avLst/>
        </a:prstGeom>
        <a:solidFill>
          <a:schemeClr val="accent4"/>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en-GB" sz="1300" b="1" kern="1200" dirty="0"/>
            <a:t>Session 3</a:t>
          </a:r>
        </a:p>
      </dsp:txBody>
      <dsp:txXfrm>
        <a:off x="3674903" y="1958102"/>
        <a:ext cx="1574958" cy="435133"/>
      </dsp:txXfrm>
    </dsp:sp>
    <dsp:sp modelId="{80CDBBF8-C6B4-4166-87C1-DC9120CC7586}">
      <dsp:nvSpPr>
        <dsp:cNvPr id="0" name=""/>
        <dsp:cNvSpPr/>
      </dsp:nvSpPr>
      <dsp:spPr>
        <a:xfrm>
          <a:off x="3149917" y="0"/>
          <a:ext cx="262493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rtlCol="0" anchor="b" anchorCtr="1">
          <a:noAutofit/>
        </a:bodyPr>
        <a:lstStyle/>
        <a:p>
          <a:pPr marL="0" lvl="0" indent="0" algn="ctr" defTabSz="577850" rtl="0">
            <a:lnSpc>
              <a:spcPct val="90000"/>
            </a:lnSpc>
            <a:spcBef>
              <a:spcPct val="0"/>
            </a:spcBef>
            <a:spcAft>
              <a:spcPct val="35000"/>
            </a:spcAft>
            <a:buNone/>
          </a:pPr>
          <a:endParaRPr lang="en-GB" sz="1300" kern="1200" dirty="0"/>
        </a:p>
      </dsp:txBody>
      <dsp:txXfrm>
        <a:off x="3149917" y="0"/>
        <a:ext cx="2624931" cy="1522968"/>
      </dsp:txXfrm>
    </dsp:sp>
    <dsp:sp modelId="{89759DE5-9F8A-470E-A6D8-F13BB4DEE93D}">
      <dsp:nvSpPr>
        <dsp:cNvPr id="0" name=""/>
        <dsp:cNvSpPr/>
      </dsp:nvSpPr>
      <dsp:spPr>
        <a:xfrm>
          <a:off x="4462383" y="1609995"/>
          <a:ext cx="0" cy="348107"/>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4418869" y="1522968"/>
          <a:ext cx="87026" cy="8702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7CD79-A6ED-4CBB-B8E5-A40E2F25C7A5}">
      <dsp:nvSpPr>
        <dsp:cNvPr id="0" name=""/>
        <dsp:cNvSpPr/>
      </dsp:nvSpPr>
      <dsp:spPr>
        <a:xfrm>
          <a:off x="5249862" y="1958102"/>
          <a:ext cx="1574958" cy="435133"/>
        </a:xfrm>
        <a:prstGeom prst="rect">
          <a:avLst/>
        </a:prstGeom>
        <a:solidFill>
          <a:schemeClr val="accent5"/>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en-GB" sz="1300" b="1" kern="1200" dirty="0"/>
            <a:t>Session 4</a:t>
          </a:r>
        </a:p>
      </dsp:txBody>
      <dsp:txXfrm>
        <a:off x="5249862" y="1958102"/>
        <a:ext cx="1574958" cy="435133"/>
      </dsp:txXfrm>
    </dsp:sp>
    <dsp:sp modelId="{481176DA-885A-4BEE-AC35-A7ACB387C136}">
      <dsp:nvSpPr>
        <dsp:cNvPr id="0" name=""/>
        <dsp:cNvSpPr/>
      </dsp:nvSpPr>
      <dsp:spPr>
        <a:xfrm>
          <a:off x="4724876" y="2828369"/>
          <a:ext cx="262493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rtlCol="0" anchor="t" anchorCtr="1">
          <a:noAutofit/>
        </a:bodyPr>
        <a:lstStyle/>
        <a:p>
          <a:pPr marL="0" lvl="0" indent="0" algn="ctr" defTabSz="577850" rtl="0">
            <a:lnSpc>
              <a:spcPct val="90000"/>
            </a:lnSpc>
            <a:spcBef>
              <a:spcPct val="0"/>
            </a:spcBef>
            <a:spcAft>
              <a:spcPct val="35000"/>
            </a:spcAft>
            <a:buNone/>
          </a:pPr>
          <a:r>
            <a:rPr lang="en-GB" sz="1300" b="0" i="0" u="none" kern="1200" dirty="0"/>
            <a:t>Fixing a major bug in the courses page</a:t>
          </a:r>
        </a:p>
        <a:p>
          <a:pPr marL="0" lvl="0" indent="0" algn="ctr" defTabSz="577850" rtl="0">
            <a:lnSpc>
              <a:spcPct val="90000"/>
            </a:lnSpc>
            <a:spcBef>
              <a:spcPct val="0"/>
            </a:spcBef>
            <a:spcAft>
              <a:spcPct val="35000"/>
            </a:spcAft>
            <a:buNone/>
          </a:pPr>
          <a:endParaRPr lang="en-GB" sz="1300" b="0" i="0" u="none" kern="1200" dirty="0"/>
        </a:p>
        <a:p>
          <a:pPr marL="0" lvl="0" indent="0" algn="ctr" defTabSz="577850" rtl="0">
            <a:lnSpc>
              <a:spcPct val="90000"/>
            </a:lnSpc>
            <a:spcBef>
              <a:spcPct val="0"/>
            </a:spcBef>
            <a:spcAft>
              <a:spcPct val="35000"/>
            </a:spcAft>
            <a:buNone/>
          </a:pPr>
          <a:r>
            <a:rPr lang="en-GB" sz="1300" b="0" i="0" u="none" kern="1200" dirty="0"/>
            <a:t>Fixing the login/signup</a:t>
          </a:r>
        </a:p>
        <a:p>
          <a:pPr marL="0" lvl="0" indent="0" algn="ctr" defTabSz="577850" rtl="0">
            <a:lnSpc>
              <a:spcPct val="90000"/>
            </a:lnSpc>
            <a:spcBef>
              <a:spcPct val="0"/>
            </a:spcBef>
            <a:spcAft>
              <a:spcPct val="35000"/>
            </a:spcAft>
            <a:buNone/>
          </a:pPr>
          <a:endParaRPr lang="en-GB" sz="1300" b="0" i="0" u="none" kern="1200" dirty="0"/>
        </a:p>
        <a:p>
          <a:pPr marL="0" lvl="0" indent="0" algn="ctr" defTabSz="577850" rtl="0">
            <a:lnSpc>
              <a:spcPct val="90000"/>
            </a:lnSpc>
            <a:spcBef>
              <a:spcPct val="0"/>
            </a:spcBef>
            <a:spcAft>
              <a:spcPct val="35000"/>
            </a:spcAft>
            <a:buNone/>
          </a:pPr>
          <a:endParaRPr lang="en-GB" sz="1300" b="0" i="0" u="none" kern="1200" dirty="0"/>
        </a:p>
        <a:p>
          <a:pPr marL="0" lvl="0" indent="0" algn="ctr" defTabSz="577850" rtl="0">
            <a:lnSpc>
              <a:spcPct val="90000"/>
            </a:lnSpc>
            <a:spcBef>
              <a:spcPct val="0"/>
            </a:spcBef>
            <a:spcAft>
              <a:spcPct val="35000"/>
            </a:spcAft>
            <a:buNone/>
          </a:pPr>
          <a:endParaRPr lang="en-GB" sz="1300" kern="1200" dirty="0"/>
        </a:p>
      </dsp:txBody>
      <dsp:txXfrm>
        <a:off x="4724876" y="2828369"/>
        <a:ext cx="2624931" cy="1522968"/>
      </dsp:txXfrm>
    </dsp:sp>
    <dsp:sp modelId="{88489ECF-FC66-4C9E-AE9D-6C22832F5BE0}">
      <dsp:nvSpPr>
        <dsp:cNvPr id="0" name=""/>
        <dsp:cNvSpPr/>
      </dsp:nvSpPr>
      <dsp:spPr>
        <a:xfrm>
          <a:off x="6037341" y="2393235"/>
          <a:ext cx="0" cy="34810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6E3012F-9BD6-4082-82D8-4AFE0240B443}">
      <dsp:nvSpPr>
        <dsp:cNvPr id="0" name=""/>
        <dsp:cNvSpPr/>
      </dsp:nvSpPr>
      <dsp:spPr>
        <a:xfrm>
          <a:off x="5993828" y="2741342"/>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84C283-0307-401E-B905-4D8D43128B34}">
      <dsp:nvSpPr>
        <dsp:cNvPr id="0" name=""/>
        <dsp:cNvSpPr/>
      </dsp:nvSpPr>
      <dsp:spPr>
        <a:xfrm>
          <a:off x="6824821" y="1958102"/>
          <a:ext cx="1574958" cy="435133"/>
        </a:xfrm>
        <a:prstGeom prst="rect">
          <a:avLst/>
        </a:prstGeom>
        <a:solidFill>
          <a:schemeClr val="tx2">
            <a:lumMod val="50000"/>
            <a:lumOff val="50000"/>
          </a:schemeClr>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rtlCol="0" anchor="ctr" anchorCtr="1">
          <a:noAutofit/>
        </a:bodyPr>
        <a:lstStyle/>
        <a:p>
          <a:pPr marL="0" lvl="0" indent="0" algn="ctr" defTabSz="622300" rtl="0">
            <a:lnSpc>
              <a:spcPct val="90000"/>
            </a:lnSpc>
            <a:spcBef>
              <a:spcPct val="0"/>
            </a:spcBef>
            <a:spcAft>
              <a:spcPct val="35000"/>
            </a:spcAft>
            <a:buNone/>
          </a:pPr>
          <a:r>
            <a:rPr lang="en-GB" sz="1400" b="1" kern="1200" dirty="0"/>
            <a:t>Session 5A</a:t>
          </a:r>
        </a:p>
      </dsp:txBody>
      <dsp:txXfrm>
        <a:off x="6824821" y="1958102"/>
        <a:ext cx="1574958" cy="435133"/>
      </dsp:txXfrm>
    </dsp:sp>
    <dsp:sp modelId="{2F1D4E51-AFB3-4307-8F83-AED15351A142}">
      <dsp:nvSpPr>
        <dsp:cNvPr id="0" name=""/>
        <dsp:cNvSpPr/>
      </dsp:nvSpPr>
      <dsp:spPr>
        <a:xfrm>
          <a:off x="6299835" y="0"/>
          <a:ext cx="2624931" cy="1522968"/>
        </a:xfrm>
        <a:prstGeom prst="rect">
          <a:avLst/>
        </a:prstGeom>
        <a:noFill/>
        <a:ln>
          <a:noFill/>
        </a:ln>
        <a:effectLst/>
      </dsp:spPr>
      <dsp:style>
        <a:lnRef idx="0">
          <a:scrgbClr r="0" g="0" b="0"/>
        </a:lnRef>
        <a:fillRef idx="0">
          <a:scrgbClr r="0" g="0" b="0"/>
        </a:fillRef>
        <a:effectRef idx="0">
          <a:scrgbClr r="0" g="0" b="0"/>
        </a:effectRef>
        <a:fontRef idx="minor"/>
      </dsp:style>
    </dsp:sp>
    <dsp:sp modelId="{42D4D8F5-BC9F-49A5-8340-04DB1A9ADCA8}">
      <dsp:nvSpPr>
        <dsp:cNvPr id="0" name=""/>
        <dsp:cNvSpPr/>
      </dsp:nvSpPr>
      <dsp:spPr>
        <a:xfrm>
          <a:off x="7612300" y="1609995"/>
          <a:ext cx="0" cy="348107"/>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063611D-E8D8-4ECD-A296-A74A8DB42566}">
      <dsp:nvSpPr>
        <dsp:cNvPr id="0" name=""/>
        <dsp:cNvSpPr/>
      </dsp:nvSpPr>
      <dsp:spPr>
        <a:xfrm>
          <a:off x="7568787" y="1522968"/>
          <a:ext cx="87026" cy="870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9E3039-3F09-497A-BFE8-CFBF0E0BD0C3}">
      <dsp:nvSpPr>
        <dsp:cNvPr id="0" name=""/>
        <dsp:cNvSpPr/>
      </dsp:nvSpPr>
      <dsp:spPr>
        <a:xfrm rot="5400000">
          <a:off x="8969692" y="1388189"/>
          <a:ext cx="435133" cy="1574958"/>
        </a:xfrm>
        <a:prstGeom prst="round2SameRect">
          <a:avLst/>
        </a:prstGeom>
        <a:solidFill>
          <a:schemeClr val="accent6"/>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rtlCol="0" anchor="ctr" anchorCtr="1">
          <a:noAutofit/>
        </a:bodyPr>
        <a:lstStyle/>
        <a:p>
          <a:pPr marL="0" lvl="0" indent="0" algn="ctr" defTabSz="577850" rtl="0">
            <a:lnSpc>
              <a:spcPct val="90000"/>
            </a:lnSpc>
            <a:spcBef>
              <a:spcPct val="0"/>
            </a:spcBef>
            <a:spcAft>
              <a:spcPct val="35000"/>
            </a:spcAft>
            <a:buNone/>
          </a:pPr>
          <a:r>
            <a:rPr lang="en-GB" sz="1300" b="1" kern="1200" dirty="0"/>
            <a:t>Session 5B</a:t>
          </a:r>
        </a:p>
      </dsp:txBody>
      <dsp:txXfrm rot="-5400000">
        <a:off x="8399780" y="1979343"/>
        <a:ext cx="1553717" cy="392651"/>
      </dsp:txXfrm>
    </dsp:sp>
    <dsp:sp modelId="{7A08F6BE-3C40-44C0-833E-AC9FDCB52097}">
      <dsp:nvSpPr>
        <dsp:cNvPr id="0" name=""/>
        <dsp:cNvSpPr/>
      </dsp:nvSpPr>
      <dsp:spPr>
        <a:xfrm>
          <a:off x="7874793" y="2828369"/>
          <a:ext cx="2624931"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rtlCol="0" anchor="t" anchorCtr="1">
          <a:noAutofit/>
        </a:bodyPr>
        <a:lstStyle/>
        <a:p>
          <a:pPr marL="0" lvl="0" indent="0" algn="ctr" defTabSz="577850" rtl="0">
            <a:lnSpc>
              <a:spcPct val="90000"/>
            </a:lnSpc>
            <a:spcBef>
              <a:spcPct val="0"/>
            </a:spcBef>
            <a:spcAft>
              <a:spcPct val="35000"/>
            </a:spcAft>
            <a:buNone/>
          </a:pPr>
          <a:r>
            <a:rPr lang="en-GB" sz="1300" b="0" i="0" u="none" kern="1200" dirty="0"/>
            <a:t>Fixing the log in/sign up front-to-back</a:t>
          </a:r>
        </a:p>
        <a:p>
          <a:pPr marL="0" lvl="0" indent="0" algn="ctr" defTabSz="577850" rtl="0">
            <a:lnSpc>
              <a:spcPct val="90000"/>
            </a:lnSpc>
            <a:spcBef>
              <a:spcPct val="0"/>
            </a:spcBef>
            <a:spcAft>
              <a:spcPct val="35000"/>
            </a:spcAft>
            <a:buNone/>
          </a:pPr>
          <a:r>
            <a:rPr lang="en-GB" sz="1300" b="0" i="0" u="none" kern="1200" dirty="0"/>
            <a:t>Presentation drafting</a:t>
          </a:r>
        </a:p>
        <a:p>
          <a:pPr marL="0" lvl="0" indent="0" algn="ctr" defTabSz="577850" rtl="0">
            <a:lnSpc>
              <a:spcPct val="90000"/>
            </a:lnSpc>
            <a:spcBef>
              <a:spcPct val="0"/>
            </a:spcBef>
            <a:spcAft>
              <a:spcPct val="35000"/>
            </a:spcAft>
            <a:buNone/>
          </a:pPr>
          <a:r>
            <a:rPr lang="en-GB" sz="1300" b="0" i="0" u="none" kern="1200" dirty="0"/>
            <a:t>Merge conflicts</a:t>
          </a:r>
        </a:p>
        <a:p>
          <a:pPr marL="0" lvl="0" indent="0" algn="ctr" defTabSz="577850" rtl="0">
            <a:lnSpc>
              <a:spcPct val="90000"/>
            </a:lnSpc>
            <a:spcBef>
              <a:spcPct val="0"/>
            </a:spcBef>
            <a:spcAft>
              <a:spcPct val="35000"/>
            </a:spcAft>
            <a:buNone/>
          </a:pPr>
          <a:endParaRPr lang="en-GB" sz="1300" kern="1200" dirty="0"/>
        </a:p>
      </dsp:txBody>
      <dsp:txXfrm>
        <a:off x="7874793" y="2828369"/>
        <a:ext cx="2624931" cy="1522968"/>
      </dsp:txXfrm>
    </dsp:sp>
    <dsp:sp modelId="{561BD3A5-BBDC-4502-BC45-D03CD0B9A155}">
      <dsp:nvSpPr>
        <dsp:cNvPr id="0" name=""/>
        <dsp:cNvSpPr/>
      </dsp:nvSpPr>
      <dsp:spPr>
        <a:xfrm>
          <a:off x="9187259" y="2393235"/>
          <a:ext cx="0" cy="348107"/>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E71AD8A-D0FB-4899-A73C-1341943B3C24}">
      <dsp:nvSpPr>
        <dsp:cNvPr id="0" name=""/>
        <dsp:cNvSpPr/>
      </dsp:nvSpPr>
      <dsp:spPr>
        <a:xfrm>
          <a:off x="9143745" y="2741342"/>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08D4B0-572C-45A3-AE54-80B1D0D3C1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C177CC36-C717-44BC-B769-78B08BAE390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4F9539-9587-4301-B67E-95AC0AB1AE28}" type="datetime1">
              <a:rPr lang="en-GB" smtClean="0"/>
              <a:t>27/03/2025</a:t>
            </a:fld>
            <a:endParaRPr lang="en-GB"/>
          </a:p>
        </p:txBody>
      </p:sp>
      <p:sp>
        <p:nvSpPr>
          <p:cNvPr id="4" name="Footer Placeholder 3">
            <a:extLst>
              <a:ext uri="{FF2B5EF4-FFF2-40B4-BE49-F238E27FC236}">
                <a16:creationId xmlns:a16="http://schemas.microsoft.com/office/drawing/2014/main" id="{99C10DB7-1A79-4178-BDA3-56B63313CA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53A6567F-3BAD-426A-A9A9-993CA1488D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B496F4-88E4-4657-8104-6CB2714F77D7}" type="slidenum">
              <a:rPr lang="en-GB" smtClean="0"/>
              <a:t>‹#›</a:t>
            </a:fld>
            <a:endParaRPr lang="en-GB"/>
          </a:p>
        </p:txBody>
      </p:sp>
    </p:spTree>
    <p:extLst>
      <p:ext uri="{BB962C8B-B14F-4D97-AF65-F5344CB8AC3E}">
        <p14:creationId xmlns:p14="http://schemas.microsoft.com/office/powerpoint/2010/main" val="254975252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34BE6C49-79EE-411D-B712-38F1F5C37022}" type="datetime1">
              <a:rPr lang="en-GB" smtClean="0"/>
              <a:t>27/03/2025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BF9438-3EEF-4192-9815-F6F44770AEF7}" type="slidenum">
              <a:rPr lang="en-GB" smtClean="0"/>
              <a:t>‹#›</a:t>
            </a:fld>
            <a:endParaRPr lang="en-GB"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rtlCol="0" anchor="ctr">
            <a:noAutofit/>
          </a:bodyPr>
          <a:lstStyle>
            <a:lvl1pPr algn="ctr">
              <a:defRPr/>
            </a:lvl1pPr>
          </a:lstStyle>
          <a:p>
            <a:pPr rtl="0"/>
            <a:r>
              <a:rPr lang="en-US"/>
              <a:t>Click icon to add picture</a:t>
            </a:r>
            <a:endParaRPr lang="en-GB"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rtlCol="0" anchor="t">
            <a:noAutofit/>
          </a:bodyPr>
          <a:lstStyle>
            <a:lvl1pPr marL="1371600">
              <a:lnSpc>
                <a:spcPct val="280000"/>
              </a:lnSpc>
              <a:spcBef>
                <a:spcPts val="1800"/>
              </a:spcBef>
              <a:defRPr>
                <a:solidFill>
                  <a:schemeClr val="bg2"/>
                </a:solidFill>
              </a:defRPr>
            </a:lvl1pPr>
          </a:lstStyle>
          <a:p>
            <a:pPr rtl="0"/>
            <a:r>
              <a:rPr lang="en-US" sz="4400">
                <a:solidFill>
                  <a:srgbClr val="FFFFFF"/>
                </a:solidFill>
              </a:rPr>
              <a:t>Click to edit Master title style</a:t>
            </a:r>
            <a:endParaRPr lang="en-GB" sz="4400" dirty="0">
              <a:solidFill>
                <a:srgbClr val="FFFFFF"/>
              </a:solidFill>
            </a:endParaRP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rtlCol="0">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rtl="0"/>
            <a:r>
              <a:rPr lang="en-US"/>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rtlCol="0"/>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rtlCol="0">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rtlCol="0">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rtlCol="0">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rtlCol="0"/>
          <a:lstStyle>
            <a:lvl1pPr>
              <a:defRPr>
                <a:solidFill>
                  <a:schemeClr val="bg2"/>
                </a:solidFill>
              </a:defRPr>
            </a:lvl1pPr>
          </a:lstStyle>
          <a:p>
            <a:pPr rtl="0"/>
            <a:r>
              <a:rPr lang="en-US">
                <a:solidFill>
                  <a:srgbClr val="FFFFFF"/>
                </a:solidFill>
              </a:rPr>
              <a:t>Click to edit Master title style</a:t>
            </a:r>
            <a:endParaRPr lang="en-GB"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rtlCol="0"/>
          <a:lstStyle>
            <a:lvl1pPr marL="0" indent="0">
              <a:buNone/>
              <a:defRPr baseline="0"/>
            </a:lvl1pPr>
          </a:lstStyle>
          <a:p>
            <a:pPr lvl="0" rtl="0"/>
            <a:r>
              <a:rPr lang="en-US"/>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rtlCol="0">
            <a:noAutofit/>
          </a:bodyPr>
          <a:lstStyle/>
          <a:p>
            <a:pPr rtl="0"/>
            <a:r>
              <a:rPr lang="en-US"/>
              <a:t>Click icon to add picture</a:t>
            </a:r>
            <a:endParaRPr lang="en-GB"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rtlCol="0">
            <a:noAutofit/>
          </a:bodyPr>
          <a:lstStyle/>
          <a:p>
            <a:pPr rtl="0"/>
            <a:r>
              <a:rPr lang="en-US"/>
              <a:t>Click icon to add picture</a:t>
            </a:r>
            <a:endParaRPr lang="en-GB"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p>
            <a:pPr rtl="0"/>
            <a:r>
              <a:rPr lang="en-GB"/>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rtlCol="0">
            <a:noAutofit/>
          </a:bodyPr>
          <a:lstStyle/>
          <a:p>
            <a:pPr rtl="0"/>
            <a:r>
              <a:rPr lang="en-US"/>
              <a:t>Click icon to add picture</a:t>
            </a:r>
            <a:endParaRPr lang="en-GB"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rtlCol="0">
            <a:noAutofit/>
          </a:bodyPr>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rtlCol="0"/>
          <a:lstStyle>
            <a:lvl1pPr>
              <a:defRPr>
                <a:solidFill>
                  <a:schemeClr val="bg2"/>
                </a:solidFill>
              </a:defRPr>
            </a:lvl1pPr>
          </a:lstStyle>
          <a:p>
            <a:pPr rtl="0"/>
            <a:r>
              <a:rPr lang="en-US">
                <a:solidFill>
                  <a:srgbClr val="FFFFFF"/>
                </a:solidFill>
              </a:rPr>
              <a:t>Click to edit Master title style</a:t>
            </a:r>
            <a:endParaRPr lang="en-GB"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rtlCol="0">
            <a:noAutofit/>
          </a:bodyPr>
          <a:lstStyle/>
          <a:p>
            <a:pPr rtl="0"/>
            <a:r>
              <a:rPr lang="en-US"/>
              <a:t>Click icon to add picture</a:t>
            </a:r>
            <a:endParaRPr lang="en-GB"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rtlCol="0">
            <a:normAutofit/>
          </a:bodyPr>
          <a:lstStyle>
            <a:lvl1pPr>
              <a:buNone/>
              <a:defRPr>
                <a:solidFill>
                  <a:schemeClr val="bg2"/>
                </a:solidFill>
              </a:defRPr>
            </a:lvl1pPr>
          </a:lstStyle>
          <a:p>
            <a:pPr lvl="0" rtl="0"/>
            <a:r>
              <a:rPr lang="en-US">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lvl1pPr>
              <a:defRPr>
                <a:solidFill>
                  <a:schemeClr val="bg2"/>
                </a:solidFill>
              </a:defRPr>
            </a:lvl1pPr>
          </a:lstStyle>
          <a:p>
            <a:pPr rtl="0"/>
            <a:r>
              <a:rPr lang="en-GB"/>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rtlCol="0" anchor="b">
            <a:noAutofit/>
          </a:bodyPr>
          <a:lstStyle/>
          <a:p>
            <a:pPr rtl="0"/>
            <a:r>
              <a:rPr lang="en-US" sz="4400">
                <a:solidFill>
                  <a:srgbClr val="FFFFFF"/>
                </a:solidFill>
              </a:rPr>
              <a:t>Click to edit Master title style</a:t>
            </a:r>
            <a:endParaRPr lang="en-GB"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rtlCol="0">
            <a:normAutofit/>
          </a:bodyPr>
          <a:lstStyle/>
          <a:p>
            <a:pPr rtl="0"/>
            <a:r>
              <a:rPr lang="en-US" sz="1400">
                <a:solidFill>
                  <a:srgbClr val="FFFFFF"/>
                </a:solidFill>
              </a:rPr>
              <a:t>Click to edit Master subtitle style</a:t>
            </a:r>
            <a:endParaRPr lang="en-GB"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rtlCol="0" anchor="b">
            <a:normAutofit/>
          </a:bodyPr>
          <a:lstStyle>
            <a:lvl1pPr algn="l">
              <a:lnSpc>
                <a:spcPct val="100000"/>
              </a:lnSpc>
              <a:defRPr sz="54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rtlCol="0">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rtlCol="0"/>
          <a:lstStyle>
            <a:lvl1pPr>
              <a:defRPr>
                <a:solidFill>
                  <a:schemeClr val="bg2"/>
                </a:solidFill>
              </a:defRPr>
            </a:lvl1pPr>
          </a:lstStyle>
          <a:p>
            <a:pPr rtl="0"/>
            <a:r>
              <a:rPr lang="en-GB"/>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rtlCol="0" anchor="b">
            <a:normAutofit/>
          </a:bodyPr>
          <a:lstStyle>
            <a:lvl1pPr>
              <a:defRPr sz="5400"/>
            </a:lvl1p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rtlCol="0"/>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rtlCol="0"/>
          <a:lstStyle/>
          <a:p>
            <a:pPr rtl="0"/>
            <a:r>
              <a:rPr lang="en-US"/>
              <a:t>Click to edit Master title style</a:t>
            </a:r>
            <a:endParaRPr lang="en-GB"/>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rtlCol="0"/>
          <a:lstStyle/>
          <a:p>
            <a:pPr rtl="0"/>
            <a:r>
              <a:rPr lang="en-GB"/>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GB"/>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rtlCol="0"/>
          <a:lstStyle>
            <a:lvl1pPr>
              <a:defRPr>
                <a:solidFill>
                  <a:schemeClr val="bg2"/>
                </a:solidFill>
              </a:defRPr>
            </a:lvl1pPr>
          </a:lstStyle>
          <a:p>
            <a:pPr rtl="0"/>
            <a:r>
              <a:rPr lang="en-US">
                <a:solidFill>
                  <a:srgbClr val="FFFFFF"/>
                </a:solidFill>
              </a:rPr>
              <a:t>Click to edit Master title style</a:t>
            </a:r>
            <a:endParaRPr lang="en-GB"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rtlCol="0">
            <a:normAutofit/>
          </a:bodyPr>
          <a:lstStyle>
            <a:lvl1pPr>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p>
            <a:pPr rtl="0"/>
            <a:r>
              <a:rPr lang="en-GB"/>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rtlCol="0">
            <a:noAutofit/>
          </a:bodyPr>
          <a:lstStyle>
            <a:lvl1pPr algn="r">
              <a:defRPr/>
            </a:lvl1pPr>
          </a:lstStyle>
          <a:p>
            <a:pPr rtl="0"/>
            <a:r>
              <a:rPr lang="en-US"/>
              <a:t>Click icon to add picture</a:t>
            </a:r>
            <a:endParaRPr lang="en-GB"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rtlCol="0">
            <a:noAutofit/>
          </a:bodyPr>
          <a:lstStyle/>
          <a:p>
            <a:pPr rtl="0"/>
            <a:r>
              <a:rPr lang="en-US"/>
              <a:t>Click icon to add picture</a:t>
            </a:r>
            <a:endParaRPr lang="en-GB"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rtlCol="0">
            <a:noAutofit/>
          </a:bodyPr>
          <a:lstStyle>
            <a:lvl1pPr algn="r">
              <a:defRPr/>
            </a:lvl1pPr>
          </a:lstStyle>
          <a:p>
            <a:pPr rtl="0"/>
            <a:r>
              <a:rPr lang="en-US"/>
              <a:t>Click icon to add picture</a:t>
            </a:r>
            <a:endParaRPr lang="en-GB"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rtlCol="0">
            <a:noAutofit/>
          </a:bodyPr>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rtlCol="0"/>
          <a:lstStyle>
            <a:lvl1pPr marL="548640">
              <a:lnSpc>
                <a:spcPct val="100000"/>
              </a:lnSpc>
              <a:defRPr>
                <a:solidFill>
                  <a:schemeClr val="bg2"/>
                </a:solidFill>
              </a:defRPr>
            </a:lvl1pPr>
          </a:lstStyle>
          <a:p>
            <a:pPr rtl="0"/>
            <a:r>
              <a:rPr lang="en-US">
                <a:solidFill>
                  <a:srgbClr val="FFFFFF"/>
                </a:solidFill>
              </a:rPr>
              <a:t>Click to edit Master title style</a:t>
            </a:r>
            <a:endParaRPr lang="en-GB"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rtlCol="0">
            <a:noAutofit/>
          </a:bodyPr>
          <a:lstStyle/>
          <a:p>
            <a:pPr rtl="0"/>
            <a:r>
              <a:rPr lang="en-US"/>
              <a:t>Click icon to add picture</a:t>
            </a:r>
            <a:endParaRPr lang="en-GB"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rtlCol="0">
            <a:noAutofit/>
          </a:bodyPr>
          <a:lstStyle/>
          <a:p>
            <a:pPr rtl="0"/>
            <a:r>
              <a:rPr lang="en-US"/>
              <a:t>Click icon to add picture</a:t>
            </a:r>
            <a:endParaRPr lang="en-GB"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rtlCol="0">
            <a:noAutofit/>
          </a:bodyPr>
          <a:lstStyle/>
          <a:p>
            <a:pPr rtl="0"/>
            <a:r>
              <a:rPr lang="en-US"/>
              <a:t>Click icon to add picture</a:t>
            </a:r>
            <a:endParaRPr lang="en-GB"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rtlCol="0"/>
          <a:lstStyle>
            <a:lvl1pPr marL="0" indent="0">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lvl1pPr>
              <a:defRPr>
                <a:solidFill>
                  <a:schemeClr val="bg2"/>
                </a:solidFill>
              </a:defRPr>
            </a:lvl1pPr>
          </a:lstStyle>
          <a:p>
            <a:pPr rtl="0"/>
            <a:r>
              <a:rPr lang="en-GB"/>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accent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accent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rtlCol="0">
            <a:normAutofit/>
          </a:bodyPr>
          <a:lstStyle>
            <a:lvl1pPr>
              <a:defRPr>
                <a:solidFill>
                  <a:schemeClr val="bg2"/>
                </a:solidFill>
              </a:defRPr>
            </a:lvl1pPr>
          </a:lstStyle>
          <a:p>
            <a:pPr algn="l" rtl="0"/>
            <a:r>
              <a:rPr lang="en-US">
                <a:solidFill>
                  <a:srgbClr val="FFFFFF"/>
                </a:solidFill>
              </a:rPr>
              <a:t>Click to edit Master title style</a:t>
            </a:r>
            <a:endParaRPr lang="en-GB"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rtlCol="0" anchor="ctr">
            <a:noAutofit/>
          </a:bodyPr>
          <a:lstStyle>
            <a:lvl1pPr algn="ctr">
              <a:defRPr/>
            </a:lvl1pPr>
          </a:lstStyle>
          <a:p>
            <a:pPr rtl="0"/>
            <a:r>
              <a:rPr lang="en-US"/>
              <a:t>Click icon to add picture</a:t>
            </a:r>
            <a:endParaRPr lang="en-GB"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rtlCol="0" anchor="t"/>
          <a:lstStyle>
            <a:lvl1pPr marL="914400" indent="0">
              <a:lnSpc>
                <a:spcPct val="400000"/>
              </a:lnSpc>
              <a:buNone/>
              <a:defRPr>
                <a:solidFill>
                  <a:schemeClr val="bg2"/>
                </a:solidFill>
              </a:defRPr>
            </a:lvl1pPr>
          </a:lstStyle>
          <a:p>
            <a:pPr rtl="0"/>
            <a:r>
              <a:rPr lang="en-US">
                <a:solidFill>
                  <a:srgbClr val="FFFFFF"/>
                </a:solidFill>
              </a:rPr>
              <a:t>Click to edit Master subtitle style</a:t>
            </a:r>
            <a:endParaRPr lang="en-GB"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rtlCol="0">
            <a:normAutofit/>
          </a:bodyPr>
          <a:lstStyle>
            <a:lvl1pPr>
              <a:lnSpc>
                <a:spcPct val="100000"/>
              </a:lnSpc>
              <a:defRPr sz="40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rtlCol="0">
            <a:normAutofit/>
          </a:bodyPr>
          <a:lstStyle>
            <a:lvl1pPr>
              <a:defRPr sz="2000"/>
            </a:lvl1pPr>
            <a:lvl2pPr>
              <a:defRPr sz="1800"/>
            </a:lvl2pPr>
            <a:lvl3pPr>
              <a:defRPr sz="1600"/>
            </a:lvl3pPr>
            <a:lvl4pPr>
              <a:defRPr sz="1400"/>
            </a:lvl4pPr>
            <a:lvl5pPr>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rtlCol="0"/>
          <a:lstStyle>
            <a:lvl1pPr algn="l">
              <a:defRPr>
                <a:solidFill>
                  <a:schemeClr val="accent2"/>
                </a:solidFill>
              </a:defRPr>
            </a:lvl1pPr>
          </a:lstStyle>
          <a:p>
            <a:pPr rtl="0"/>
            <a:r>
              <a:rPr lang="en-GB"/>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rtlCol="0"/>
          <a:lstStyle>
            <a:lvl1pPr algn="r">
              <a:defRPr>
                <a:solidFill>
                  <a:schemeClr val="bg2"/>
                </a:solidFill>
              </a:defRPr>
            </a:lvl1pPr>
          </a:lstStyle>
          <a:p>
            <a:pPr rtl="0"/>
            <a:r>
              <a:rPr lang="en-GB"/>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rtlCol="0">
            <a:normAutofit/>
          </a:bodyPr>
          <a:lstStyle>
            <a:lvl1pPr>
              <a:lnSpc>
                <a:spcPct val="100000"/>
              </a:lnSpc>
              <a:defRPr sz="40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rtlCol="0"/>
          <a:lstStyle>
            <a:lvl1pPr algn="l">
              <a:defRPr>
                <a:solidFill>
                  <a:schemeClr val="accent2"/>
                </a:solidFill>
              </a:defRPr>
            </a:lvl1pPr>
          </a:lstStyle>
          <a:p>
            <a:pPr rtl="0"/>
            <a:r>
              <a:rPr lang="en-GB"/>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rtlCol="0"/>
          <a:lstStyle>
            <a:lvl1pPr algn="r">
              <a:defRPr>
                <a:solidFill>
                  <a:schemeClr val="bg2"/>
                </a:solidFill>
              </a:defRPr>
            </a:lvl1pPr>
          </a:lstStyle>
          <a:p>
            <a:pPr rtl="0"/>
            <a:r>
              <a:rPr lang="en-GB"/>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rtlCol="0" anchor="b"/>
          <a:lstStyle>
            <a:lvl1pPr>
              <a:defRPr>
                <a:solidFill>
                  <a:schemeClr val="bg2"/>
                </a:solidFill>
              </a:defRPr>
            </a:lvl1pPr>
          </a:lstStyle>
          <a:p>
            <a:pPr rtl="0"/>
            <a:r>
              <a:rPr lang="en-US">
                <a:solidFill>
                  <a:srgbClr val="FFFFFF"/>
                </a:solidFill>
              </a:rPr>
              <a:t>Click to edit Master title style</a:t>
            </a:r>
            <a:endParaRPr lang="en-GB"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rtlCol="0"/>
          <a:lstStyle>
            <a:lvl1pPr>
              <a:buNone/>
              <a:defRPr>
                <a:solidFill>
                  <a:schemeClr val="bg2"/>
                </a:solidFill>
              </a:defRPr>
            </a:lvl1pPr>
          </a:lstStyle>
          <a:p>
            <a:pPr rtl="0"/>
            <a:r>
              <a:rPr lang="en-US">
                <a:solidFill>
                  <a:srgbClr val="FFFFFF"/>
                </a:solidFill>
              </a:rPr>
              <a:t>Click to edit Master subtitle style</a:t>
            </a:r>
            <a:endParaRPr lang="en-GB"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rtlCol="0"/>
          <a:lstStyle>
            <a:lvl1pPr>
              <a:defRPr>
                <a:solidFill>
                  <a:schemeClr val="bg2"/>
                </a:solidFill>
              </a:defRPr>
            </a:lvl1pPr>
          </a:lstStyle>
          <a:p>
            <a:pPr rtl="0"/>
            <a:r>
              <a:rPr lang="en-GB"/>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rtlCol="0" anchor="ctr">
            <a:noAutofit/>
          </a:bodyPr>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rtlCol="0"/>
          <a:lstStyle>
            <a:lvl1pPr marL="914400">
              <a:lnSpc>
                <a:spcPct val="100000"/>
              </a:lnSpc>
              <a:defRPr>
                <a:solidFill>
                  <a:schemeClr val="bg2"/>
                </a:solidFill>
              </a:defRPr>
            </a:lvl1pPr>
          </a:lstStyle>
          <a:p>
            <a:pPr rtl="0"/>
            <a:r>
              <a:rPr lang="en-US">
                <a:solidFill>
                  <a:srgbClr val="FFFFFF"/>
                </a:solidFill>
              </a:rPr>
              <a:t>Click to edit Master title style</a:t>
            </a:r>
            <a:endParaRPr lang="en-GB"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rtlCol="0"/>
          <a:lstStyle/>
          <a:p>
            <a:pPr rtl="0"/>
            <a:r>
              <a:rPr lang="en-US"/>
              <a:t>Click icon to add picture</a:t>
            </a:r>
            <a:endParaRPr lang="en-GB"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rtlCol="0" anchor="b" anchorCtr="0"/>
          <a:lstStyle>
            <a:lvl1pPr>
              <a:buNone/>
              <a:defRPr sz="2000" b="1">
                <a:solidFill>
                  <a:schemeClr val="bg2"/>
                </a:solidFill>
              </a:defRPr>
            </a:lvl1pPr>
          </a:lstStyle>
          <a:p>
            <a:pPr lvl="0" rtl="0"/>
            <a:r>
              <a:rPr lang="en-GB"/>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rtlCol="0"/>
          <a:lstStyle/>
          <a:p>
            <a:pPr rtl="0"/>
            <a:r>
              <a:rPr lang="en-US"/>
              <a:t>Click icon to add picture</a:t>
            </a:r>
            <a:endParaRPr lang="en-GB"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rtlCol="0" anchor="b" anchorCtr="0"/>
          <a:lstStyle>
            <a:lvl1pPr>
              <a:buNone/>
              <a:defRPr sz="2000" b="1">
                <a:solidFill>
                  <a:schemeClr val="bg2"/>
                </a:solidFill>
              </a:defRPr>
            </a:lvl1pPr>
          </a:lstStyle>
          <a:p>
            <a:pPr lvl="0" rtl="0"/>
            <a:r>
              <a:rPr lang="en-GB"/>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rtlCol="0"/>
          <a:lstStyle/>
          <a:p>
            <a:pPr rtl="0"/>
            <a:r>
              <a:rPr lang="en-US"/>
              <a:t>Click icon to add picture</a:t>
            </a:r>
            <a:endParaRPr lang="en-GB"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rtlCol="0" anchor="b" anchorCtr="0"/>
          <a:lstStyle>
            <a:lvl1pPr>
              <a:buNone/>
              <a:defRPr sz="2000" b="1">
                <a:solidFill>
                  <a:schemeClr val="bg2"/>
                </a:solidFill>
              </a:defRPr>
            </a:lvl1pPr>
          </a:lstStyle>
          <a:p>
            <a:pPr lvl="0" rtl="0"/>
            <a:r>
              <a:rPr lang="en-GB"/>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rtlCol="0"/>
          <a:lstStyle/>
          <a:p>
            <a:pPr rtl="0"/>
            <a:r>
              <a:rPr lang="en-US"/>
              <a:t>Click icon to add picture</a:t>
            </a:r>
            <a:endParaRPr lang="en-GB"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rtlCol="0" anchor="b" anchorCtr="0"/>
          <a:lstStyle>
            <a:lvl1pPr>
              <a:buNone/>
              <a:defRPr sz="2000" b="1">
                <a:solidFill>
                  <a:schemeClr val="bg2"/>
                </a:solidFill>
              </a:defRPr>
            </a:lvl1pPr>
          </a:lstStyle>
          <a:p>
            <a:pPr lvl="0" rtl="0"/>
            <a:r>
              <a:rPr lang="en-GB"/>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rtlCol="0">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rtlCol="0"/>
          <a:lstStyle>
            <a:lvl1pPr>
              <a:defRPr>
                <a:solidFill>
                  <a:schemeClr val="bg2"/>
                </a:solidFill>
              </a:defRPr>
            </a:lvl1pPr>
          </a:lstStyle>
          <a:p>
            <a:pPr rtl="0"/>
            <a:r>
              <a:rPr lang="en-GB"/>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rtlCol="0"/>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rtlCol="0">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rtlCol="0"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rtlCol="0">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rtlCol="0"/>
          <a:lstStyle>
            <a:lvl1pPr>
              <a:defRPr>
                <a:solidFill>
                  <a:schemeClr val="bg2"/>
                </a:solidFill>
              </a:defRPr>
            </a:lvl1pPr>
          </a:lstStyle>
          <a:p>
            <a:pPr rtl="0"/>
            <a:r>
              <a:rPr lang="en-GB"/>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rtlCol="0"/>
          <a:lstStyle>
            <a:lvl1pPr>
              <a:defRPr>
                <a:solidFill>
                  <a:schemeClr val="bg2"/>
                </a:solidFill>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pPr rtl="0"/>
            <a:r>
              <a:rPr lang="en-GB" sz="100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pPr rtl="0"/>
            <a:r>
              <a:rPr lang="en-GB"/>
              <a:t>2/8/20XX</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pPr rtl="0"/>
            <a:fld id="{08AB70BE-1769-45B8-85A6-0C837432C7E6}" type="slidenum">
              <a:rPr lang="en-GB" smtClean="0"/>
              <a:pPr/>
              <a:t>‹#›</a:t>
            </a:fld>
            <a:endParaRPr lang="en-GB"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sireeshaK-21/photography.git" TargetMode="External"/><Relationship Id="rId2" Type="http://schemas.openxmlformats.org/officeDocument/2006/relationships/image" Target="../media/image23.jpeg"/><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1273115" cy="6858000"/>
          </a:xfrm>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609521" y="4330696"/>
            <a:ext cx="11582479" cy="2527304"/>
          </a:xfrm>
        </p:spPr>
        <p:txBody>
          <a:bodyPr rtlCol="0"/>
          <a:lstStyle/>
          <a:p>
            <a:pPr rtl="0"/>
            <a:r>
              <a:rPr lang="en-GB" dirty="0"/>
              <a:t>LensEd</a:t>
            </a:r>
            <a:br>
              <a:rPr lang="en-GB" dirty="0"/>
            </a:br>
            <a:endParaRPr lang="en-GB" dirty="0"/>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a:xfrm>
            <a:off x="2000614" y="5920740"/>
            <a:ext cx="8011604" cy="723900"/>
          </a:xfrm>
        </p:spPr>
        <p:txBody>
          <a:bodyPr rtlCol="0"/>
          <a:lstStyle/>
          <a:p>
            <a:pPr rtl="0"/>
            <a:r>
              <a:rPr lang="en-GB" dirty="0"/>
              <a:t>The Front-End Collective – Full Stack Final Project Jan 2025 Bootcamp</a:t>
            </a:r>
          </a:p>
        </p:txBody>
      </p:sp>
      <p:pic>
        <p:nvPicPr>
          <p:cNvPr id="3" name="Picture 2">
            <a:extLst>
              <a:ext uri="{FF2B5EF4-FFF2-40B4-BE49-F238E27FC236}">
                <a16:creationId xmlns:a16="http://schemas.microsoft.com/office/drawing/2014/main" id="{A3861D3D-D794-68B6-ACFD-A072DEC09B61}"/>
              </a:ext>
            </a:extLst>
          </p:cNvPr>
          <p:cNvPicPr>
            <a:picLocks noChangeAspect="1"/>
          </p:cNvPicPr>
          <p:nvPr/>
        </p:nvPicPr>
        <p:blipFill>
          <a:blip r:embed="rId3"/>
          <a:stretch>
            <a:fillRect/>
          </a:stretch>
        </p:blipFill>
        <p:spPr>
          <a:xfrm>
            <a:off x="3803072" y="766617"/>
            <a:ext cx="4752109" cy="4752109"/>
          </a:xfrm>
          <a:prstGeom prst="rect">
            <a:avLst/>
          </a:prstGeom>
        </p:spPr>
      </p:pic>
    </p:spTree>
    <p:extLst>
      <p:ext uri="{BB962C8B-B14F-4D97-AF65-F5344CB8AC3E}">
        <p14:creationId xmlns:p14="http://schemas.microsoft.com/office/powerpoint/2010/main" val="103280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F5704-8002-0B8A-1CAE-D9A18AC3A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6935B-23D9-2E21-72B0-A4DECDED2155}"/>
              </a:ext>
            </a:extLst>
          </p:cNvPr>
          <p:cNvSpPr>
            <a:spLocks noGrp="1"/>
          </p:cNvSpPr>
          <p:nvPr>
            <p:ph type="ctrTitle"/>
          </p:nvPr>
        </p:nvSpPr>
        <p:spPr>
          <a:xfrm>
            <a:off x="914400" y="685798"/>
            <a:ext cx="4770783" cy="3217461"/>
          </a:xfrm>
        </p:spPr>
        <p:txBody>
          <a:bodyPr rtlCol="0"/>
          <a:lstStyle/>
          <a:p>
            <a:pPr rtl="0"/>
            <a:r>
              <a:rPr lang="en-GB" dirty="0"/>
              <a:t>Back-End coding</a:t>
            </a:r>
            <a:br>
              <a:rPr lang="en-GB" dirty="0"/>
            </a:br>
            <a:endParaRPr lang="en-GB" dirty="0"/>
          </a:p>
        </p:txBody>
      </p:sp>
      <p:pic>
        <p:nvPicPr>
          <p:cNvPr id="6" name="Picture Placeholder 5" descr="Moon in the evening sky">
            <a:extLst>
              <a:ext uri="{FF2B5EF4-FFF2-40B4-BE49-F238E27FC236}">
                <a16:creationId xmlns:a16="http://schemas.microsoft.com/office/drawing/2014/main" id="{40FAD251-3E6D-3FA7-AC77-8BAF4295D93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7C25B7DF-ED7D-AF63-DE72-A0B97B817FE0}"/>
              </a:ext>
            </a:extLst>
          </p:cNvPr>
          <p:cNvSpPr>
            <a:spLocks noGrp="1"/>
          </p:cNvSpPr>
          <p:nvPr>
            <p:ph type="subTitle" idx="1"/>
          </p:nvPr>
        </p:nvSpPr>
        <p:spPr>
          <a:xfrm>
            <a:off x="0" y="4327140"/>
            <a:ext cx="11576868" cy="2530860"/>
          </a:xfrm>
        </p:spPr>
        <p:txBody>
          <a:bodyPr rtlCol="0"/>
          <a:lstStyle/>
          <a:p>
            <a:pPr rtl="0"/>
            <a:r>
              <a:rPr lang="en-GB" dirty="0"/>
              <a:t>Key Features</a:t>
            </a:r>
          </a:p>
        </p:txBody>
      </p:sp>
      <p:pic>
        <p:nvPicPr>
          <p:cNvPr id="4" name="Picture 3">
            <a:extLst>
              <a:ext uri="{FF2B5EF4-FFF2-40B4-BE49-F238E27FC236}">
                <a16:creationId xmlns:a16="http://schemas.microsoft.com/office/drawing/2014/main" id="{8677F3EC-4C5B-20DC-3BE0-9B180ED945EA}"/>
              </a:ext>
            </a:extLst>
          </p:cNvPr>
          <p:cNvPicPr>
            <a:picLocks noChangeAspect="1"/>
          </p:cNvPicPr>
          <p:nvPr/>
        </p:nvPicPr>
        <p:blipFill>
          <a:blip r:embed="rId3"/>
          <a:stretch>
            <a:fillRect/>
          </a:stretch>
        </p:blipFill>
        <p:spPr>
          <a:xfrm>
            <a:off x="10020072" y="0"/>
            <a:ext cx="2374151" cy="2374151"/>
          </a:xfrm>
          <a:prstGeom prst="rect">
            <a:avLst/>
          </a:prstGeom>
        </p:spPr>
      </p:pic>
      <p:sp>
        <p:nvSpPr>
          <p:cNvPr id="5" name="Footer Placeholder 14">
            <a:extLst>
              <a:ext uri="{FF2B5EF4-FFF2-40B4-BE49-F238E27FC236}">
                <a16:creationId xmlns:a16="http://schemas.microsoft.com/office/drawing/2014/main" id="{E1E7372A-23FF-7F17-806F-95D28987CB3F}"/>
              </a:ext>
            </a:extLst>
          </p:cNvPr>
          <p:cNvSpPr txBox="1">
            <a:spLocks/>
          </p:cNvSpPr>
          <p:nvPr/>
        </p:nvSpPr>
        <p:spPr>
          <a:xfrm>
            <a:off x="92363" y="6492875"/>
            <a:ext cx="3897745" cy="36512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b="1" spc="50" dirty="0">
                <a:solidFill>
                  <a:schemeClr val="bg2"/>
                </a:solidFill>
              </a:rPr>
              <a:t>LensEd – The Front End Collective</a:t>
            </a:r>
          </a:p>
        </p:txBody>
      </p:sp>
    </p:spTree>
    <p:extLst>
      <p:ext uri="{BB962C8B-B14F-4D97-AF65-F5344CB8AC3E}">
        <p14:creationId xmlns:p14="http://schemas.microsoft.com/office/powerpoint/2010/main" val="2763037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AB8A7-142F-61EF-097D-CE8D3B5EDD6F}"/>
            </a:ext>
          </a:extLst>
        </p:cNvPr>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863FEB3A-A169-84EA-D9ED-48150205E5FB}"/>
              </a:ext>
            </a:extLst>
          </p:cNvPr>
          <p:cNvSpPr>
            <a:spLocks noGrp="1"/>
          </p:cNvSpPr>
          <p:nvPr>
            <p:ph type="ftr" sz="quarter" idx="11"/>
          </p:nvPr>
        </p:nvSpPr>
        <p:spPr>
          <a:xfrm>
            <a:off x="107587" y="6428659"/>
            <a:ext cx="3428012" cy="365125"/>
          </a:xfrm>
        </p:spPr>
        <p:txBody>
          <a:bodyPr rtlCol="0"/>
          <a:lstStyle/>
          <a:p>
            <a:pPr rtl="0"/>
            <a:r>
              <a:rPr lang="en-GB" b="1" dirty="0"/>
              <a:t>LensEd</a:t>
            </a:r>
            <a:r>
              <a:rPr lang="en-GB" dirty="0"/>
              <a:t> – The Front-End Collective</a:t>
            </a:r>
          </a:p>
        </p:txBody>
      </p:sp>
      <p:pic>
        <p:nvPicPr>
          <p:cNvPr id="13" name="Picture Placeholder 12" descr="The Northern Lights ">
            <a:extLst>
              <a:ext uri="{FF2B5EF4-FFF2-40B4-BE49-F238E27FC236}">
                <a16:creationId xmlns:a16="http://schemas.microsoft.com/office/drawing/2014/main" id="{3E003ACE-30D3-AA5A-26DF-587090C2127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4" name="Date Placeholder 13">
            <a:extLst>
              <a:ext uri="{FF2B5EF4-FFF2-40B4-BE49-F238E27FC236}">
                <a16:creationId xmlns:a16="http://schemas.microsoft.com/office/drawing/2014/main" id="{530E909C-EC8D-35C0-D61D-3379927C7A72}"/>
              </a:ext>
            </a:extLst>
          </p:cNvPr>
          <p:cNvSpPr>
            <a:spLocks noGrp="1"/>
          </p:cNvSpPr>
          <p:nvPr>
            <p:ph type="dt" sz="half" idx="10"/>
          </p:nvPr>
        </p:nvSpPr>
        <p:spPr>
          <a:xfrm>
            <a:off x="9017000" y="6433202"/>
            <a:ext cx="2374150" cy="367841"/>
          </a:xfrm>
        </p:spPr>
        <p:txBody>
          <a:bodyPr rtlCol="0"/>
          <a:lstStyle/>
          <a:p>
            <a:pPr rtl="0"/>
            <a:r>
              <a:rPr lang="en-GB" dirty="0"/>
              <a:t>27/03/2025</a:t>
            </a:r>
          </a:p>
        </p:txBody>
      </p:sp>
      <p:sp>
        <p:nvSpPr>
          <p:cNvPr id="16" name="Slide Number Placeholder 15">
            <a:extLst>
              <a:ext uri="{FF2B5EF4-FFF2-40B4-BE49-F238E27FC236}">
                <a16:creationId xmlns:a16="http://schemas.microsoft.com/office/drawing/2014/main" id="{18C62023-BF77-2973-AB36-4DD2BCF23992}"/>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11</a:t>
            </a:fld>
            <a:endParaRPr lang="en-GB" dirty="0"/>
          </a:p>
        </p:txBody>
      </p:sp>
      <p:pic>
        <p:nvPicPr>
          <p:cNvPr id="2" name="Picture 1">
            <a:extLst>
              <a:ext uri="{FF2B5EF4-FFF2-40B4-BE49-F238E27FC236}">
                <a16:creationId xmlns:a16="http://schemas.microsoft.com/office/drawing/2014/main" id="{265CE4EF-3656-A271-4806-D4DC9195A07D}"/>
              </a:ext>
            </a:extLst>
          </p:cNvPr>
          <p:cNvPicPr>
            <a:picLocks noChangeAspect="1"/>
          </p:cNvPicPr>
          <p:nvPr/>
        </p:nvPicPr>
        <p:blipFill>
          <a:blip r:embed="rId3"/>
          <a:stretch>
            <a:fillRect/>
          </a:stretch>
        </p:blipFill>
        <p:spPr>
          <a:xfrm>
            <a:off x="10020072" y="0"/>
            <a:ext cx="2374151" cy="2374151"/>
          </a:xfrm>
          <a:prstGeom prst="rect">
            <a:avLst/>
          </a:prstGeom>
        </p:spPr>
      </p:pic>
      <p:pic>
        <p:nvPicPr>
          <p:cNvPr id="6" name="Picture 5">
            <a:extLst>
              <a:ext uri="{FF2B5EF4-FFF2-40B4-BE49-F238E27FC236}">
                <a16:creationId xmlns:a16="http://schemas.microsoft.com/office/drawing/2014/main" id="{9B7FB1EE-DB96-B1AF-0302-4A4F66DA3C2B}"/>
              </a:ext>
            </a:extLst>
          </p:cNvPr>
          <p:cNvPicPr>
            <a:picLocks noChangeAspect="1"/>
          </p:cNvPicPr>
          <p:nvPr/>
        </p:nvPicPr>
        <p:blipFill>
          <a:blip r:embed="rId4"/>
          <a:stretch>
            <a:fillRect/>
          </a:stretch>
        </p:blipFill>
        <p:spPr>
          <a:xfrm>
            <a:off x="528760" y="1377832"/>
            <a:ext cx="8764603" cy="4567469"/>
          </a:xfrm>
          <a:prstGeom prst="rect">
            <a:avLst/>
          </a:prstGeom>
        </p:spPr>
      </p:pic>
      <p:pic>
        <p:nvPicPr>
          <p:cNvPr id="7" name="Picture 6">
            <a:extLst>
              <a:ext uri="{FF2B5EF4-FFF2-40B4-BE49-F238E27FC236}">
                <a16:creationId xmlns:a16="http://schemas.microsoft.com/office/drawing/2014/main" id="{A430F20D-88CF-4D17-C59A-FA669E904FED}"/>
              </a:ext>
            </a:extLst>
          </p:cNvPr>
          <p:cNvPicPr>
            <a:picLocks noChangeAspect="1"/>
          </p:cNvPicPr>
          <p:nvPr/>
        </p:nvPicPr>
        <p:blipFill>
          <a:blip r:embed="rId5"/>
          <a:stretch>
            <a:fillRect/>
          </a:stretch>
        </p:blipFill>
        <p:spPr>
          <a:xfrm>
            <a:off x="632357" y="735651"/>
            <a:ext cx="3737172" cy="499915"/>
          </a:xfrm>
          <a:prstGeom prst="rect">
            <a:avLst/>
          </a:prstGeom>
        </p:spPr>
      </p:pic>
    </p:spTree>
    <p:extLst>
      <p:ext uri="{BB962C8B-B14F-4D97-AF65-F5344CB8AC3E}">
        <p14:creationId xmlns:p14="http://schemas.microsoft.com/office/powerpoint/2010/main" val="2552146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9180E-60DA-247F-1036-CC74AEB92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52A85D-C3F8-D118-562F-624E3B82CD3F}"/>
              </a:ext>
            </a:extLst>
          </p:cNvPr>
          <p:cNvSpPr>
            <a:spLocks noGrp="1"/>
          </p:cNvSpPr>
          <p:nvPr>
            <p:ph type="ctrTitle"/>
          </p:nvPr>
        </p:nvSpPr>
        <p:spPr>
          <a:xfrm>
            <a:off x="914400" y="685798"/>
            <a:ext cx="4770783" cy="3217461"/>
          </a:xfrm>
        </p:spPr>
        <p:txBody>
          <a:bodyPr rtlCol="0"/>
          <a:lstStyle/>
          <a:p>
            <a:pPr rtl="0"/>
            <a:r>
              <a:rPr lang="en-GB" dirty="0"/>
              <a:t>Combining to Full-Stack and Testing</a:t>
            </a:r>
            <a:br>
              <a:rPr lang="en-GB" dirty="0"/>
            </a:br>
            <a:endParaRPr lang="en-GB" dirty="0"/>
          </a:p>
        </p:txBody>
      </p:sp>
      <p:pic>
        <p:nvPicPr>
          <p:cNvPr id="6" name="Picture Placeholder 5" descr="Moon in the evening sky">
            <a:extLst>
              <a:ext uri="{FF2B5EF4-FFF2-40B4-BE49-F238E27FC236}">
                <a16:creationId xmlns:a16="http://schemas.microsoft.com/office/drawing/2014/main" id="{DDDD8F32-49FD-23CA-413D-FA9C9B7E918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BBBE30DE-7500-8B74-4051-4B129F158729}"/>
              </a:ext>
            </a:extLst>
          </p:cNvPr>
          <p:cNvSpPr>
            <a:spLocks noGrp="1"/>
          </p:cNvSpPr>
          <p:nvPr>
            <p:ph type="subTitle" idx="1"/>
          </p:nvPr>
        </p:nvSpPr>
        <p:spPr>
          <a:xfrm>
            <a:off x="0" y="4327140"/>
            <a:ext cx="11576868" cy="2530860"/>
          </a:xfrm>
        </p:spPr>
        <p:txBody>
          <a:bodyPr rtlCol="0"/>
          <a:lstStyle/>
          <a:p>
            <a:pPr rtl="0"/>
            <a:r>
              <a:rPr lang="en-GB" dirty="0"/>
              <a:t> </a:t>
            </a:r>
          </a:p>
        </p:txBody>
      </p:sp>
      <p:pic>
        <p:nvPicPr>
          <p:cNvPr id="4" name="Picture 3">
            <a:extLst>
              <a:ext uri="{FF2B5EF4-FFF2-40B4-BE49-F238E27FC236}">
                <a16:creationId xmlns:a16="http://schemas.microsoft.com/office/drawing/2014/main" id="{F60F7D07-880D-1482-C514-247416DBAFF8}"/>
              </a:ext>
            </a:extLst>
          </p:cNvPr>
          <p:cNvPicPr>
            <a:picLocks noChangeAspect="1"/>
          </p:cNvPicPr>
          <p:nvPr/>
        </p:nvPicPr>
        <p:blipFill>
          <a:blip r:embed="rId3"/>
          <a:stretch>
            <a:fillRect/>
          </a:stretch>
        </p:blipFill>
        <p:spPr>
          <a:xfrm>
            <a:off x="10020072" y="0"/>
            <a:ext cx="2374151" cy="2374151"/>
          </a:xfrm>
          <a:prstGeom prst="rect">
            <a:avLst/>
          </a:prstGeom>
        </p:spPr>
      </p:pic>
      <p:sp>
        <p:nvSpPr>
          <p:cNvPr id="5" name="Footer Placeholder 14">
            <a:extLst>
              <a:ext uri="{FF2B5EF4-FFF2-40B4-BE49-F238E27FC236}">
                <a16:creationId xmlns:a16="http://schemas.microsoft.com/office/drawing/2014/main" id="{31AF0A32-6121-0BE3-5DD3-7496C8465302}"/>
              </a:ext>
            </a:extLst>
          </p:cNvPr>
          <p:cNvSpPr txBox="1">
            <a:spLocks/>
          </p:cNvSpPr>
          <p:nvPr/>
        </p:nvSpPr>
        <p:spPr>
          <a:xfrm>
            <a:off x="92363" y="6492875"/>
            <a:ext cx="3897745" cy="36512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b="1" spc="50" dirty="0">
                <a:solidFill>
                  <a:schemeClr val="bg2"/>
                </a:solidFill>
              </a:rPr>
              <a:t>LensEd – The Front-End Collective</a:t>
            </a:r>
          </a:p>
        </p:txBody>
      </p:sp>
    </p:spTree>
    <p:extLst>
      <p:ext uri="{BB962C8B-B14F-4D97-AF65-F5344CB8AC3E}">
        <p14:creationId xmlns:p14="http://schemas.microsoft.com/office/powerpoint/2010/main" val="4852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C5A09-ABD8-C707-655E-8D888AE341A0}"/>
            </a:ext>
          </a:extLst>
        </p:cNvPr>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3EB0E8DF-BCDE-5A18-6DCA-2A4F5220881E}"/>
              </a:ext>
            </a:extLst>
          </p:cNvPr>
          <p:cNvSpPr>
            <a:spLocks noGrp="1"/>
          </p:cNvSpPr>
          <p:nvPr>
            <p:ph type="ftr" sz="quarter" idx="11"/>
          </p:nvPr>
        </p:nvSpPr>
        <p:spPr>
          <a:xfrm>
            <a:off x="107587" y="6435918"/>
            <a:ext cx="3428012" cy="365125"/>
          </a:xfrm>
        </p:spPr>
        <p:txBody>
          <a:bodyPr rtlCol="0"/>
          <a:lstStyle/>
          <a:p>
            <a:pPr rtl="0"/>
            <a:r>
              <a:rPr lang="en-GB" b="1" dirty="0"/>
              <a:t>LensEd</a:t>
            </a:r>
            <a:r>
              <a:rPr lang="en-GB" dirty="0"/>
              <a:t> – The Front-End Collective</a:t>
            </a:r>
          </a:p>
        </p:txBody>
      </p:sp>
      <p:pic>
        <p:nvPicPr>
          <p:cNvPr id="13" name="Picture Placeholder 12" descr="The Northern Lights ">
            <a:extLst>
              <a:ext uri="{FF2B5EF4-FFF2-40B4-BE49-F238E27FC236}">
                <a16:creationId xmlns:a16="http://schemas.microsoft.com/office/drawing/2014/main" id="{945AC085-87CF-A91B-F30C-6333187E684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4" name="Date Placeholder 13">
            <a:extLst>
              <a:ext uri="{FF2B5EF4-FFF2-40B4-BE49-F238E27FC236}">
                <a16:creationId xmlns:a16="http://schemas.microsoft.com/office/drawing/2014/main" id="{01BD304E-7F6C-280B-6542-958E38EAE886}"/>
              </a:ext>
            </a:extLst>
          </p:cNvPr>
          <p:cNvSpPr>
            <a:spLocks noGrp="1"/>
          </p:cNvSpPr>
          <p:nvPr>
            <p:ph type="dt" sz="half" idx="10"/>
          </p:nvPr>
        </p:nvSpPr>
        <p:spPr>
          <a:xfrm>
            <a:off x="9017000" y="6433202"/>
            <a:ext cx="2374150" cy="367841"/>
          </a:xfrm>
        </p:spPr>
        <p:txBody>
          <a:bodyPr rtlCol="0"/>
          <a:lstStyle/>
          <a:p>
            <a:pPr rtl="0"/>
            <a:r>
              <a:rPr lang="en-GB" dirty="0"/>
              <a:t>27/05/2025</a:t>
            </a:r>
          </a:p>
        </p:txBody>
      </p:sp>
      <p:sp>
        <p:nvSpPr>
          <p:cNvPr id="16" name="Slide Number Placeholder 15">
            <a:extLst>
              <a:ext uri="{FF2B5EF4-FFF2-40B4-BE49-F238E27FC236}">
                <a16:creationId xmlns:a16="http://schemas.microsoft.com/office/drawing/2014/main" id="{9696C964-2D4D-AAC8-E7E2-62B91F5E2673}"/>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13</a:t>
            </a:fld>
            <a:endParaRPr lang="en-GB" dirty="0"/>
          </a:p>
        </p:txBody>
      </p:sp>
      <p:pic>
        <p:nvPicPr>
          <p:cNvPr id="2" name="Picture 1">
            <a:extLst>
              <a:ext uri="{FF2B5EF4-FFF2-40B4-BE49-F238E27FC236}">
                <a16:creationId xmlns:a16="http://schemas.microsoft.com/office/drawing/2014/main" id="{BB17EEA8-377D-B084-5C12-33FB26A97C9D}"/>
              </a:ext>
            </a:extLst>
          </p:cNvPr>
          <p:cNvPicPr>
            <a:picLocks noChangeAspect="1"/>
          </p:cNvPicPr>
          <p:nvPr/>
        </p:nvPicPr>
        <p:blipFill>
          <a:blip r:embed="rId3"/>
          <a:stretch>
            <a:fillRect/>
          </a:stretch>
        </p:blipFill>
        <p:spPr>
          <a:xfrm>
            <a:off x="10020072" y="0"/>
            <a:ext cx="2374151" cy="2374151"/>
          </a:xfrm>
          <a:prstGeom prst="rect">
            <a:avLst/>
          </a:prstGeom>
        </p:spPr>
      </p:pic>
      <p:pic>
        <p:nvPicPr>
          <p:cNvPr id="3" name="Picture 2">
            <a:extLst>
              <a:ext uri="{FF2B5EF4-FFF2-40B4-BE49-F238E27FC236}">
                <a16:creationId xmlns:a16="http://schemas.microsoft.com/office/drawing/2014/main" id="{0214C303-1BC9-A8E8-4B8B-C91F06CC3DEA}"/>
              </a:ext>
            </a:extLst>
          </p:cNvPr>
          <p:cNvPicPr>
            <a:picLocks noChangeAspect="1"/>
          </p:cNvPicPr>
          <p:nvPr/>
        </p:nvPicPr>
        <p:blipFill>
          <a:blip r:embed="rId4"/>
          <a:stretch>
            <a:fillRect/>
          </a:stretch>
        </p:blipFill>
        <p:spPr>
          <a:xfrm>
            <a:off x="812800" y="2673366"/>
            <a:ext cx="3210646" cy="3251287"/>
          </a:xfrm>
          <a:prstGeom prst="rect">
            <a:avLst/>
          </a:prstGeom>
        </p:spPr>
      </p:pic>
      <p:sp>
        <p:nvSpPr>
          <p:cNvPr id="4" name="TextBox 3">
            <a:extLst>
              <a:ext uri="{FF2B5EF4-FFF2-40B4-BE49-F238E27FC236}">
                <a16:creationId xmlns:a16="http://schemas.microsoft.com/office/drawing/2014/main" id="{F02C9CF4-9D98-646F-4886-5F725371CD12}"/>
              </a:ext>
            </a:extLst>
          </p:cNvPr>
          <p:cNvSpPr txBox="1"/>
          <p:nvPr/>
        </p:nvSpPr>
        <p:spPr>
          <a:xfrm>
            <a:off x="3749964" y="3339330"/>
            <a:ext cx="3676073" cy="2585323"/>
          </a:xfrm>
          <a:prstGeom prst="rect">
            <a:avLst/>
          </a:prstGeom>
          <a:solidFill>
            <a:schemeClr val="accent2">
              <a:lumMod val="20000"/>
              <a:lumOff val="80000"/>
            </a:schemeClr>
          </a:solidFill>
        </p:spPr>
        <p:txBody>
          <a:bodyPr wrap="square" rtlCol="0">
            <a:spAutoFit/>
          </a:bodyPr>
          <a:lstStyle/>
          <a:p>
            <a:r>
              <a:rPr lang="en-GB" b="1" dirty="0"/>
              <a:t>Final user testing: Lessons error bug</a:t>
            </a:r>
          </a:p>
          <a:p>
            <a:r>
              <a:rPr lang="en-GB" dirty="0"/>
              <a:t>Solution: Back end data base was missing the photo URL. Used SQL code ALTER TABLE lessons ADD COLUMN </a:t>
            </a:r>
            <a:r>
              <a:rPr lang="en-GB" dirty="0" err="1"/>
              <a:t>photo_url</a:t>
            </a:r>
            <a:r>
              <a:rPr lang="en-GB" dirty="0"/>
              <a:t> VARCHAR(255) on the lessons table and reseeded</a:t>
            </a:r>
          </a:p>
          <a:p>
            <a:endParaRPr lang="en-GB" dirty="0"/>
          </a:p>
        </p:txBody>
      </p:sp>
      <p:sp>
        <p:nvSpPr>
          <p:cNvPr id="6" name="TextBox 5">
            <a:extLst>
              <a:ext uri="{FF2B5EF4-FFF2-40B4-BE49-F238E27FC236}">
                <a16:creationId xmlns:a16="http://schemas.microsoft.com/office/drawing/2014/main" id="{FA12A392-C85D-F3B0-318F-6C6502410A3C}"/>
              </a:ext>
            </a:extLst>
          </p:cNvPr>
          <p:cNvSpPr txBox="1"/>
          <p:nvPr/>
        </p:nvSpPr>
        <p:spPr>
          <a:xfrm>
            <a:off x="1080654" y="618835"/>
            <a:ext cx="7601527" cy="1477328"/>
          </a:xfrm>
          <a:prstGeom prst="rect">
            <a:avLst/>
          </a:prstGeom>
          <a:noFill/>
        </p:spPr>
        <p:txBody>
          <a:bodyPr wrap="square" rtlCol="0">
            <a:spAutoFit/>
          </a:bodyPr>
          <a:lstStyle/>
          <a:p>
            <a:pPr marL="285750" indent="-285750">
              <a:buFont typeface="Arial" panose="020B0604020202020204" pitchFamily="34" charset="0"/>
              <a:buChar char="•"/>
            </a:pPr>
            <a:r>
              <a:rPr lang="en-GB" sz="3600" dirty="0">
                <a:solidFill>
                  <a:schemeClr val="bg2"/>
                </a:solidFill>
              </a:rPr>
              <a:t>Fixing routes…</a:t>
            </a:r>
          </a:p>
          <a:p>
            <a:pPr marL="285750" indent="-285750">
              <a:buFont typeface="Arial" panose="020B0604020202020204" pitchFamily="34" charset="0"/>
              <a:buChar char="•"/>
            </a:pPr>
            <a:r>
              <a:rPr lang="en-GB" sz="3600" dirty="0">
                <a:solidFill>
                  <a:schemeClr val="bg2"/>
                </a:solidFill>
              </a:rPr>
              <a:t>Login-sign up, transition overlap…</a:t>
            </a:r>
          </a:p>
          <a:p>
            <a:endParaRPr lang="en-GB" dirty="0"/>
          </a:p>
        </p:txBody>
      </p:sp>
    </p:spTree>
    <p:extLst>
      <p:ext uri="{BB962C8B-B14F-4D97-AF65-F5344CB8AC3E}">
        <p14:creationId xmlns:p14="http://schemas.microsoft.com/office/powerpoint/2010/main" val="1729435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7C450-9E55-F0C3-830D-DC1DA05E2C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BCB767-3059-EEF9-7BAC-7365F646888E}"/>
              </a:ext>
            </a:extLst>
          </p:cNvPr>
          <p:cNvSpPr>
            <a:spLocks noGrp="1"/>
          </p:cNvSpPr>
          <p:nvPr>
            <p:ph type="ctrTitle"/>
          </p:nvPr>
        </p:nvSpPr>
        <p:spPr>
          <a:xfrm>
            <a:off x="914400" y="685798"/>
            <a:ext cx="4770783" cy="3217461"/>
          </a:xfrm>
        </p:spPr>
        <p:txBody>
          <a:bodyPr rtlCol="0"/>
          <a:lstStyle/>
          <a:p>
            <a:pPr rtl="0"/>
            <a:r>
              <a:rPr lang="en-GB" dirty="0"/>
              <a:t>Documentation &amp; </a:t>
            </a:r>
            <a:r>
              <a:rPr lang="en-GB" dirty="0" err="1"/>
              <a:t>Github</a:t>
            </a:r>
            <a:br>
              <a:rPr lang="en-GB" dirty="0"/>
            </a:br>
            <a:endParaRPr lang="en-GB" dirty="0"/>
          </a:p>
        </p:txBody>
      </p:sp>
      <p:pic>
        <p:nvPicPr>
          <p:cNvPr id="6" name="Picture Placeholder 5" descr="Moon in the evening sky">
            <a:extLst>
              <a:ext uri="{FF2B5EF4-FFF2-40B4-BE49-F238E27FC236}">
                <a16:creationId xmlns:a16="http://schemas.microsoft.com/office/drawing/2014/main" id="{DD3F1DE7-D590-8DB8-788F-BB5FFF500C8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4102528D-E161-E238-FF9F-B3AABBD32902}"/>
              </a:ext>
            </a:extLst>
          </p:cNvPr>
          <p:cNvSpPr>
            <a:spLocks noGrp="1"/>
          </p:cNvSpPr>
          <p:nvPr>
            <p:ph type="subTitle" idx="1"/>
          </p:nvPr>
        </p:nvSpPr>
        <p:spPr>
          <a:xfrm>
            <a:off x="0" y="4327140"/>
            <a:ext cx="11576868" cy="2530860"/>
          </a:xfrm>
        </p:spPr>
        <p:txBody>
          <a:bodyPr rtlCol="0"/>
          <a:lstStyle/>
          <a:p>
            <a:pPr rtl="0"/>
            <a:r>
              <a:rPr lang="en-GB" dirty="0"/>
              <a:t> </a:t>
            </a:r>
          </a:p>
        </p:txBody>
      </p:sp>
      <p:pic>
        <p:nvPicPr>
          <p:cNvPr id="4" name="Picture 3">
            <a:extLst>
              <a:ext uri="{FF2B5EF4-FFF2-40B4-BE49-F238E27FC236}">
                <a16:creationId xmlns:a16="http://schemas.microsoft.com/office/drawing/2014/main" id="{92104F37-0A0E-4E3A-0D61-98D3595534F6}"/>
              </a:ext>
            </a:extLst>
          </p:cNvPr>
          <p:cNvPicPr>
            <a:picLocks noChangeAspect="1"/>
          </p:cNvPicPr>
          <p:nvPr/>
        </p:nvPicPr>
        <p:blipFill>
          <a:blip r:embed="rId3"/>
          <a:stretch>
            <a:fillRect/>
          </a:stretch>
        </p:blipFill>
        <p:spPr>
          <a:xfrm>
            <a:off x="10020072" y="0"/>
            <a:ext cx="2374151" cy="2374151"/>
          </a:xfrm>
          <a:prstGeom prst="rect">
            <a:avLst/>
          </a:prstGeom>
        </p:spPr>
      </p:pic>
      <p:sp>
        <p:nvSpPr>
          <p:cNvPr id="5" name="Footer Placeholder 14">
            <a:extLst>
              <a:ext uri="{FF2B5EF4-FFF2-40B4-BE49-F238E27FC236}">
                <a16:creationId xmlns:a16="http://schemas.microsoft.com/office/drawing/2014/main" id="{04435D5A-3477-F7AF-D1AA-55B5430D3673}"/>
              </a:ext>
            </a:extLst>
          </p:cNvPr>
          <p:cNvSpPr txBox="1">
            <a:spLocks/>
          </p:cNvSpPr>
          <p:nvPr/>
        </p:nvSpPr>
        <p:spPr>
          <a:xfrm>
            <a:off x="92363" y="6492875"/>
            <a:ext cx="3897745" cy="36512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b="1" spc="50" dirty="0">
                <a:solidFill>
                  <a:schemeClr val="bg2"/>
                </a:solidFill>
              </a:rPr>
              <a:t>LensEd – The Front End Collective</a:t>
            </a:r>
          </a:p>
        </p:txBody>
      </p:sp>
    </p:spTree>
    <p:extLst>
      <p:ext uri="{BB962C8B-B14F-4D97-AF65-F5344CB8AC3E}">
        <p14:creationId xmlns:p14="http://schemas.microsoft.com/office/powerpoint/2010/main" val="784656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0407D-33FE-B720-FF77-CAEE3FE4E54D}"/>
            </a:ext>
          </a:extLst>
        </p:cNvPr>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7C5BC139-42B1-E469-94FA-C4FF5175FD60}"/>
              </a:ext>
            </a:extLst>
          </p:cNvPr>
          <p:cNvSpPr>
            <a:spLocks noGrp="1"/>
          </p:cNvSpPr>
          <p:nvPr>
            <p:ph type="ftr" sz="quarter" idx="11"/>
          </p:nvPr>
        </p:nvSpPr>
        <p:spPr>
          <a:xfrm>
            <a:off x="102796" y="6431046"/>
            <a:ext cx="3428012" cy="365125"/>
          </a:xfrm>
        </p:spPr>
        <p:txBody>
          <a:bodyPr rtlCol="0"/>
          <a:lstStyle/>
          <a:p>
            <a:pPr rtl="0"/>
            <a:r>
              <a:rPr lang="en-GB" b="1" dirty="0"/>
              <a:t>LensEd</a:t>
            </a:r>
            <a:r>
              <a:rPr lang="en-GB" dirty="0"/>
              <a:t> – The Front-End Collective</a:t>
            </a:r>
          </a:p>
        </p:txBody>
      </p:sp>
      <p:pic>
        <p:nvPicPr>
          <p:cNvPr id="13" name="Picture Placeholder 12" descr="The Northern Lights ">
            <a:extLst>
              <a:ext uri="{FF2B5EF4-FFF2-40B4-BE49-F238E27FC236}">
                <a16:creationId xmlns:a16="http://schemas.microsoft.com/office/drawing/2014/main" id="{3E386241-B9C3-6644-D0E0-A37AD90B3CB9}"/>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18664" y="0"/>
            <a:ext cx="4267200" cy="6858000"/>
          </a:xfrm>
        </p:spPr>
      </p:pic>
      <p:sp>
        <p:nvSpPr>
          <p:cNvPr id="14" name="Date Placeholder 13">
            <a:extLst>
              <a:ext uri="{FF2B5EF4-FFF2-40B4-BE49-F238E27FC236}">
                <a16:creationId xmlns:a16="http://schemas.microsoft.com/office/drawing/2014/main" id="{9C75E070-D822-D71F-2DBE-249256896575}"/>
              </a:ext>
            </a:extLst>
          </p:cNvPr>
          <p:cNvSpPr>
            <a:spLocks noGrp="1"/>
          </p:cNvSpPr>
          <p:nvPr>
            <p:ph type="dt" sz="half" idx="10"/>
          </p:nvPr>
        </p:nvSpPr>
        <p:spPr>
          <a:xfrm>
            <a:off x="9017000" y="6433202"/>
            <a:ext cx="2374150" cy="367841"/>
          </a:xfrm>
        </p:spPr>
        <p:txBody>
          <a:bodyPr rtlCol="0"/>
          <a:lstStyle/>
          <a:p>
            <a:pPr rtl="0"/>
            <a:r>
              <a:rPr lang="en-GB" dirty="0"/>
              <a:t>27/03/2025</a:t>
            </a:r>
          </a:p>
        </p:txBody>
      </p:sp>
      <p:sp>
        <p:nvSpPr>
          <p:cNvPr id="16" name="Slide Number Placeholder 15">
            <a:extLst>
              <a:ext uri="{FF2B5EF4-FFF2-40B4-BE49-F238E27FC236}">
                <a16:creationId xmlns:a16="http://schemas.microsoft.com/office/drawing/2014/main" id="{93C49F84-83B0-1D79-0969-62A5055CFBFD}"/>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15</a:t>
            </a:fld>
            <a:endParaRPr lang="en-GB" dirty="0"/>
          </a:p>
        </p:txBody>
      </p:sp>
      <p:pic>
        <p:nvPicPr>
          <p:cNvPr id="2" name="Picture 1">
            <a:extLst>
              <a:ext uri="{FF2B5EF4-FFF2-40B4-BE49-F238E27FC236}">
                <a16:creationId xmlns:a16="http://schemas.microsoft.com/office/drawing/2014/main" id="{C468DD9C-73F4-C462-DB21-F79586B9091E}"/>
              </a:ext>
            </a:extLst>
          </p:cNvPr>
          <p:cNvPicPr>
            <a:picLocks noChangeAspect="1"/>
          </p:cNvPicPr>
          <p:nvPr/>
        </p:nvPicPr>
        <p:blipFill>
          <a:blip r:embed="rId3"/>
          <a:stretch>
            <a:fillRect/>
          </a:stretch>
        </p:blipFill>
        <p:spPr>
          <a:xfrm>
            <a:off x="10020072" y="0"/>
            <a:ext cx="2374151" cy="2374151"/>
          </a:xfrm>
          <a:prstGeom prst="rect">
            <a:avLst/>
          </a:prstGeom>
        </p:spPr>
      </p:pic>
      <p:pic>
        <p:nvPicPr>
          <p:cNvPr id="3" name="Picture 2">
            <a:extLst>
              <a:ext uri="{FF2B5EF4-FFF2-40B4-BE49-F238E27FC236}">
                <a16:creationId xmlns:a16="http://schemas.microsoft.com/office/drawing/2014/main" id="{4B598351-07AE-480F-03E1-09BBD0907A7D}"/>
              </a:ext>
            </a:extLst>
          </p:cNvPr>
          <p:cNvPicPr>
            <a:picLocks noChangeAspect="1"/>
          </p:cNvPicPr>
          <p:nvPr/>
        </p:nvPicPr>
        <p:blipFill>
          <a:blip r:embed="rId4"/>
          <a:stretch>
            <a:fillRect/>
          </a:stretch>
        </p:blipFill>
        <p:spPr>
          <a:xfrm>
            <a:off x="486170" y="630474"/>
            <a:ext cx="7230457" cy="3899996"/>
          </a:xfrm>
          <a:prstGeom prst="rect">
            <a:avLst/>
          </a:prstGeom>
        </p:spPr>
      </p:pic>
      <p:pic>
        <p:nvPicPr>
          <p:cNvPr id="4" name="Picture 3">
            <a:extLst>
              <a:ext uri="{FF2B5EF4-FFF2-40B4-BE49-F238E27FC236}">
                <a16:creationId xmlns:a16="http://schemas.microsoft.com/office/drawing/2014/main" id="{527C1B63-272A-18C7-238E-2408E9C34E42}"/>
              </a:ext>
            </a:extLst>
          </p:cNvPr>
          <p:cNvPicPr>
            <a:picLocks noChangeAspect="1"/>
          </p:cNvPicPr>
          <p:nvPr/>
        </p:nvPicPr>
        <p:blipFill>
          <a:blip r:embed="rId5"/>
          <a:stretch>
            <a:fillRect/>
          </a:stretch>
        </p:blipFill>
        <p:spPr>
          <a:xfrm>
            <a:off x="4907522" y="3400458"/>
            <a:ext cx="4974897" cy="3294438"/>
          </a:xfrm>
          <a:prstGeom prst="rect">
            <a:avLst/>
          </a:prstGeom>
        </p:spPr>
      </p:pic>
      <p:sp>
        <p:nvSpPr>
          <p:cNvPr id="5" name="TextBox 4">
            <a:extLst>
              <a:ext uri="{FF2B5EF4-FFF2-40B4-BE49-F238E27FC236}">
                <a16:creationId xmlns:a16="http://schemas.microsoft.com/office/drawing/2014/main" id="{D1F04B3B-43AE-FAFA-CAF0-6669382E46BD}"/>
              </a:ext>
            </a:extLst>
          </p:cNvPr>
          <p:cNvSpPr txBox="1"/>
          <p:nvPr/>
        </p:nvSpPr>
        <p:spPr>
          <a:xfrm>
            <a:off x="3397493" y="244391"/>
            <a:ext cx="3889997" cy="369332"/>
          </a:xfrm>
          <a:prstGeom prst="rect">
            <a:avLst/>
          </a:prstGeom>
          <a:solidFill>
            <a:srgbClr val="FFFF00"/>
          </a:solidFill>
        </p:spPr>
        <p:txBody>
          <a:bodyPr wrap="square" rtlCol="0">
            <a:spAutoFit/>
          </a:bodyPr>
          <a:lstStyle/>
          <a:p>
            <a:r>
              <a:rPr lang="en-GB" b="1" dirty="0">
                <a:solidFill>
                  <a:srgbClr val="FF0000"/>
                </a:solidFill>
              </a:rPr>
              <a:t>README file (Markdown, Ghostwriter</a:t>
            </a:r>
          </a:p>
        </p:txBody>
      </p:sp>
      <p:sp>
        <p:nvSpPr>
          <p:cNvPr id="6" name="TextBox 5">
            <a:extLst>
              <a:ext uri="{FF2B5EF4-FFF2-40B4-BE49-F238E27FC236}">
                <a16:creationId xmlns:a16="http://schemas.microsoft.com/office/drawing/2014/main" id="{C5F6E037-8B5E-BFFE-3EDE-79E10859C1C3}"/>
              </a:ext>
            </a:extLst>
          </p:cNvPr>
          <p:cNvSpPr txBox="1"/>
          <p:nvPr/>
        </p:nvSpPr>
        <p:spPr>
          <a:xfrm>
            <a:off x="5597663" y="6275524"/>
            <a:ext cx="4188437" cy="369332"/>
          </a:xfrm>
          <a:prstGeom prst="rect">
            <a:avLst/>
          </a:prstGeom>
          <a:solidFill>
            <a:srgbClr val="FFFF00"/>
          </a:solidFill>
        </p:spPr>
        <p:txBody>
          <a:bodyPr wrap="square" rtlCol="0">
            <a:spAutoFit/>
          </a:bodyPr>
          <a:lstStyle/>
          <a:p>
            <a:r>
              <a:rPr lang="en-GB" b="1" dirty="0">
                <a:solidFill>
                  <a:srgbClr val="FF0000"/>
                </a:solidFill>
              </a:rPr>
              <a:t>Collaborative working on branches in Git</a:t>
            </a:r>
          </a:p>
        </p:txBody>
      </p:sp>
      <p:pic>
        <p:nvPicPr>
          <p:cNvPr id="7" name="Picture 6">
            <a:extLst>
              <a:ext uri="{FF2B5EF4-FFF2-40B4-BE49-F238E27FC236}">
                <a16:creationId xmlns:a16="http://schemas.microsoft.com/office/drawing/2014/main" id="{857A8466-25C1-AC38-227F-C4B05912B153}"/>
              </a:ext>
            </a:extLst>
          </p:cNvPr>
          <p:cNvPicPr>
            <a:picLocks noChangeAspect="1"/>
          </p:cNvPicPr>
          <p:nvPr/>
        </p:nvPicPr>
        <p:blipFill>
          <a:blip r:embed="rId6"/>
          <a:stretch>
            <a:fillRect/>
          </a:stretch>
        </p:blipFill>
        <p:spPr>
          <a:xfrm>
            <a:off x="9947564" y="2765463"/>
            <a:ext cx="2244436" cy="3667737"/>
          </a:xfrm>
          <a:prstGeom prst="rect">
            <a:avLst/>
          </a:prstGeom>
        </p:spPr>
      </p:pic>
    </p:spTree>
    <p:extLst>
      <p:ext uri="{BB962C8B-B14F-4D97-AF65-F5344CB8AC3E}">
        <p14:creationId xmlns:p14="http://schemas.microsoft.com/office/powerpoint/2010/main" val="964657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a:xfrm>
            <a:off x="5963479" y="596393"/>
            <a:ext cx="5618922" cy="1542507"/>
          </a:xfrm>
        </p:spPr>
        <p:txBody>
          <a:bodyPr rtlCol="0"/>
          <a:lstStyle/>
          <a:p>
            <a:pPr rtl="0"/>
            <a:r>
              <a:rPr lang="en-GB"/>
              <a:t>Thank You</a:t>
            </a:r>
          </a:p>
        </p:txBody>
      </p:sp>
      <p:pic>
        <p:nvPicPr>
          <p:cNvPr id="6" name="Picture Placeholder 5" descr="The Northern Lights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
            <a:ext cx="5181600" cy="6857999"/>
          </a:xfrm>
        </p:spPr>
      </p:pic>
      <p:sp>
        <p:nvSpPr>
          <p:cNvPr id="3" name="Content Placeholder 2">
            <a:extLst>
              <a:ext uri="{FF2B5EF4-FFF2-40B4-BE49-F238E27FC236}">
                <a16:creationId xmlns:a16="http://schemas.microsoft.com/office/drawing/2014/main" id="{C95A8907-8F83-4D28-A679-FA8F63B9A1BA}"/>
              </a:ext>
            </a:extLst>
          </p:cNvPr>
          <p:cNvSpPr>
            <a:spLocks noGrp="1"/>
          </p:cNvSpPr>
          <p:nvPr>
            <p:ph idx="1"/>
          </p:nvPr>
        </p:nvSpPr>
        <p:spPr>
          <a:xfrm>
            <a:off x="5963478" y="2138901"/>
            <a:ext cx="5618922" cy="4033299"/>
          </a:xfrm>
        </p:spPr>
        <p:txBody>
          <a:bodyPr rtlCol="0"/>
          <a:lstStyle/>
          <a:p>
            <a:pPr rtl="0"/>
            <a:r>
              <a:rPr lang="en-GB" dirty="0"/>
              <a:t>GitHub repo link: </a:t>
            </a:r>
          </a:p>
          <a:p>
            <a:pPr rtl="0"/>
            <a:r>
              <a:rPr lang="en-GB" dirty="0">
                <a:hlinkClick r:id="rId3"/>
              </a:rPr>
              <a:t>https://github.com/sireeshaK-21/photography.git</a:t>
            </a:r>
            <a:r>
              <a:rPr lang="en-GB" dirty="0"/>
              <a:t> </a:t>
            </a:r>
          </a:p>
        </p:txBody>
      </p:sp>
      <p:sp>
        <p:nvSpPr>
          <p:cNvPr id="7" name="Date Placeholder 6">
            <a:extLst>
              <a:ext uri="{FF2B5EF4-FFF2-40B4-BE49-F238E27FC236}">
                <a16:creationId xmlns:a16="http://schemas.microsoft.com/office/drawing/2014/main" id="{58677E1A-6EF4-4E0B-8465-B74A11B4EC5E}"/>
              </a:ext>
            </a:extLst>
          </p:cNvPr>
          <p:cNvSpPr>
            <a:spLocks noGrp="1"/>
          </p:cNvSpPr>
          <p:nvPr>
            <p:ph type="dt" sz="half" idx="10"/>
          </p:nvPr>
        </p:nvSpPr>
        <p:spPr>
          <a:xfrm>
            <a:off x="9017000" y="6433202"/>
            <a:ext cx="2374150" cy="367841"/>
          </a:xfrm>
        </p:spPr>
        <p:txBody>
          <a:bodyPr rtlCol="0"/>
          <a:lstStyle/>
          <a:p>
            <a:pPr rtl="0"/>
            <a:r>
              <a:rPr lang="en-GB" dirty="0"/>
              <a:t>27/03/2025</a:t>
            </a:r>
          </a:p>
        </p:txBody>
      </p:sp>
      <p:sp>
        <p:nvSpPr>
          <p:cNvPr id="9" name="Slide Number Placeholder 8">
            <a:extLst>
              <a:ext uri="{FF2B5EF4-FFF2-40B4-BE49-F238E27FC236}">
                <a16:creationId xmlns:a16="http://schemas.microsoft.com/office/drawing/2014/main" id="{D9293E6D-52CE-414C-A9A9-7A3C0CE08934}"/>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16</a:t>
            </a:fld>
            <a:endParaRPr lang="en-GB" dirty="0"/>
          </a:p>
        </p:txBody>
      </p:sp>
      <p:pic>
        <p:nvPicPr>
          <p:cNvPr id="4" name="Picture 3">
            <a:extLst>
              <a:ext uri="{FF2B5EF4-FFF2-40B4-BE49-F238E27FC236}">
                <a16:creationId xmlns:a16="http://schemas.microsoft.com/office/drawing/2014/main" id="{A3E20E2E-0238-153B-6735-A6010515652D}"/>
              </a:ext>
            </a:extLst>
          </p:cNvPr>
          <p:cNvPicPr>
            <a:picLocks noChangeAspect="1"/>
          </p:cNvPicPr>
          <p:nvPr/>
        </p:nvPicPr>
        <p:blipFill>
          <a:blip r:embed="rId4"/>
          <a:stretch>
            <a:fillRect/>
          </a:stretch>
        </p:blipFill>
        <p:spPr>
          <a:xfrm>
            <a:off x="10020072" y="0"/>
            <a:ext cx="2374151" cy="2374151"/>
          </a:xfrm>
          <a:prstGeom prst="rect">
            <a:avLst/>
          </a:prstGeom>
        </p:spPr>
      </p:pic>
      <p:sp>
        <p:nvSpPr>
          <p:cNvPr id="5" name="Footer Placeholder 14">
            <a:extLst>
              <a:ext uri="{FF2B5EF4-FFF2-40B4-BE49-F238E27FC236}">
                <a16:creationId xmlns:a16="http://schemas.microsoft.com/office/drawing/2014/main" id="{AFCDDA7D-1A34-E212-7A72-1308F06111FE}"/>
              </a:ext>
            </a:extLst>
          </p:cNvPr>
          <p:cNvSpPr txBox="1">
            <a:spLocks/>
          </p:cNvSpPr>
          <p:nvPr/>
        </p:nvSpPr>
        <p:spPr>
          <a:xfrm>
            <a:off x="107587" y="6492875"/>
            <a:ext cx="3897745" cy="36512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b="1" spc="50" dirty="0">
                <a:solidFill>
                  <a:schemeClr val="bg2"/>
                </a:solidFill>
              </a:rPr>
              <a:t>LensEd – The Front-End Collective</a:t>
            </a:r>
          </a:p>
        </p:txBody>
      </p:sp>
    </p:spTree>
    <p:extLst>
      <p:ext uri="{BB962C8B-B14F-4D97-AF65-F5344CB8AC3E}">
        <p14:creationId xmlns:p14="http://schemas.microsoft.com/office/powerpoint/2010/main" val="199489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rtlCol="0"/>
          <a:lstStyle/>
          <a:p>
            <a:pPr rtl="0"/>
            <a:r>
              <a:rPr lang="en-GB" dirty="0"/>
              <a:t>LensEd</a:t>
            </a:r>
          </a:p>
        </p:txBody>
      </p:sp>
      <p:pic>
        <p:nvPicPr>
          <p:cNvPr id="8" name="Picture Placeholder 7" descr="A picture containing sky, outdoor, sunset, sun, satellite">
            <a:extLst>
              <a:ext uri="{FF2B5EF4-FFF2-40B4-BE49-F238E27FC236}">
                <a16:creationId xmlns:a16="http://schemas.microsoft.com/office/drawing/2014/main" id="{1424FF41-F655-4118-95E4-CC03D48966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16483" y="0"/>
            <a:ext cx="2773332" cy="2202508"/>
          </a:xfrm>
        </p:spPr>
      </p:pic>
      <p:pic>
        <p:nvPicPr>
          <p:cNvPr id="10" name="Picture Placeholder 9" descr="A picture containing sky, outdoor, stars, satellite">
            <a:extLst>
              <a:ext uri="{FF2B5EF4-FFF2-40B4-BE49-F238E27FC236}">
                <a16:creationId xmlns:a16="http://schemas.microsoft.com/office/drawing/2014/main" id="{9CB36CBF-780F-44BF-90F7-7C2E32629C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6484" y="2202508"/>
            <a:ext cx="2773332" cy="2327746"/>
          </a:xfrm>
        </p:spPr>
      </p:pic>
      <p:pic>
        <p:nvPicPr>
          <p:cNvPr id="12" name="Picture Placeholder 11" descr="Star in the evening sky">
            <a:extLst>
              <a:ext uri="{FF2B5EF4-FFF2-40B4-BE49-F238E27FC236}">
                <a16:creationId xmlns:a16="http://schemas.microsoft.com/office/drawing/2014/main" id="{09C1E283-54F6-4BE3-BD4B-B4C5888D08C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6484" y="4530254"/>
            <a:ext cx="2773332" cy="2327746"/>
          </a:xfrm>
        </p:spPr>
      </p:pic>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794177"/>
            <a:ext cx="8038350" cy="3382786"/>
          </a:xfrm>
        </p:spPr>
        <p:txBody>
          <a:bodyPr rtlCol="0">
            <a:normAutofit/>
          </a:bodyPr>
          <a:lstStyle/>
          <a:p>
            <a:pPr rtl="0"/>
            <a:r>
              <a:rPr lang="en-GB" b="1" dirty="0"/>
              <a:t>LensEd</a:t>
            </a:r>
            <a:r>
              <a:rPr lang="en-GB" dirty="0"/>
              <a:t> is a photography e-learning website/portal to provide educational resources and training to photography enthusiasts. Users can sign up, log in, and view details of available courses.</a:t>
            </a:r>
          </a:p>
          <a:p>
            <a:pPr rtl="0"/>
            <a:endParaRPr lang="en-GB" dirty="0"/>
          </a:p>
          <a:p>
            <a:pPr algn="ctr" rtl="0"/>
            <a:r>
              <a:rPr lang="en-GB" b="0" i="1" dirty="0">
                <a:solidFill>
                  <a:srgbClr val="1D1C1D"/>
                </a:solidFill>
                <a:effectLst>
                  <a:outerShdw blurRad="38100" dist="38100" dir="2700000" algn="tl">
                    <a:srgbClr val="000000">
                      <a:alpha val="43137"/>
                    </a:srgbClr>
                  </a:outerShdw>
                </a:effectLst>
                <a:latin typeface="Slack-Lato"/>
              </a:rPr>
              <a:t>“Welcome to E-Learning Photography! Master the art of capturing stunning moments through our expert-led courses, interactive lessons, and inspiring projects”</a:t>
            </a:r>
          </a:p>
          <a:p>
            <a:pPr rtl="0"/>
            <a:endParaRPr lang="en-GB" dirty="0"/>
          </a:p>
          <a:p>
            <a:pPr rtl="0"/>
            <a:endParaRPr lang="en-GB" dirty="0"/>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rtlCol="0"/>
          <a:lstStyle/>
          <a:p>
            <a:pPr rtl="0"/>
            <a:r>
              <a:rPr lang="en-GB" dirty="0"/>
              <a:t>27/03/2025</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2</a:t>
            </a:fld>
            <a:endParaRPr lang="en-GB" dirty="0"/>
          </a:p>
        </p:txBody>
      </p:sp>
      <p:pic>
        <p:nvPicPr>
          <p:cNvPr id="2" name="Picture 1">
            <a:extLst>
              <a:ext uri="{FF2B5EF4-FFF2-40B4-BE49-F238E27FC236}">
                <a16:creationId xmlns:a16="http://schemas.microsoft.com/office/drawing/2014/main" id="{9DFCE39A-1C90-6626-B2EF-C4EC5AEC746C}"/>
              </a:ext>
            </a:extLst>
          </p:cNvPr>
          <p:cNvPicPr>
            <a:picLocks noChangeAspect="1"/>
          </p:cNvPicPr>
          <p:nvPr/>
        </p:nvPicPr>
        <p:blipFill>
          <a:blip r:embed="rId5"/>
          <a:stretch>
            <a:fillRect/>
          </a:stretch>
        </p:blipFill>
        <p:spPr>
          <a:xfrm>
            <a:off x="10020072" y="0"/>
            <a:ext cx="2374151" cy="2374151"/>
          </a:xfrm>
          <a:prstGeom prst="rect">
            <a:avLst/>
          </a:prstGeom>
        </p:spPr>
      </p:pic>
      <p:sp>
        <p:nvSpPr>
          <p:cNvPr id="4" name="Footer Placeholder 14">
            <a:extLst>
              <a:ext uri="{FF2B5EF4-FFF2-40B4-BE49-F238E27FC236}">
                <a16:creationId xmlns:a16="http://schemas.microsoft.com/office/drawing/2014/main" id="{40DAF083-B67A-D6C5-30E2-B16D802C7D37}"/>
              </a:ext>
            </a:extLst>
          </p:cNvPr>
          <p:cNvSpPr>
            <a:spLocks noGrp="1"/>
          </p:cNvSpPr>
          <p:nvPr>
            <p:ph type="ftr" sz="quarter" idx="11"/>
          </p:nvPr>
        </p:nvSpPr>
        <p:spPr>
          <a:xfrm>
            <a:off x="-75212" y="6506804"/>
            <a:ext cx="3428012" cy="365125"/>
          </a:xfrm>
        </p:spPr>
        <p:txBody>
          <a:bodyPr rtlCol="0"/>
          <a:lstStyle/>
          <a:p>
            <a:pPr rtl="0"/>
            <a:r>
              <a:rPr lang="en-GB" b="1" dirty="0"/>
              <a:t>LensEd</a:t>
            </a:r>
            <a:r>
              <a:rPr lang="en-GB" dirty="0"/>
              <a:t> – The Front-End Collective</a:t>
            </a:r>
          </a:p>
        </p:txBody>
      </p:sp>
    </p:spTree>
    <p:extLst>
      <p:ext uri="{BB962C8B-B14F-4D97-AF65-F5344CB8AC3E}">
        <p14:creationId xmlns:p14="http://schemas.microsoft.com/office/powerpoint/2010/main" val="3976006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496544-4334-4110-B1D9-65FE527F8B8A}"/>
              </a:ext>
            </a:extLst>
          </p:cNvPr>
          <p:cNvSpPr>
            <a:spLocks noGrp="1"/>
          </p:cNvSpPr>
          <p:nvPr>
            <p:ph type="title"/>
          </p:nvPr>
        </p:nvSpPr>
        <p:spPr>
          <a:xfrm>
            <a:off x="1" y="10159"/>
            <a:ext cx="12191999" cy="2128731"/>
          </a:xfrm>
        </p:spPr>
        <p:txBody>
          <a:bodyPr rtlCol="0"/>
          <a:lstStyle/>
          <a:p>
            <a:pPr rtl="0"/>
            <a:r>
              <a:rPr lang="en-GB" dirty="0"/>
              <a:t>Team</a:t>
            </a:r>
          </a:p>
        </p:txBody>
      </p:sp>
      <p:sp>
        <p:nvSpPr>
          <p:cNvPr id="2" name="Date Placeholder 1">
            <a:extLst>
              <a:ext uri="{FF2B5EF4-FFF2-40B4-BE49-F238E27FC236}">
                <a16:creationId xmlns:a16="http://schemas.microsoft.com/office/drawing/2014/main" id="{F788FC20-0470-4AA4-AEF0-27C4B1B53D6A}"/>
              </a:ext>
            </a:extLst>
          </p:cNvPr>
          <p:cNvSpPr>
            <a:spLocks noGrp="1"/>
          </p:cNvSpPr>
          <p:nvPr>
            <p:ph type="dt" sz="half" idx="10"/>
          </p:nvPr>
        </p:nvSpPr>
        <p:spPr>
          <a:xfrm>
            <a:off x="9017000" y="6433202"/>
            <a:ext cx="2374150" cy="367841"/>
          </a:xfrm>
        </p:spPr>
        <p:txBody>
          <a:bodyPr rtlCol="0"/>
          <a:lstStyle/>
          <a:p>
            <a:pPr rtl="0"/>
            <a:r>
              <a:rPr lang="en-GB" dirty="0"/>
              <a:t>27/03/2025</a:t>
            </a:r>
          </a:p>
        </p:txBody>
      </p:sp>
      <p:sp>
        <p:nvSpPr>
          <p:cNvPr id="4" name="Slide Number Placeholder 3">
            <a:extLst>
              <a:ext uri="{FF2B5EF4-FFF2-40B4-BE49-F238E27FC236}">
                <a16:creationId xmlns:a16="http://schemas.microsoft.com/office/drawing/2014/main" id="{85319822-361A-45A6-B3BA-8B87B20A7F88}"/>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3</a:t>
            </a:fld>
            <a:endParaRPr lang="en-GB" dirty="0"/>
          </a:p>
        </p:txBody>
      </p:sp>
      <p:sp>
        <p:nvSpPr>
          <p:cNvPr id="42" name="TextBox 41">
            <a:extLst>
              <a:ext uri="{FF2B5EF4-FFF2-40B4-BE49-F238E27FC236}">
                <a16:creationId xmlns:a16="http://schemas.microsoft.com/office/drawing/2014/main" id="{8F77A5CA-B515-1424-65DF-A1B2111EC462}"/>
              </a:ext>
            </a:extLst>
          </p:cNvPr>
          <p:cNvSpPr txBox="1"/>
          <p:nvPr/>
        </p:nvSpPr>
        <p:spPr>
          <a:xfrm>
            <a:off x="749651" y="2761544"/>
            <a:ext cx="10029186" cy="2954655"/>
          </a:xfrm>
          <a:prstGeom prst="rect">
            <a:avLst/>
          </a:prstGeom>
          <a:solidFill>
            <a:schemeClr val="bg2"/>
          </a:solidFill>
        </p:spPr>
        <p:txBody>
          <a:bodyPr wrap="square" rtlCol="0">
            <a:spAutoFit/>
          </a:bodyPr>
          <a:lstStyle/>
          <a:p>
            <a:r>
              <a:rPr lang="en-GB" sz="2000" b="1" dirty="0">
                <a:solidFill>
                  <a:srgbClr val="FF0000"/>
                </a:solidFill>
              </a:rPr>
              <a:t>Sireesha</a:t>
            </a:r>
          </a:p>
          <a:p>
            <a:r>
              <a:rPr lang="en-GB" dirty="0"/>
              <a:t>Main focus on back-end coding, but also some work on front end and linking, GitHub set up</a:t>
            </a:r>
          </a:p>
          <a:p>
            <a:endParaRPr lang="en-GB" dirty="0"/>
          </a:p>
          <a:p>
            <a:r>
              <a:rPr lang="en-GB" sz="2000" b="1" dirty="0">
                <a:solidFill>
                  <a:srgbClr val="FF0000"/>
                </a:solidFill>
              </a:rPr>
              <a:t>Darren</a:t>
            </a:r>
          </a:p>
          <a:p>
            <a:r>
              <a:rPr lang="en-GB" dirty="0"/>
              <a:t>Main focus on front end coding, but also some linking of front to back end, especially sign up</a:t>
            </a:r>
          </a:p>
          <a:p>
            <a:endParaRPr lang="en-GB" dirty="0"/>
          </a:p>
          <a:p>
            <a:r>
              <a:rPr lang="en-GB" sz="2000" b="1" dirty="0">
                <a:solidFill>
                  <a:srgbClr val="FF0000"/>
                </a:solidFill>
              </a:rPr>
              <a:t>Pip</a:t>
            </a:r>
          </a:p>
          <a:p>
            <a:r>
              <a:rPr lang="en-GB" dirty="0"/>
              <a:t>Auxiliary tasks including README, presentation design and some minor coding on the courses page</a:t>
            </a:r>
          </a:p>
          <a:p>
            <a:endParaRPr lang="en-GB" dirty="0"/>
          </a:p>
          <a:p>
            <a:endParaRPr lang="en-GB" dirty="0"/>
          </a:p>
        </p:txBody>
      </p:sp>
      <p:pic>
        <p:nvPicPr>
          <p:cNvPr id="43" name="Picture 42">
            <a:extLst>
              <a:ext uri="{FF2B5EF4-FFF2-40B4-BE49-F238E27FC236}">
                <a16:creationId xmlns:a16="http://schemas.microsoft.com/office/drawing/2014/main" id="{FD5324C5-B73B-2EC9-77B6-B9AE2CB98D27}"/>
              </a:ext>
            </a:extLst>
          </p:cNvPr>
          <p:cNvPicPr>
            <a:picLocks noChangeAspect="1"/>
          </p:cNvPicPr>
          <p:nvPr/>
        </p:nvPicPr>
        <p:blipFill>
          <a:blip r:embed="rId2"/>
          <a:stretch>
            <a:fillRect/>
          </a:stretch>
        </p:blipFill>
        <p:spPr>
          <a:xfrm>
            <a:off x="10020072" y="0"/>
            <a:ext cx="2374151" cy="2374151"/>
          </a:xfrm>
          <a:prstGeom prst="rect">
            <a:avLst/>
          </a:prstGeom>
        </p:spPr>
      </p:pic>
      <p:sp>
        <p:nvSpPr>
          <p:cNvPr id="44" name="Footer Placeholder 14">
            <a:extLst>
              <a:ext uri="{FF2B5EF4-FFF2-40B4-BE49-F238E27FC236}">
                <a16:creationId xmlns:a16="http://schemas.microsoft.com/office/drawing/2014/main" id="{FACDC6AB-E0BB-F286-F730-45B2664A9265}"/>
              </a:ext>
            </a:extLst>
          </p:cNvPr>
          <p:cNvSpPr>
            <a:spLocks noGrp="1"/>
          </p:cNvSpPr>
          <p:nvPr>
            <p:ph type="ftr" sz="quarter" idx="11"/>
          </p:nvPr>
        </p:nvSpPr>
        <p:spPr>
          <a:xfrm>
            <a:off x="0" y="6482716"/>
            <a:ext cx="3428012" cy="365125"/>
          </a:xfrm>
        </p:spPr>
        <p:txBody>
          <a:bodyPr rtlCol="0"/>
          <a:lstStyle/>
          <a:p>
            <a:pPr rtl="0"/>
            <a:r>
              <a:rPr lang="en-GB" b="1" dirty="0"/>
              <a:t>LensEd</a:t>
            </a:r>
            <a:r>
              <a:rPr lang="en-GB" dirty="0"/>
              <a:t> – The Front-End Collective</a:t>
            </a:r>
          </a:p>
        </p:txBody>
      </p:sp>
    </p:spTree>
    <p:extLst>
      <p:ext uri="{BB962C8B-B14F-4D97-AF65-F5344CB8AC3E}">
        <p14:creationId xmlns:p14="http://schemas.microsoft.com/office/powerpoint/2010/main" val="2875688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1ED9-04DB-4CDE-9061-CBB220C8211E}"/>
              </a:ext>
            </a:extLst>
          </p:cNvPr>
          <p:cNvSpPr>
            <a:spLocks noGrp="1"/>
          </p:cNvSpPr>
          <p:nvPr>
            <p:ph type="ctrTitle"/>
          </p:nvPr>
        </p:nvSpPr>
        <p:spPr>
          <a:xfrm>
            <a:off x="914400" y="685798"/>
            <a:ext cx="4770783" cy="3217461"/>
          </a:xfrm>
        </p:spPr>
        <p:txBody>
          <a:bodyPr rtlCol="0"/>
          <a:lstStyle/>
          <a:p>
            <a:pPr rtl="0"/>
            <a:r>
              <a:rPr lang="en-GB" dirty="0"/>
              <a:t>Wireframe and Planning</a:t>
            </a:r>
            <a:br>
              <a:rPr lang="en-GB" dirty="0"/>
            </a:br>
            <a:endParaRPr lang="en-GB" dirty="0"/>
          </a:p>
        </p:txBody>
      </p:sp>
      <p:pic>
        <p:nvPicPr>
          <p:cNvPr id="6" name="Picture Placeholder 5" descr="Moon in the evening sky">
            <a:extLst>
              <a:ext uri="{FF2B5EF4-FFF2-40B4-BE49-F238E27FC236}">
                <a16:creationId xmlns:a16="http://schemas.microsoft.com/office/drawing/2014/main" id="{F5199BAF-8671-4A5C-B912-4B2556FF9B3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pic>
        <p:nvPicPr>
          <p:cNvPr id="4" name="Picture 3">
            <a:extLst>
              <a:ext uri="{FF2B5EF4-FFF2-40B4-BE49-F238E27FC236}">
                <a16:creationId xmlns:a16="http://schemas.microsoft.com/office/drawing/2014/main" id="{D9921469-CD0C-E31A-3860-59C2C683E55F}"/>
              </a:ext>
            </a:extLst>
          </p:cNvPr>
          <p:cNvPicPr>
            <a:picLocks noChangeAspect="1"/>
          </p:cNvPicPr>
          <p:nvPr/>
        </p:nvPicPr>
        <p:blipFill>
          <a:blip r:embed="rId3"/>
          <a:stretch>
            <a:fillRect/>
          </a:stretch>
        </p:blipFill>
        <p:spPr>
          <a:xfrm>
            <a:off x="10020072" y="0"/>
            <a:ext cx="2374151" cy="2374151"/>
          </a:xfrm>
          <a:prstGeom prst="rect">
            <a:avLst/>
          </a:prstGeom>
        </p:spPr>
      </p:pic>
      <p:sp>
        <p:nvSpPr>
          <p:cNvPr id="8" name="Footer Placeholder 14">
            <a:extLst>
              <a:ext uri="{FF2B5EF4-FFF2-40B4-BE49-F238E27FC236}">
                <a16:creationId xmlns:a16="http://schemas.microsoft.com/office/drawing/2014/main" id="{9A5724C0-46C1-F1D3-F1FE-ECEFA0C29129}"/>
              </a:ext>
            </a:extLst>
          </p:cNvPr>
          <p:cNvSpPr>
            <a:spLocks noGrp="1"/>
          </p:cNvSpPr>
          <p:nvPr>
            <p:ph type="subTitle" idx="1"/>
          </p:nvPr>
        </p:nvSpPr>
        <p:spPr>
          <a:xfrm>
            <a:off x="0" y="4327525"/>
            <a:ext cx="11577638" cy="2530475"/>
          </a:xfrm>
        </p:spPr>
        <p:txBody>
          <a:bodyPr rtlCol="0"/>
          <a:lstStyle/>
          <a:p>
            <a:pPr rtl="0"/>
            <a:r>
              <a:rPr lang="en-GB" dirty="0"/>
              <a:t> </a:t>
            </a:r>
          </a:p>
        </p:txBody>
      </p:sp>
      <p:sp>
        <p:nvSpPr>
          <p:cNvPr id="9" name="Footer Placeholder 14">
            <a:extLst>
              <a:ext uri="{FF2B5EF4-FFF2-40B4-BE49-F238E27FC236}">
                <a16:creationId xmlns:a16="http://schemas.microsoft.com/office/drawing/2014/main" id="{2C2A12C5-06AF-0DF9-5E21-56C838B57870}"/>
              </a:ext>
            </a:extLst>
          </p:cNvPr>
          <p:cNvSpPr txBox="1">
            <a:spLocks/>
          </p:cNvSpPr>
          <p:nvPr/>
        </p:nvSpPr>
        <p:spPr>
          <a:xfrm>
            <a:off x="92363" y="6492875"/>
            <a:ext cx="3897745" cy="36512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b="1" spc="50" dirty="0">
                <a:solidFill>
                  <a:schemeClr val="bg2"/>
                </a:solidFill>
              </a:rPr>
              <a:t>LensEd – The Front-End Collective</a:t>
            </a:r>
          </a:p>
        </p:txBody>
      </p:sp>
    </p:spTree>
    <p:extLst>
      <p:ext uri="{BB962C8B-B14F-4D97-AF65-F5344CB8AC3E}">
        <p14:creationId xmlns:p14="http://schemas.microsoft.com/office/powerpoint/2010/main" val="326607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0706B-66AC-5CEA-4178-30CB231036FB}"/>
            </a:ext>
          </a:extLst>
        </p:cNvPr>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CF41ECD0-7DE6-58EC-EE49-88A4EEFECE29}"/>
              </a:ext>
            </a:extLst>
          </p:cNvPr>
          <p:cNvSpPr>
            <a:spLocks noGrp="1"/>
          </p:cNvSpPr>
          <p:nvPr>
            <p:ph type="ftr" sz="quarter" idx="11"/>
          </p:nvPr>
        </p:nvSpPr>
        <p:spPr>
          <a:xfrm>
            <a:off x="1252728" y="6434560"/>
            <a:ext cx="3428012" cy="365125"/>
          </a:xfrm>
        </p:spPr>
        <p:txBody>
          <a:bodyPr rtlCol="0"/>
          <a:lstStyle/>
          <a:p>
            <a:pPr rtl="0"/>
            <a:r>
              <a:rPr lang="en-GB" b="1" dirty="0"/>
              <a:t>LensEd</a:t>
            </a:r>
            <a:r>
              <a:rPr lang="en-GB" dirty="0"/>
              <a:t> – The Front-End Collective</a:t>
            </a:r>
          </a:p>
        </p:txBody>
      </p:sp>
      <p:pic>
        <p:nvPicPr>
          <p:cNvPr id="13" name="Picture Placeholder 12" descr="The Northern Lights ">
            <a:extLst>
              <a:ext uri="{FF2B5EF4-FFF2-40B4-BE49-F238E27FC236}">
                <a16:creationId xmlns:a16="http://schemas.microsoft.com/office/drawing/2014/main" id="{BF705FB3-A25E-5FB1-B0E9-C25F43E44E4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4" name="Date Placeholder 13">
            <a:extLst>
              <a:ext uri="{FF2B5EF4-FFF2-40B4-BE49-F238E27FC236}">
                <a16:creationId xmlns:a16="http://schemas.microsoft.com/office/drawing/2014/main" id="{7CF61BB6-A32C-6ED0-C9DE-53F1A7C4F618}"/>
              </a:ext>
            </a:extLst>
          </p:cNvPr>
          <p:cNvSpPr>
            <a:spLocks noGrp="1"/>
          </p:cNvSpPr>
          <p:nvPr>
            <p:ph type="dt" sz="half" idx="10"/>
          </p:nvPr>
        </p:nvSpPr>
        <p:spPr>
          <a:xfrm>
            <a:off x="9017000" y="6433202"/>
            <a:ext cx="2374150" cy="367841"/>
          </a:xfrm>
        </p:spPr>
        <p:txBody>
          <a:bodyPr rtlCol="0"/>
          <a:lstStyle/>
          <a:p>
            <a:pPr rtl="0"/>
            <a:r>
              <a:rPr lang="en-GB" dirty="0"/>
              <a:t>27/03/2025</a:t>
            </a:r>
          </a:p>
        </p:txBody>
      </p:sp>
      <p:sp>
        <p:nvSpPr>
          <p:cNvPr id="16" name="Slide Number Placeholder 15">
            <a:extLst>
              <a:ext uri="{FF2B5EF4-FFF2-40B4-BE49-F238E27FC236}">
                <a16:creationId xmlns:a16="http://schemas.microsoft.com/office/drawing/2014/main" id="{9D98D3B6-B571-705C-74D9-DBF6EEA64829}"/>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5</a:t>
            </a:fld>
            <a:endParaRPr lang="en-GB" dirty="0"/>
          </a:p>
        </p:txBody>
      </p:sp>
      <p:pic>
        <p:nvPicPr>
          <p:cNvPr id="2" name="Picture 1">
            <a:extLst>
              <a:ext uri="{FF2B5EF4-FFF2-40B4-BE49-F238E27FC236}">
                <a16:creationId xmlns:a16="http://schemas.microsoft.com/office/drawing/2014/main" id="{A3B11459-3314-CF49-E0E8-895AE4901FF7}"/>
              </a:ext>
            </a:extLst>
          </p:cNvPr>
          <p:cNvPicPr>
            <a:picLocks noChangeAspect="1"/>
          </p:cNvPicPr>
          <p:nvPr/>
        </p:nvPicPr>
        <p:blipFill>
          <a:blip r:embed="rId3"/>
          <a:stretch>
            <a:fillRect/>
          </a:stretch>
        </p:blipFill>
        <p:spPr>
          <a:xfrm>
            <a:off x="10020072" y="0"/>
            <a:ext cx="2374151" cy="2374151"/>
          </a:xfrm>
          <a:prstGeom prst="rect">
            <a:avLst/>
          </a:prstGeom>
        </p:spPr>
      </p:pic>
      <p:grpSp>
        <p:nvGrpSpPr>
          <p:cNvPr id="21" name="Group 20">
            <a:extLst>
              <a:ext uri="{FF2B5EF4-FFF2-40B4-BE49-F238E27FC236}">
                <a16:creationId xmlns:a16="http://schemas.microsoft.com/office/drawing/2014/main" id="{BF6F9783-42EC-E9E4-4C55-77730E59ABC1}"/>
              </a:ext>
            </a:extLst>
          </p:cNvPr>
          <p:cNvGrpSpPr/>
          <p:nvPr/>
        </p:nvGrpSpPr>
        <p:grpSpPr>
          <a:xfrm>
            <a:off x="531320" y="323204"/>
            <a:ext cx="10659722" cy="6016295"/>
            <a:chOff x="531320" y="323204"/>
            <a:chExt cx="10659722" cy="6016295"/>
          </a:xfrm>
        </p:grpSpPr>
        <p:pic>
          <p:nvPicPr>
            <p:cNvPr id="3" name="Picture 2">
              <a:extLst>
                <a:ext uri="{FF2B5EF4-FFF2-40B4-BE49-F238E27FC236}">
                  <a16:creationId xmlns:a16="http://schemas.microsoft.com/office/drawing/2014/main" id="{85C777D7-626C-9ABF-E373-678B5EBF2665}"/>
                </a:ext>
              </a:extLst>
            </p:cNvPr>
            <p:cNvPicPr>
              <a:picLocks noChangeAspect="1"/>
            </p:cNvPicPr>
            <p:nvPr/>
          </p:nvPicPr>
          <p:blipFill>
            <a:blip r:embed="rId4"/>
            <a:stretch>
              <a:fillRect/>
            </a:stretch>
          </p:blipFill>
          <p:spPr>
            <a:xfrm>
              <a:off x="1157972" y="3803343"/>
              <a:ext cx="3109229" cy="2536156"/>
            </a:xfrm>
            <a:prstGeom prst="rect">
              <a:avLst/>
            </a:prstGeom>
          </p:spPr>
        </p:pic>
        <p:pic>
          <p:nvPicPr>
            <p:cNvPr id="4" name="Picture 3">
              <a:extLst>
                <a:ext uri="{FF2B5EF4-FFF2-40B4-BE49-F238E27FC236}">
                  <a16:creationId xmlns:a16="http://schemas.microsoft.com/office/drawing/2014/main" id="{E5488FA4-5719-4B7A-7F46-7961F21FF54F}"/>
                </a:ext>
              </a:extLst>
            </p:cNvPr>
            <p:cNvPicPr>
              <a:picLocks noChangeAspect="1"/>
            </p:cNvPicPr>
            <p:nvPr/>
          </p:nvPicPr>
          <p:blipFill>
            <a:blip r:embed="rId5"/>
            <a:stretch>
              <a:fillRect/>
            </a:stretch>
          </p:blipFill>
          <p:spPr>
            <a:xfrm>
              <a:off x="4022502" y="323204"/>
              <a:ext cx="3969567" cy="2451056"/>
            </a:xfrm>
            <a:prstGeom prst="rect">
              <a:avLst/>
            </a:prstGeom>
          </p:spPr>
        </p:pic>
        <p:sp>
          <p:nvSpPr>
            <p:cNvPr id="5" name="TextBox 4">
              <a:extLst>
                <a:ext uri="{FF2B5EF4-FFF2-40B4-BE49-F238E27FC236}">
                  <a16:creationId xmlns:a16="http://schemas.microsoft.com/office/drawing/2014/main" id="{B6F1EFD0-8A8D-93A5-806C-26CD75A661A2}"/>
                </a:ext>
              </a:extLst>
            </p:cNvPr>
            <p:cNvSpPr txBox="1"/>
            <p:nvPr/>
          </p:nvSpPr>
          <p:spPr>
            <a:xfrm>
              <a:off x="5499633" y="2071214"/>
              <a:ext cx="794327" cy="400110"/>
            </a:xfrm>
            <a:prstGeom prst="rect">
              <a:avLst/>
            </a:prstGeom>
            <a:solidFill>
              <a:srgbClr val="FFFF00"/>
            </a:solidFill>
          </p:spPr>
          <p:txBody>
            <a:bodyPr wrap="square" rtlCol="0">
              <a:spAutoFit/>
            </a:bodyPr>
            <a:lstStyle/>
            <a:p>
              <a:r>
                <a:rPr lang="en-GB" sz="2000" dirty="0">
                  <a:solidFill>
                    <a:srgbClr val="FF0000"/>
                  </a:solidFill>
                </a:rPr>
                <a:t>MAIN</a:t>
              </a:r>
            </a:p>
          </p:txBody>
        </p:sp>
        <p:sp>
          <p:nvSpPr>
            <p:cNvPr id="6" name="TextBox 5">
              <a:extLst>
                <a:ext uri="{FF2B5EF4-FFF2-40B4-BE49-F238E27FC236}">
                  <a16:creationId xmlns:a16="http://schemas.microsoft.com/office/drawing/2014/main" id="{F9427040-7E4C-EBA2-8E67-517274C10DD4}"/>
                </a:ext>
              </a:extLst>
            </p:cNvPr>
            <p:cNvSpPr txBox="1"/>
            <p:nvPr/>
          </p:nvSpPr>
          <p:spPr>
            <a:xfrm>
              <a:off x="2705182" y="5542160"/>
              <a:ext cx="1427741" cy="400110"/>
            </a:xfrm>
            <a:prstGeom prst="rect">
              <a:avLst/>
            </a:prstGeom>
            <a:solidFill>
              <a:srgbClr val="FFFF00"/>
            </a:solidFill>
          </p:spPr>
          <p:txBody>
            <a:bodyPr wrap="square" rtlCol="0">
              <a:spAutoFit/>
            </a:bodyPr>
            <a:lstStyle/>
            <a:p>
              <a:r>
                <a:rPr lang="en-GB" sz="2000" dirty="0">
                  <a:solidFill>
                    <a:srgbClr val="FF0000"/>
                  </a:solidFill>
                </a:rPr>
                <a:t>LESSONS</a:t>
              </a:r>
            </a:p>
          </p:txBody>
        </p:sp>
        <p:pic>
          <p:nvPicPr>
            <p:cNvPr id="7" name="Picture 6">
              <a:extLst>
                <a:ext uri="{FF2B5EF4-FFF2-40B4-BE49-F238E27FC236}">
                  <a16:creationId xmlns:a16="http://schemas.microsoft.com/office/drawing/2014/main" id="{B5B5B3B0-0CD7-739A-54B0-67A053EC0160}"/>
                </a:ext>
              </a:extLst>
            </p:cNvPr>
            <p:cNvPicPr>
              <a:picLocks noChangeAspect="1"/>
            </p:cNvPicPr>
            <p:nvPr/>
          </p:nvPicPr>
          <p:blipFill>
            <a:blip r:embed="rId6"/>
            <a:stretch>
              <a:fillRect/>
            </a:stretch>
          </p:blipFill>
          <p:spPr>
            <a:xfrm>
              <a:off x="531320" y="1381108"/>
              <a:ext cx="2673699" cy="2180432"/>
            </a:xfrm>
            <a:prstGeom prst="rect">
              <a:avLst/>
            </a:prstGeom>
          </p:spPr>
        </p:pic>
        <p:sp>
          <p:nvSpPr>
            <p:cNvPr id="8" name="TextBox 7">
              <a:extLst>
                <a:ext uri="{FF2B5EF4-FFF2-40B4-BE49-F238E27FC236}">
                  <a16:creationId xmlns:a16="http://schemas.microsoft.com/office/drawing/2014/main" id="{94EA9044-F46F-96F3-9E54-9E860066F14B}"/>
                </a:ext>
              </a:extLst>
            </p:cNvPr>
            <p:cNvSpPr txBox="1"/>
            <p:nvPr/>
          </p:nvSpPr>
          <p:spPr>
            <a:xfrm>
              <a:off x="833696" y="2774260"/>
              <a:ext cx="1974159" cy="400110"/>
            </a:xfrm>
            <a:prstGeom prst="rect">
              <a:avLst/>
            </a:prstGeom>
            <a:solidFill>
              <a:srgbClr val="FFFF00"/>
            </a:solidFill>
          </p:spPr>
          <p:txBody>
            <a:bodyPr wrap="square" rtlCol="0">
              <a:spAutoFit/>
            </a:bodyPr>
            <a:lstStyle/>
            <a:p>
              <a:r>
                <a:rPr lang="en-GB" sz="2000" dirty="0">
                  <a:solidFill>
                    <a:srgbClr val="FF0000"/>
                  </a:solidFill>
                </a:rPr>
                <a:t>LOGIN-SIGNUP</a:t>
              </a:r>
            </a:p>
          </p:txBody>
        </p:sp>
        <p:pic>
          <p:nvPicPr>
            <p:cNvPr id="9" name="Picture 8">
              <a:extLst>
                <a:ext uri="{FF2B5EF4-FFF2-40B4-BE49-F238E27FC236}">
                  <a16:creationId xmlns:a16="http://schemas.microsoft.com/office/drawing/2014/main" id="{7C80BE37-3D40-7576-277C-DC3F5E62FB8E}"/>
                </a:ext>
              </a:extLst>
            </p:cNvPr>
            <p:cNvPicPr>
              <a:picLocks noChangeAspect="1"/>
            </p:cNvPicPr>
            <p:nvPr/>
          </p:nvPicPr>
          <p:blipFill>
            <a:blip r:embed="rId7"/>
            <a:stretch>
              <a:fillRect/>
            </a:stretch>
          </p:blipFill>
          <p:spPr>
            <a:xfrm>
              <a:off x="4542078" y="3803343"/>
              <a:ext cx="3296282" cy="2536156"/>
            </a:xfrm>
            <a:prstGeom prst="rect">
              <a:avLst/>
            </a:prstGeom>
          </p:spPr>
        </p:pic>
        <p:sp>
          <p:nvSpPr>
            <p:cNvPr id="10" name="TextBox 9">
              <a:extLst>
                <a:ext uri="{FF2B5EF4-FFF2-40B4-BE49-F238E27FC236}">
                  <a16:creationId xmlns:a16="http://schemas.microsoft.com/office/drawing/2014/main" id="{7502FD88-6A2D-EB7E-48B6-B3E5D0EFFB56}"/>
                </a:ext>
              </a:extLst>
            </p:cNvPr>
            <p:cNvSpPr txBox="1"/>
            <p:nvPr/>
          </p:nvSpPr>
          <p:spPr>
            <a:xfrm>
              <a:off x="5949242" y="5423679"/>
              <a:ext cx="1427741" cy="400110"/>
            </a:xfrm>
            <a:prstGeom prst="rect">
              <a:avLst/>
            </a:prstGeom>
            <a:solidFill>
              <a:srgbClr val="FFFF00"/>
            </a:solidFill>
          </p:spPr>
          <p:txBody>
            <a:bodyPr wrap="square" rtlCol="0">
              <a:spAutoFit/>
            </a:bodyPr>
            <a:lstStyle/>
            <a:p>
              <a:r>
                <a:rPr lang="en-GB" sz="2000" dirty="0">
                  <a:solidFill>
                    <a:srgbClr val="FF0000"/>
                  </a:solidFill>
                </a:rPr>
                <a:t>COURSES</a:t>
              </a:r>
            </a:p>
          </p:txBody>
        </p:sp>
        <p:pic>
          <p:nvPicPr>
            <p:cNvPr id="11" name="Picture 10">
              <a:extLst>
                <a:ext uri="{FF2B5EF4-FFF2-40B4-BE49-F238E27FC236}">
                  <a16:creationId xmlns:a16="http://schemas.microsoft.com/office/drawing/2014/main" id="{8ADD7D9C-42D3-87B1-D297-DE28A052069C}"/>
                </a:ext>
              </a:extLst>
            </p:cNvPr>
            <p:cNvPicPr>
              <a:picLocks noChangeAspect="1"/>
            </p:cNvPicPr>
            <p:nvPr/>
          </p:nvPicPr>
          <p:blipFill>
            <a:blip r:embed="rId8"/>
            <a:stretch>
              <a:fillRect/>
            </a:stretch>
          </p:blipFill>
          <p:spPr>
            <a:xfrm>
              <a:off x="8043853" y="3803343"/>
              <a:ext cx="3147189" cy="2536156"/>
            </a:xfrm>
            <a:prstGeom prst="rect">
              <a:avLst/>
            </a:prstGeom>
          </p:spPr>
        </p:pic>
        <p:sp>
          <p:nvSpPr>
            <p:cNvPr id="12" name="TextBox 11">
              <a:extLst>
                <a:ext uri="{FF2B5EF4-FFF2-40B4-BE49-F238E27FC236}">
                  <a16:creationId xmlns:a16="http://schemas.microsoft.com/office/drawing/2014/main" id="{D45B442F-C3DE-A6E0-8397-FC37252F1D72}"/>
                </a:ext>
              </a:extLst>
            </p:cNvPr>
            <p:cNvSpPr txBox="1"/>
            <p:nvPr/>
          </p:nvSpPr>
          <p:spPr>
            <a:xfrm>
              <a:off x="9763301" y="5635976"/>
              <a:ext cx="1270727" cy="400110"/>
            </a:xfrm>
            <a:prstGeom prst="rect">
              <a:avLst/>
            </a:prstGeom>
            <a:solidFill>
              <a:srgbClr val="FFFF00"/>
            </a:solidFill>
          </p:spPr>
          <p:txBody>
            <a:bodyPr wrap="square" rtlCol="0">
              <a:spAutoFit/>
            </a:bodyPr>
            <a:lstStyle/>
            <a:p>
              <a:r>
                <a:rPr lang="en-GB" sz="2000" dirty="0">
                  <a:solidFill>
                    <a:srgbClr val="FF0000"/>
                  </a:solidFill>
                </a:rPr>
                <a:t>REVIEWS</a:t>
              </a:r>
            </a:p>
          </p:txBody>
        </p:sp>
        <p:sp>
          <p:nvSpPr>
            <p:cNvPr id="17" name="Arrow: Down 16">
              <a:extLst>
                <a:ext uri="{FF2B5EF4-FFF2-40B4-BE49-F238E27FC236}">
                  <a16:creationId xmlns:a16="http://schemas.microsoft.com/office/drawing/2014/main" id="{4607D80C-7F5B-4346-F8DC-D310E0AB3DC9}"/>
                </a:ext>
              </a:extLst>
            </p:cNvPr>
            <p:cNvSpPr/>
            <p:nvPr/>
          </p:nvSpPr>
          <p:spPr>
            <a:xfrm rot="4225112">
              <a:off x="3372993" y="1952426"/>
              <a:ext cx="350983" cy="1280915"/>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14D0AAD1-B6CE-75C6-0668-836778E0733C}"/>
                </a:ext>
              </a:extLst>
            </p:cNvPr>
            <p:cNvSpPr/>
            <p:nvPr/>
          </p:nvSpPr>
          <p:spPr>
            <a:xfrm rot="1744766">
              <a:off x="4143125" y="2439214"/>
              <a:ext cx="350983" cy="1576833"/>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9" name="Arrow: Down 18">
              <a:extLst>
                <a:ext uri="{FF2B5EF4-FFF2-40B4-BE49-F238E27FC236}">
                  <a16:creationId xmlns:a16="http://schemas.microsoft.com/office/drawing/2014/main" id="{9C38F568-AF87-B722-A276-A081EBCD3EEB}"/>
                </a:ext>
              </a:extLst>
            </p:cNvPr>
            <p:cNvSpPr/>
            <p:nvPr/>
          </p:nvSpPr>
          <p:spPr>
            <a:xfrm>
              <a:off x="5745017" y="2640583"/>
              <a:ext cx="350983" cy="1576833"/>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31928ED7-4626-FECE-B7B4-AE600A00FA0B}"/>
                </a:ext>
              </a:extLst>
            </p:cNvPr>
            <p:cNvSpPr/>
            <p:nvPr/>
          </p:nvSpPr>
          <p:spPr>
            <a:xfrm rot="18267457">
              <a:off x="8629421" y="1690540"/>
              <a:ext cx="350983" cy="2894078"/>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35356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1DE9-CAB6-4FC9-96EE-EE9AE9D5BBD7}"/>
              </a:ext>
            </a:extLst>
          </p:cNvPr>
          <p:cNvSpPr>
            <a:spLocks noGrp="1"/>
          </p:cNvSpPr>
          <p:nvPr>
            <p:ph type="title"/>
          </p:nvPr>
        </p:nvSpPr>
        <p:spPr>
          <a:xfrm>
            <a:off x="838200" y="448056"/>
            <a:ext cx="10515600" cy="1325563"/>
          </a:xfrm>
        </p:spPr>
        <p:txBody>
          <a:bodyPr rtlCol="0"/>
          <a:lstStyle/>
          <a:p>
            <a:pPr rtl="0"/>
            <a:r>
              <a:rPr lang="en-GB" dirty="0"/>
              <a:t>Project Components</a:t>
            </a:r>
          </a:p>
        </p:txBody>
      </p:sp>
      <p:sp>
        <p:nvSpPr>
          <p:cNvPr id="3" name="Text Placeholder 2">
            <a:extLst>
              <a:ext uri="{FF2B5EF4-FFF2-40B4-BE49-F238E27FC236}">
                <a16:creationId xmlns:a16="http://schemas.microsoft.com/office/drawing/2014/main" id="{8E3D0E32-897D-44CC-82D6-988E930958DA}"/>
              </a:ext>
            </a:extLst>
          </p:cNvPr>
          <p:cNvSpPr>
            <a:spLocks noGrp="1"/>
          </p:cNvSpPr>
          <p:nvPr>
            <p:ph type="body" idx="1"/>
          </p:nvPr>
        </p:nvSpPr>
        <p:spPr>
          <a:xfrm>
            <a:off x="839788" y="1681163"/>
            <a:ext cx="3200400" cy="823912"/>
          </a:xfrm>
        </p:spPr>
        <p:txBody>
          <a:bodyPr rtlCol="0"/>
          <a:lstStyle/>
          <a:p>
            <a:pPr rtl="0"/>
            <a:r>
              <a:rPr lang="en-GB" dirty="0"/>
              <a:t>Main PAGES</a:t>
            </a:r>
          </a:p>
        </p:txBody>
      </p:sp>
      <p:sp>
        <p:nvSpPr>
          <p:cNvPr id="4" name="Content Placeholder 3">
            <a:extLst>
              <a:ext uri="{FF2B5EF4-FFF2-40B4-BE49-F238E27FC236}">
                <a16:creationId xmlns:a16="http://schemas.microsoft.com/office/drawing/2014/main" id="{4ED1911C-D5D5-4207-8D00-1291333B9E4C}"/>
              </a:ext>
            </a:extLst>
          </p:cNvPr>
          <p:cNvSpPr>
            <a:spLocks noGrp="1"/>
          </p:cNvSpPr>
          <p:nvPr>
            <p:ph sz="half" idx="2"/>
          </p:nvPr>
        </p:nvSpPr>
        <p:spPr>
          <a:xfrm>
            <a:off x="839788" y="2635623"/>
            <a:ext cx="3200400" cy="3554039"/>
          </a:xfrm>
        </p:spPr>
        <p:txBody>
          <a:bodyPr rtlCol="0">
            <a:noAutofit/>
          </a:bodyPr>
          <a:lstStyle/>
          <a:p>
            <a:pPr lvl="0" rtl="0"/>
            <a:r>
              <a:rPr lang="en-GB" dirty="0"/>
              <a:t>Landing page</a:t>
            </a:r>
          </a:p>
          <a:p>
            <a:pPr lvl="0" rtl="0"/>
            <a:r>
              <a:rPr lang="en-GB" dirty="0"/>
              <a:t>Gallery</a:t>
            </a:r>
          </a:p>
          <a:p>
            <a:pPr lvl="0" rtl="0"/>
            <a:r>
              <a:rPr lang="en-GB" dirty="0"/>
              <a:t>Courses page</a:t>
            </a:r>
          </a:p>
          <a:p>
            <a:pPr lvl="0" rtl="0"/>
            <a:r>
              <a:rPr lang="en-GB" dirty="0"/>
              <a:t>Lessons</a:t>
            </a:r>
          </a:p>
          <a:p>
            <a:pPr lvl="0" rtl="0"/>
            <a:r>
              <a:rPr lang="en-GB" dirty="0"/>
              <a:t>Reviews</a:t>
            </a:r>
          </a:p>
        </p:txBody>
      </p:sp>
      <p:sp>
        <p:nvSpPr>
          <p:cNvPr id="5" name="Text Placeholder 4">
            <a:extLst>
              <a:ext uri="{FF2B5EF4-FFF2-40B4-BE49-F238E27FC236}">
                <a16:creationId xmlns:a16="http://schemas.microsoft.com/office/drawing/2014/main" id="{5210E318-A122-4A89-804D-CEFF925F07E4}"/>
              </a:ext>
            </a:extLst>
          </p:cNvPr>
          <p:cNvSpPr>
            <a:spLocks noGrp="1"/>
          </p:cNvSpPr>
          <p:nvPr>
            <p:ph type="body" sz="quarter" idx="3"/>
          </p:nvPr>
        </p:nvSpPr>
        <p:spPr>
          <a:xfrm>
            <a:off x="4496597" y="1679012"/>
            <a:ext cx="3200400" cy="823912"/>
          </a:xfrm>
        </p:spPr>
        <p:txBody>
          <a:bodyPr rtlCol="0"/>
          <a:lstStyle/>
          <a:p>
            <a:pPr rtl="0"/>
            <a:r>
              <a:rPr lang="en-GB" dirty="0"/>
              <a:t>Back End</a:t>
            </a:r>
          </a:p>
        </p:txBody>
      </p:sp>
      <p:sp>
        <p:nvSpPr>
          <p:cNvPr id="6" name="Content Placeholder 5">
            <a:extLst>
              <a:ext uri="{FF2B5EF4-FFF2-40B4-BE49-F238E27FC236}">
                <a16:creationId xmlns:a16="http://schemas.microsoft.com/office/drawing/2014/main" id="{A6BDD6CF-7F0C-4567-AF1F-614EC29AD233}"/>
              </a:ext>
            </a:extLst>
          </p:cNvPr>
          <p:cNvSpPr>
            <a:spLocks noGrp="1"/>
          </p:cNvSpPr>
          <p:nvPr>
            <p:ph sz="quarter" idx="4"/>
          </p:nvPr>
        </p:nvSpPr>
        <p:spPr>
          <a:xfrm>
            <a:off x="4496597" y="2633472"/>
            <a:ext cx="3200400" cy="2428055"/>
          </a:xfrm>
        </p:spPr>
        <p:txBody>
          <a:bodyPr rtlCol="0">
            <a:noAutofit/>
          </a:bodyPr>
          <a:lstStyle/>
          <a:p>
            <a:pPr rtl="0"/>
            <a:r>
              <a:rPr lang="en-GB" dirty="0"/>
              <a:t>Repository of learner details</a:t>
            </a:r>
          </a:p>
          <a:p>
            <a:pPr rtl="0"/>
            <a:r>
              <a:rPr lang="en-GB" dirty="0"/>
              <a:t>Repository of instructor/admin details</a:t>
            </a:r>
          </a:p>
          <a:p>
            <a:pPr rtl="0"/>
            <a:r>
              <a:rPr lang="en-GB" dirty="0"/>
              <a:t>Course details</a:t>
            </a:r>
          </a:p>
          <a:p>
            <a:pPr rtl="0"/>
            <a:r>
              <a:rPr lang="en-GB" dirty="0"/>
              <a:t>Reviews</a:t>
            </a:r>
          </a:p>
          <a:p>
            <a:pPr rtl="0"/>
            <a:r>
              <a:rPr lang="en-GB" dirty="0"/>
              <a:t>Lessons</a:t>
            </a:r>
          </a:p>
        </p:txBody>
      </p:sp>
      <p:sp>
        <p:nvSpPr>
          <p:cNvPr id="7" name="Text Placeholder 6">
            <a:extLst>
              <a:ext uri="{FF2B5EF4-FFF2-40B4-BE49-F238E27FC236}">
                <a16:creationId xmlns:a16="http://schemas.microsoft.com/office/drawing/2014/main" id="{1FC1B756-FC7B-466B-82FA-16A9E38E7C95}"/>
              </a:ext>
            </a:extLst>
          </p:cNvPr>
          <p:cNvSpPr>
            <a:spLocks noGrp="1"/>
          </p:cNvSpPr>
          <p:nvPr>
            <p:ph type="body" sz="quarter" idx="13"/>
          </p:nvPr>
        </p:nvSpPr>
        <p:spPr>
          <a:xfrm>
            <a:off x="8153406" y="1682496"/>
            <a:ext cx="3200400" cy="823912"/>
          </a:xfrm>
        </p:spPr>
        <p:txBody>
          <a:bodyPr rtlCol="0"/>
          <a:lstStyle/>
          <a:p>
            <a:pPr rtl="0"/>
            <a:r>
              <a:rPr lang="en-GB" dirty="0"/>
              <a:t>LOGIN/Sign-Up</a:t>
            </a:r>
          </a:p>
        </p:txBody>
      </p:sp>
      <p:sp>
        <p:nvSpPr>
          <p:cNvPr id="8" name="Content Placeholder 7">
            <a:extLst>
              <a:ext uri="{FF2B5EF4-FFF2-40B4-BE49-F238E27FC236}">
                <a16:creationId xmlns:a16="http://schemas.microsoft.com/office/drawing/2014/main" id="{07F1BFB7-86DC-4B2A-9BFA-409B21F6171B}"/>
              </a:ext>
            </a:extLst>
          </p:cNvPr>
          <p:cNvSpPr>
            <a:spLocks noGrp="1"/>
          </p:cNvSpPr>
          <p:nvPr>
            <p:ph sz="quarter" idx="14"/>
          </p:nvPr>
        </p:nvSpPr>
        <p:spPr>
          <a:xfrm>
            <a:off x="8153406" y="2633472"/>
            <a:ext cx="3200400" cy="3554040"/>
          </a:xfrm>
        </p:spPr>
        <p:txBody>
          <a:bodyPr rtlCol="0">
            <a:noAutofit/>
          </a:bodyPr>
          <a:lstStyle/>
          <a:p>
            <a:pPr rtl="0"/>
            <a:r>
              <a:rPr lang="en-GB" dirty="0"/>
              <a:t>The user can sign up and login to the main site</a:t>
            </a:r>
          </a:p>
          <a:p>
            <a:pPr rtl="0"/>
            <a:r>
              <a:rPr lang="en-GB" dirty="0"/>
              <a:t>Details are carried through to all areas of the site</a:t>
            </a:r>
          </a:p>
        </p:txBody>
      </p:sp>
      <p:sp>
        <p:nvSpPr>
          <p:cNvPr id="12" name="Footer Placeholder 11">
            <a:extLst>
              <a:ext uri="{FF2B5EF4-FFF2-40B4-BE49-F238E27FC236}">
                <a16:creationId xmlns:a16="http://schemas.microsoft.com/office/drawing/2014/main" id="{7CB809D8-0262-4300-9542-A032940F5C09}"/>
              </a:ext>
            </a:extLst>
          </p:cNvPr>
          <p:cNvSpPr>
            <a:spLocks noGrp="1"/>
          </p:cNvSpPr>
          <p:nvPr>
            <p:ph type="ftr" sz="quarter" idx="11"/>
          </p:nvPr>
        </p:nvSpPr>
        <p:spPr>
          <a:xfrm>
            <a:off x="107587" y="6433202"/>
            <a:ext cx="3428012" cy="365125"/>
          </a:xfrm>
        </p:spPr>
        <p:txBody>
          <a:bodyPr rtlCol="0"/>
          <a:lstStyle/>
          <a:p>
            <a:r>
              <a:rPr lang="en-GB" sz="1000" b="1" spc="50" dirty="0">
                <a:solidFill>
                  <a:schemeClr val="accent1"/>
                </a:solidFill>
              </a:rPr>
              <a:t>LensEd – The Front-End Collective</a:t>
            </a:r>
          </a:p>
        </p:txBody>
      </p:sp>
      <p:sp>
        <p:nvSpPr>
          <p:cNvPr id="11" name="Date Placeholder 10">
            <a:extLst>
              <a:ext uri="{FF2B5EF4-FFF2-40B4-BE49-F238E27FC236}">
                <a16:creationId xmlns:a16="http://schemas.microsoft.com/office/drawing/2014/main" id="{A5C2B59E-52FE-4A9A-A8E9-376D22AACF20}"/>
              </a:ext>
            </a:extLst>
          </p:cNvPr>
          <p:cNvSpPr>
            <a:spLocks noGrp="1"/>
          </p:cNvSpPr>
          <p:nvPr>
            <p:ph type="dt" sz="half" idx="10"/>
          </p:nvPr>
        </p:nvSpPr>
        <p:spPr>
          <a:xfrm>
            <a:off x="9017000" y="6433202"/>
            <a:ext cx="2374150" cy="367841"/>
          </a:xfrm>
        </p:spPr>
        <p:txBody>
          <a:bodyPr rtlCol="0"/>
          <a:lstStyle/>
          <a:p>
            <a:pPr rtl="0"/>
            <a:r>
              <a:rPr lang="en-GB" dirty="0"/>
              <a:t>27/03/2025</a:t>
            </a:r>
          </a:p>
        </p:txBody>
      </p:sp>
      <p:sp>
        <p:nvSpPr>
          <p:cNvPr id="13" name="Slide Number Placeholder 12">
            <a:extLst>
              <a:ext uri="{FF2B5EF4-FFF2-40B4-BE49-F238E27FC236}">
                <a16:creationId xmlns:a16="http://schemas.microsoft.com/office/drawing/2014/main" id="{135C349A-D650-4791-866D-35668BC3F98A}"/>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6</a:t>
            </a:fld>
            <a:endParaRPr lang="en-GB" dirty="0"/>
          </a:p>
        </p:txBody>
      </p:sp>
      <p:pic>
        <p:nvPicPr>
          <p:cNvPr id="9" name="Picture 8">
            <a:extLst>
              <a:ext uri="{FF2B5EF4-FFF2-40B4-BE49-F238E27FC236}">
                <a16:creationId xmlns:a16="http://schemas.microsoft.com/office/drawing/2014/main" id="{D6F525D2-6773-8344-C5A7-C0942658478E}"/>
              </a:ext>
            </a:extLst>
          </p:cNvPr>
          <p:cNvPicPr>
            <a:picLocks noChangeAspect="1"/>
          </p:cNvPicPr>
          <p:nvPr/>
        </p:nvPicPr>
        <p:blipFill>
          <a:blip r:embed="rId2"/>
          <a:stretch>
            <a:fillRect/>
          </a:stretch>
        </p:blipFill>
        <p:spPr>
          <a:xfrm>
            <a:off x="10020072" y="0"/>
            <a:ext cx="2374151" cy="2374151"/>
          </a:xfrm>
          <a:prstGeom prst="rect">
            <a:avLst/>
          </a:prstGeom>
        </p:spPr>
      </p:pic>
      <p:sp>
        <p:nvSpPr>
          <p:cNvPr id="14" name="TextBox 13">
            <a:extLst>
              <a:ext uri="{FF2B5EF4-FFF2-40B4-BE49-F238E27FC236}">
                <a16:creationId xmlns:a16="http://schemas.microsoft.com/office/drawing/2014/main" id="{E0E64B3C-98EA-BCC1-5283-76335D2B4367}"/>
              </a:ext>
            </a:extLst>
          </p:cNvPr>
          <p:cNvSpPr txBox="1"/>
          <p:nvPr/>
        </p:nvSpPr>
        <p:spPr>
          <a:xfrm>
            <a:off x="838193" y="1427554"/>
            <a:ext cx="8388933" cy="369332"/>
          </a:xfrm>
          <a:prstGeom prst="rect">
            <a:avLst/>
          </a:prstGeom>
          <a:noFill/>
        </p:spPr>
        <p:txBody>
          <a:bodyPr wrap="square">
            <a:spAutoFit/>
          </a:bodyPr>
          <a:lstStyle/>
          <a:p>
            <a:pPr rtl="0"/>
            <a:r>
              <a:rPr lang="en-GB" dirty="0"/>
              <a:t>The portal is coded with a React front-end, and a Node.js back-end</a:t>
            </a:r>
          </a:p>
        </p:txBody>
      </p:sp>
    </p:spTree>
    <p:extLst>
      <p:ext uri="{BB962C8B-B14F-4D97-AF65-F5344CB8AC3E}">
        <p14:creationId xmlns:p14="http://schemas.microsoft.com/office/powerpoint/2010/main" val="239401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C88-9468-43F0-84FE-87E6F8995935}"/>
              </a:ext>
            </a:extLst>
          </p:cNvPr>
          <p:cNvSpPr>
            <a:spLocks noGrp="1"/>
          </p:cNvSpPr>
          <p:nvPr>
            <p:ph type="title"/>
          </p:nvPr>
        </p:nvSpPr>
        <p:spPr>
          <a:xfrm>
            <a:off x="905256" y="448056"/>
            <a:ext cx="9914859" cy="1329004"/>
          </a:xfrm>
        </p:spPr>
        <p:txBody>
          <a:bodyPr rtlCol="0"/>
          <a:lstStyle/>
          <a:p>
            <a:pPr rtl="0"/>
            <a:r>
              <a:rPr lang="en-GB" dirty="0"/>
              <a:t>Timeline</a:t>
            </a:r>
          </a:p>
        </p:txBody>
      </p:sp>
      <p:graphicFrame>
        <p:nvGraphicFramePr>
          <p:cNvPr id="7" name="Content Placeholder 3" descr="Timeline Placeholder">
            <a:extLst>
              <a:ext uri="{FF2B5EF4-FFF2-40B4-BE49-F238E27FC236}">
                <a16:creationId xmlns:a16="http://schemas.microsoft.com/office/drawing/2014/main" id="{DCCF0814-D45B-4C2C-BB91-2CABE926997E}"/>
              </a:ext>
            </a:extLst>
          </p:cNvPr>
          <p:cNvGraphicFramePr>
            <a:graphicFrameLocks noGrp="1"/>
          </p:cNvGraphicFramePr>
          <p:nvPr>
            <p:ph idx="1"/>
          </p:nvPr>
        </p:nvGraphicFramePr>
        <p:xfrm>
          <a:off x="854075" y="1825625"/>
          <a:ext cx="10499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F4567E44-A438-462D-80F7-973D8E22B234}"/>
              </a:ext>
            </a:extLst>
          </p:cNvPr>
          <p:cNvSpPr>
            <a:spLocks noGrp="1"/>
          </p:cNvSpPr>
          <p:nvPr>
            <p:ph type="dt" sz="half" idx="10"/>
          </p:nvPr>
        </p:nvSpPr>
        <p:spPr>
          <a:xfrm>
            <a:off x="9323285" y="6434524"/>
            <a:ext cx="2067867" cy="365125"/>
          </a:xfrm>
        </p:spPr>
        <p:txBody>
          <a:bodyPr rtlCol="0"/>
          <a:lstStyle/>
          <a:p>
            <a:pPr rtl="0"/>
            <a:r>
              <a:rPr lang="en-GB" dirty="0"/>
              <a:t>27/03/2025</a:t>
            </a:r>
          </a:p>
        </p:txBody>
      </p:sp>
      <p:sp>
        <p:nvSpPr>
          <p:cNvPr id="6" name="Slide Number Placeholder 5">
            <a:extLst>
              <a:ext uri="{FF2B5EF4-FFF2-40B4-BE49-F238E27FC236}">
                <a16:creationId xmlns:a16="http://schemas.microsoft.com/office/drawing/2014/main" id="{5A7A9107-342C-447F-BD0F-E20064E5FDA7}"/>
              </a:ext>
            </a:extLst>
          </p:cNvPr>
          <p:cNvSpPr>
            <a:spLocks noGrp="1"/>
          </p:cNvSpPr>
          <p:nvPr>
            <p:ph type="sldNum" sz="quarter" idx="12"/>
          </p:nvPr>
        </p:nvSpPr>
        <p:spPr>
          <a:xfrm>
            <a:off x="11391152" y="6434524"/>
            <a:ext cx="693261" cy="365125"/>
          </a:xfrm>
        </p:spPr>
        <p:txBody>
          <a:bodyPr rtlCol="0"/>
          <a:lstStyle/>
          <a:p>
            <a:pPr rtl="0"/>
            <a:fld id="{08AB70BE-1769-45B8-85A6-0C837432C7E6}" type="slidenum">
              <a:rPr lang="en-GB" smtClean="0"/>
              <a:pPr rtl="0"/>
              <a:t>7</a:t>
            </a:fld>
            <a:endParaRPr lang="en-GB" dirty="0"/>
          </a:p>
        </p:txBody>
      </p:sp>
      <p:pic>
        <p:nvPicPr>
          <p:cNvPr id="3" name="Picture 2">
            <a:extLst>
              <a:ext uri="{FF2B5EF4-FFF2-40B4-BE49-F238E27FC236}">
                <a16:creationId xmlns:a16="http://schemas.microsoft.com/office/drawing/2014/main" id="{6B134D64-F4A8-DBAE-8B1F-97FECA2DBCAD}"/>
              </a:ext>
            </a:extLst>
          </p:cNvPr>
          <p:cNvPicPr>
            <a:picLocks noChangeAspect="1"/>
          </p:cNvPicPr>
          <p:nvPr/>
        </p:nvPicPr>
        <p:blipFill>
          <a:blip r:embed="rId7"/>
          <a:stretch>
            <a:fillRect/>
          </a:stretch>
        </p:blipFill>
        <p:spPr>
          <a:xfrm>
            <a:off x="10020072" y="0"/>
            <a:ext cx="2374151" cy="2374151"/>
          </a:xfrm>
          <a:prstGeom prst="rect">
            <a:avLst/>
          </a:prstGeom>
        </p:spPr>
      </p:pic>
      <p:sp>
        <p:nvSpPr>
          <p:cNvPr id="8" name="TextBox 7">
            <a:extLst>
              <a:ext uri="{FF2B5EF4-FFF2-40B4-BE49-F238E27FC236}">
                <a16:creationId xmlns:a16="http://schemas.microsoft.com/office/drawing/2014/main" id="{B0701C17-1D01-51AA-030B-3D929B75184B}"/>
              </a:ext>
            </a:extLst>
          </p:cNvPr>
          <p:cNvSpPr txBox="1"/>
          <p:nvPr/>
        </p:nvSpPr>
        <p:spPr>
          <a:xfrm>
            <a:off x="4690314" y="2942741"/>
            <a:ext cx="1939636" cy="569387"/>
          </a:xfrm>
          <a:prstGeom prst="rect">
            <a:avLst/>
          </a:prstGeom>
          <a:noFill/>
        </p:spPr>
        <p:txBody>
          <a:bodyPr wrap="square" rtlCol="0">
            <a:spAutoFit/>
          </a:bodyPr>
          <a:lstStyle/>
          <a:p>
            <a:r>
              <a:rPr lang="en-GB" sz="1300" dirty="0">
                <a:solidFill>
                  <a:prstClr val="black">
                    <a:hueOff val="0"/>
                    <a:satOff val="0"/>
                    <a:lumOff val="0"/>
                    <a:alphaOff val="0"/>
                  </a:prstClr>
                </a:solidFill>
                <a:latin typeface="Arial Nova Light"/>
              </a:rPr>
              <a:t>Merge conflicts</a:t>
            </a:r>
          </a:p>
          <a:p>
            <a:endParaRPr lang="en-GB" dirty="0"/>
          </a:p>
        </p:txBody>
      </p:sp>
      <p:sp>
        <p:nvSpPr>
          <p:cNvPr id="10" name="TextBox 9">
            <a:extLst>
              <a:ext uri="{FF2B5EF4-FFF2-40B4-BE49-F238E27FC236}">
                <a16:creationId xmlns:a16="http://schemas.microsoft.com/office/drawing/2014/main" id="{8AEC86F4-8814-0471-4392-29CF788936EF}"/>
              </a:ext>
            </a:extLst>
          </p:cNvPr>
          <p:cNvSpPr txBox="1"/>
          <p:nvPr/>
        </p:nvSpPr>
        <p:spPr>
          <a:xfrm>
            <a:off x="7687515" y="1942468"/>
            <a:ext cx="1939636" cy="1569660"/>
          </a:xfrm>
          <a:prstGeom prst="rect">
            <a:avLst/>
          </a:prstGeom>
          <a:noFill/>
        </p:spPr>
        <p:txBody>
          <a:bodyPr wrap="square" rtlCol="0">
            <a:spAutoFit/>
          </a:bodyPr>
          <a:lstStyle/>
          <a:p>
            <a:r>
              <a:rPr lang="en-GB" sz="1300" dirty="0">
                <a:solidFill>
                  <a:prstClr val="black">
                    <a:hueOff val="0"/>
                    <a:satOff val="0"/>
                    <a:lumOff val="0"/>
                    <a:alphaOff val="0"/>
                  </a:prstClr>
                </a:solidFill>
                <a:latin typeface="Arial Nova Light"/>
              </a:rPr>
              <a:t>An additional unofficial Zoom meeting: integrating all the code and ensuring the front and back end are fully communicating</a:t>
            </a:r>
          </a:p>
          <a:p>
            <a:endParaRPr lang="en-GB" dirty="0"/>
          </a:p>
        </p:txBody>
      </p:sp>
      <p:sp>
        <p:nvSpPr>
          <p:cNvPr id="9" name="Footer Placeholder 11">
            <a:extLst>
              <a:ext uri="{FF2B5EF4-FFF2-40B4-BE49-F238E27FC236}">
                <a16:creationId xmlns:a16="http://schemas.microsoft.com/office/drawing/2014/main" id="{AD7A203C-0F0F-971F-5F66-FF2096EAB1C9}"/>
              </a:ext>
            </a:extLst>
          </p:cNvPr>
          <p:cNvSpPr txBox="1">
            <a:spLocks/>
          </p:cNvSpPr>
          <p:nvPr/>
        </p:nvSpPr>
        <p:spPr>
          <a:xfrm>
            <a:off x="107587" y="6433202"/>
            <a:ext cx="3428012" cy="365125"/>
          </a:xfrm>
          <a:prstGeom prst="rect">
            <a:avLst/>
          </a:prstGeom>
        </p:spPr>
        <p:txBody>
          <a:bodyPr vert="horz" lIns="91440" tIns="45720" rIns="91440" bIns="45720" rtlCol="0" anchor="ctr"/>
          <a:lstStyle>
            <a:defPPr rtl="0">
              <a:defRPr lang="en-GB"/>
            </a:defPPr>
            <a:lvl1pPr marL="0" algn="l" defTabSz="914400" rtl="0" eaLnBrk="1" latinLnBrk="0" hangingPunct="1">
              <a:defRPr sz="1000" kern="1200" spc="50" baseline="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dirty="0">
                <a:solidFill>
                  <a:schemeClr val="accent1"/>
                </a:solidFill>
              </a:rPr>
              <a:t>LensEd – The Front-End Collective</a:t>
            </a:r>
          </a:p>
        </p:txBody>
      </p:sp>
    </p:spTree>
    <p:extLst>
      <p:ext uri="{BB962C8B-B14F-4D97-AF65-F5344CB8AC3E}">
        <p14:creationId xmlns:p14="http://schemas.microsoft.com/office/powerpoint/2010/main" val="568354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F23FE-D467-E820-ED7C-708C21DF61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DEA77-786B-007E-4F67-A043ACD4C2EC}"/>
              </a:ext>
            </a:extLst>
          </p:cNvPr>
          <p:cNvSpPr>
            <a:spLocks noGrp="1"/>
          </p:cNvSpPr>
          <p:nvPr>
            <p:ph type="ctrTitle"/>
          </p:nvPr>
        </p:nvSpPr>
        <p:spPr>
          <a:xfrm>
            <a:off x="914400" y="685798"/>
            <a:ext cx="4770783" cy="3217461"/>
          </a:xfrm>
        </p:spPr>
        <p:txBody>
          <a:bodyPr rtlCol="0"/>
          <a:lstStyle/>
          <a:p>
            <a:pPr rtl="0"/>
            <a:r>
              <a:rPr lang="en-GB" dirty="0"/>
              <a:t>Front-End Coding </a:t>
            </a:r>
            <a:br>
              <a:rPr lang="en-GB" dirty="0"/>
            </a:br>
            <a:br>
              <a:rPr lang="en-GB" dirty="0"/>
            </a:br>
            <a:br>
              <a:rPr lang="en-GB" dirty="0"/>
            </a:br>
            <a:endParaRPr lang="en-GB" dirty="0"/>
          </a:p>
        </p:txBody>
      </p:sp>
      <p:pic>
        <p:nvPicPr>
          <p:cNvPr id="6" name="Picture Placeholder 5" descr="Moon in the evening sky">
            <a:extLst>
              <a:ext uri="{FF2B5EF4-FFF2-40B4-BE49-F238E27FC236}">
                <a16:creationId xmlns:a16="http://schemas.microsoft.com/office/drawing/2014/main" id="{9FC212A4-5D09-8765-6DB9-F01D8D0C1E5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C58257E6-A56A-9BE6-F2D7-FEBADBC431B1}"/>
              </a:ext>
            </a:extLst>
          </p:cNvPr>
          <p:cNvSpPr>
            <a:spLocks noGrp="1"/>
          </p:cNvSpPr>
          <p:nvPr>
            <p:ph type="subTitle" idx="1"/>
          </p:nvPr>
        </p:nvSpPr>
        <p:spPr>
          <a:xfrm>
            <a:off x="0" y="4327140"/>
            <a:ext cx="11576868" cy="2530860"/>
          </a:xfrm>
        </p:spPr>
        <p:txBody>
          <a:bodyPr rtlCol="0"/>
          <a:lstStyle/>
          <a:p>
            <a:pPr rtl="0"/>
            <a:r>
              <a:rPr lang="en-GB" dirty="0"/>
              <a:t>Key Features</a:t>
            </a:r>
          </a:p>
        </p:txBody>
      </p:sp>
      <p:pic>
        <p:nvPicPr>
          <p:cNvPr id="4" name="Picture 3">
            <a:extLst>
              <a:ext uri="{FF2B5EF4-FFF2-40B4-BE49-F238E27FC236}">
                <a16:creationId xmlns:a16="http://schemas.microsoft.com/office/drawing/2014/main" id="{D1C36408-4591-01BB-47E8-5EB5F32670AC}"/>
              </a:ext>
            </a:extLst>
          </p:cNvPr>
          <p:cNvPicPr>
            <a:picLocks noChangeAspect="1"/>
          </p:cNvPicPr>
          <p:nvPr/>
        </p:nvPicPr>
        <p:blipFill>
          <a:blip r:embed="rId3"/>
          <a:stretch>
            <a:fillRect/>
          </a:stretch>
        </p:blipFill>
        <p:spPr>
          <a:xfrm>
            <a:off x="10020072" y="0"/>
            <a:ext cx="2374151" cy="2374151"/>
          </a:xfrm>
          <a:prstGeom prst="rect">
            <a:avLst/>
          </a:prstGeom>
        </p:spPr>
      </p:pic>
      <p:sp>
        <p:nvSpPr>
          <p:cNvPr id="7" name="Footer Placeholder 14">
            <a:extLst>
              <a:ext uri="{FF2B5EF4-FFF2-40B4-BE49-F238E27FC236}">
                <a16:creationId xmlns:a16="http://schemas.microsoft.com/office/drawing/2014/main" id="{C16CD243-C00D-8E0A-2694-7FFAC8C78ACD}"/>
              </a:ext>
            </a:extLst>
          </p:cNvPr>
          <p:cNvSpPr txBox="1">
            <a:spLocks/>
          </p:cNvSpPr>
          <p:nvPr/>
        </p:nvSpPr>
        <p:spPr>
          <a:xfrm>
            <a:off x="92363" y="6492875"/>
            <a:ext cx="3897745" cy="365125"/>
          </a:xfrm>
          <a:prstGeom prst="rect">
            <a:avLst/>
          </a:prstGeom>
        </p:spPr>
        <p:txBody>
          <a:bodyPr rtlCol="0"/>
          <a:ls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000" b="1" spc="50" dirty="0">
                <a:solidFill>
                  <a:schemeClr val="bg2"/>
                </a:solidFill>
              </a:rPr>
              <a:t>LensEd – The Front-End Collective</a:t>
            </a:r>
          </a:p>
        </p:txBody>
      </p:sp>
    </p:spTree>
    <p:extLst>
      <p:ext uri="{BB962C8B-B14F-4D97-AF65-F5344CB8AC3E}">
        <p14:creationId xmlns:p14="http://schemas.microsoft.com/office/powerpoint/2010/main" val="378054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83566-E4BB-0E4E-545C-C6B1F721280D}"/>
            </a:ext>
          </a:extLst>
        </p:cNvPr>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499A17F7-1A5F-0C57-89E9-34A951EF472A}"/>
              </a:ext>
            </a:extLst>
          </p:cNvPr>
          <p:cNvSpPr>
            <a:spLocks noGrp="1"/>
          </p:cNvSpPr>
          <p:nvPr>
            <p:ph type="ftr" sz="quarter" idx="11"/>
          </p:nvPr>
        </p:nvSpPr>
        <p:spPr>
          <a:xfrm>
            <a:off x="107587" y="6492875"/>
            <a:ext cx="3428012" cy="365125"/>
          </a:xfrm>
        </p:spPr>
        <p:txBody>
          <a:bodyPr rtlCol="0"/>
          <a:lstStyle/>
          <a:p>
            <a:pPr rtl="0"/>
            <a:r>
              <a:rPr lang="en-GB" b="1" dirty="0"/>
              <a:t>LensEd</a:t>
            </a:r>
            <a:r>
              <a:rPr lang="en-GB" dirty="0"/>
              <a:t> – The Front End Collective</a:t>
            </a:r>
          </a:p>
        </p:txBody>
      </p:sp>
      <p:pic>
        <p:nvPicPr>
          <p:cNvPr id="13" name="Picture Placeholder 12" descr="The Northern Lights ">
            <a:extLst>
              <a:ext uri="{FF2B5EF4-FFF2-40B4-BE49-F238E27FC236}">
                <a16:creationId xmlns:a16="http://schemas.microsoft.com/office/drawing/2014/main" id="{2359326B-213C-064D-C9DD-4136D154D92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4" name="Date Placeholder 13">
            <a:extLst>
              <a:ext uri="{FF2B5EF4-FFF2-40B4-BE49-F238E27FC236}">
                <a16:creationId xmlns:a16="http://schemas.microsoft.com/office/drawing/2014/main" id="{A3ABACB8-1B9E-C4FC-67C1-11714914D847}"/>
              </a:ext>
            </a:extLst>
          </p:cNvPr>
          <p:cNvSpPr>
            <a:spLocks noGrp="1"/>
          </p:cNvSpPr>
          <p:nvPr>
            <p:ph type="dt" sz="half" idx="10"/>
          </p:nvPr>
        </p:nvSpPr>
        <p:spPr>
          <a:xfrm>
            <a:off x="9017000" y="6433202"/>
            <a:ext cx="2374150" cy="367841"/>
          </a:xfrm>
        </p:spPr>
        <p:txBody>
          <a:bodyPr rtlCol="0"/>
          <a:lstStyle/>
          <a:p>
            <a:pPr rtl="0"/>
            <a:r>
              <a:rPr lang="en-GB" dirty="0"/>
              <a:t>27/03/2025</a:t>
            </a:r>
          </a:p>
        </p:txBody>
      </p:sp>
      <p:sp>
        <p:nvSpPr>
          <p:cNvPr id="16" name="Slide Number Placeholder 15">
            <a:extLst>
              <a:ext uri="{FF2B5EF4-FFF2-40B4-BE49-F238E27FC236}">
                <a16:creationId xmlns:a16="http://schemas.microsoft.com/office/drawing/2014/main" id="{1277CF2C-1A7A-528C-08A4-00698FFD1916}"/>
              </a:ext>
            </a:extLst>
          </p:cNvPr>
          <p:cNvSpPr>
            <a:spLocks noGrp="1"/>
          </p:cNvSpPr>
          <p:nvPr>
            <p:ph type="sldNum" sz="quarter" idx="12"/>
          </p:nvPr>
        </p:nvSpPr>
        <p:spPr>
          <a:xfrm>
            <a:off x="11391150" y="6433203"/>
            <a:ext cx="693263" cy="367842"/>
          </a:xfrm>
        </p:spPr>
        <p:txBody>
          <a:bodyPr rtlCol="0"/>
          <a:lstStyle/>
          <a:p>
            <a:pPr rtl="0"/>
            <a:fld id="{08AB70BE-1769-45B8-85A6-0C837432C7E6}" type="slidenum">
              <a:rPr lang="en-GB" smtClean="0"/>
              <a:pPr rtl="0"/>
              <a:t>9</a:t>
            </a:fld>
            <a:endParaRPr lang="en-GB" dirty="0"/>
          </a:p>
        </p:txBody>
      </p:sp>
      <p:pic>
        <p:nvPicPr>
          <p:cNvPr id="2" name="Picture 1">
            <a:extLst>
              <a:ext uri="{FF2B5EF4-FFF2-40B4-BE49-F238E27FC236}">
                <a16:creationId xmlns:a16="http://schemas.microsoft.com/office/drawing/2014/main" id="{9A7033B5-62C1-8BC8-8C9F-B308EDDB0904}"/>
              </a:ext>
            </a:extLst>
          </p:cNvPr>
          <p:cNvPicPr>
            <a:picLocks noChangeAspect="1"/>
          </p:cNvPicPr>
          <p:nvPr/>
        </p:nvPicPr>
        <p:blipFill>
          <a:blip r:embed="rId3"/>
          <a:stretch>
            <a:fillRect/>
          </a:stretch>
        </p:blipFill>
        <p:spPr>
          <a:xfrm>
            <a:off x="10020072" y="0"/>
            <a:ext cx="2374151" cy="2374151"/>
          </a:xfrm>
          <a:prstGeom prst="rect">
            <a:avLst/>
          </a:prstGeom>
        </p:spPr>
      </p:pic>
      <p:pic>
        <p:nvPicPr>
          <p:cNvPr id="3" name="Picture 2">
            <a:extLst>
              <a:ext uri="{FF2B5EF4-FFF2-40B4-BE49-F238E27FC236}">
                <a16:creationId xmlns:a16="http://schemas.microsoft.com/office/drawing/2014/main" id="{22BA9000-E1EF-ECA9-0EEE-699C61DDC4E1}"/>
              </a:ext>
            </a:extLst>
          </p:cNvPr>
          <p:cNvPicPr>
            <a:picLocks noChangeAspect="1"/>
          </p:cNvPicPr>
          <p:nvPr/>
        </p:nvPicPr>
        <p:blipFill>
          <a:blip r:embed="rId4"/>
          <a:stretch>
            <a:fillRect/>
          </a:stretch>
        </p:blipFill>
        <p:spPr>
          <a:xfrm>
            <a:off x="606828" y="3952229"/>
            <a:ext cx="4763468" cy="2480973"/>
          </a:xfrm>
          <a:prstGeom prst="rect">
            <a:avLst/>
          </a:prstGeom>
        </p:spPr>
      </p:pic>
      <p:sp>
        <p:nvSpPr>
          <p:cNvPr id="4" name="TextBox 3">
            <a:extLst>
              <a:ext uri="{FF2B5EF4-FFF2-40B4-BE49-F238E27FC236}">
                <a16:creationId xmlns:a16="http://schemas.microsoft.com/office/drawing/2014/main" id="{DEF6C273-C8A9-1672-E7A4-6A2E843F93F8}"/>
              </a:ext>
            </a:extLst>
          </p:cNvPr>
          <p:cNvSpPr txBox="1"/>
          <p:nvPr/>
        </p:nvSpPr>
        <p:spPr>
          <a:xfrm>
            <a:off x="2012040" y="294605"/>
            <a:ext cx="3648364" cy="369332"/>
          </a:xfrm>
          <a:prstGeom prst="rect">
            <a:avLst/>
          </a:prstGeom>
          <a:solidFill>
            <a:srgbClr val="FFFF00"/>
          </a:solidFill>
        </p:spPr>
        <p:txBody>
          <a:bodyPr wrap="square" rtlCol="0">
            <a:spAutoFit/>
          </a:bodyPr>
          <a:lstStyle/>
          <a:p>
            <a:r>
              <a:rPr lang="en-GB" b="1" dirty="0">
                <a:solidFill>
                  <a:srgbClr val="FF0000"/>
                </a:solidFill>
              </a:rPr>
              <a:t>Carousel Gallery on the Main Page</a:t>
            </a:r>
          </a:p>
        </p:txBody>
      </p:sp>
      <p:pic>
        <p:nvPicPr>
          <p:cNvPr id="7" name="Picture 6">
            <a:extLst>
              <a:ext uri="{FF2B5EF4-FFF2-40B4-BE49-F238E27FC236}">
                <a16:creationId xmlns:a16="http://schemas.microsoft.com/office/drawing/2014/main" id="{AB789009-2F24-93CF-7EF5-4DDE3B323131}"/>
              </a:ext>
            </a:extLst>
          </p:cNvPr>
          <p:cNvPicPr>
            <a:picLocks noChangeAspect="1"/>
          </p:cNvPicPr>
          <p:nvPr/>
        </p:nvPicPr>
        <p:blipFill>
          <a:blip r:embed="rId5"/>
          <a:stretch>
            <a:fillRect/>
          </a:stretch>
        </p:blipFill>
        <p:spPr>
          <a:xfrm>
            <a:off x="1252728" y="710795"/>
            <a:ext cx="4922982" cy="2627604"/>
          </a:xfrm>
          <a:prstGeom prst="rect">
            <a:avLst/>
          </a:prstGeom>
        </p:spPr>
      </p:pic>
      <p:sp>
        <p:nvSpPr>
          <p:cNvPr id="8" name="TextBox 7">
            <a:extLst>
              <a:ext uri="{FF2B5EF4-FFF2-40B4-BE49-F238E27FC236}">
                <a16:creationId xmlns:a16="http://schemas.microsoft.com/office/drawing/2014/main" id="{067DD59D-CE5D-5383-22D1-8BF66E69C870}"/>
              </a:ext>
            </a:extLst>
          </p:cNvPr>
          <p:cNvSpPr txBox="1"/>
          <p:nvPr/>
        </p:nvSpPr>
        <p:spPr>
          <a:xfrm>
            <a:off x="1645612" y="3519601"/>
            <a:ext cx="2642244" cy="369331"/>
          </a:xfrm>
          <a:prstGeom prst="rect">
            <a:avLst/>
          </a:prstGeom>
          <a:solidFill>
            <a:srgbClr val="FFFF00"/>
          </a:solidFill>
        </p:spPr>
        <p:txBody>
          <a:bodyPr wrap="square" rtlCol="0">
            <a:spAutoFit/>
          </a:bodyPr>
          <a:lstStyle/>
          <a:p>
            <a:r>
              <a:rPr lang="en-GB" b="1" dirty="0">
                <a:solidFill>
                  <a:srgbClr val="FF0000"/>
                </a:solidFill>
              </a:rPr>
              <a:t>User Review and Ratings</a:t>
            </a:r>
          </a:p>
        </p:txBody>
      </p:sp>
      <p:pic>
        <p:nvPicPr>
          <p:cNvPr id="9" name="Picture 8">
            <a:extLst>
              <a:ext uri="{FF2B5EF4-FFF2-40B4-BE49-F238E27FC236}">
                <a16:creationId xmlns:a16="http://schemas.microsoft.com/office/drawing/2014/main" id="{CD1501FD-0242-4871-8758-FCA8154DFDEE}"/>
              </a:ext>
            </a:extLst>
          </p:cNvPr>
          <p:cNvPicPr>
            <a:picLocks noChangeAspect="1"/>
          </p:cNvPicPr>
          <p:nvPr/>
        </p:nvPicPr>
        <p:blipFill>
          <a:blip r:embed="rId6"/>
          <a:stretch>
            <a:fillRect/>
          </a:stretch>
        </p:blipFill>
        <p:spPr>
          <a:xfrm>
            <a:off x="5033964" y="1848843"/>
            <a:ext cx="5346655" cy="3036071"/>
          </a:xfrm>
          <a:prstGeom prst="rect">
            <a:avLst/>
          </a:prstGeom>
        </p:spPr>
      </p:pic>
      <p:sp>
        <p:nvSpPr>
          <p:cNvPr id="10" name="TextBox 9">
            <a:extLst>
              <a:ext uri="{FF2B5EF4-FFF2-40B4-BE49-F238E27FC236}">
                <a16:creationId xmlns:a16="http://schemas.microsoft.com/office/drawing/2014/main" id="{13E69698-DE1E-BFB0-EDE9-A2C6D1DC3DB2}"/>
              </a:ext>
            </a:extLst>
          </p:cNvPr>
          <p:cNvSpPr txBox="1"/>
          <p:nvPr/>
        </p:nvSpPr>
        <p:spPr>
          <a:xfrm>
            <a:off x="7069875" y="1364571"/>
            <a:ext cx="1817999" cy="369331"/>
          </a:xfrm>
          <a:prstGeom prst="rect">
            <a:avLst/>
          </a:prstGeom>
          <a:solidFill>
            <a:srgbClr val="FFFF00"/>
          </a:solidFill>
        </p:spPr>
        <p:txBody>
          <a:bodyPr wrap="square" rtlCol="0">
            <a:spAutoFit/>
          </a:bodyPr>
          <a:lstStyle/>
          <a:p>
            <a:r>
              <a:rPr lang="en-GB" b="1" dirty="0">
                <a:solidFill>
                  <a:srgbClr val="FF0000"/>
                </a:solidFill>
              </a:rPr>
              <a:t>Sign in transition</a:t>
            </a:r>
          </a:p>
        </p:txBody>
      </p:sp>
      <p:pic>
        <p:nvPicPr>
          <p:cNvPr id="11" name="Picture 10">
            <a:extLst>
              <a:ext uri="{FF2B5EF4-FFF2-40B4-BE49-F238E27FC236}">
                <a16:creationId xmlns:a16="http://schemas.microsoft.com/office/drawing/2014/main" id="{0912EDA7-F914-359A-9727-D4A5E801FCBF}"/>
              </a:ext>
            </a:extLst>
          </p:cNvPr>
          <p:cNvPicPr>
            <a:picLocks noChangeAspect="1"/>
          </p:cNvPicPr>
          <p:nvPr/>
        </p:nvPicPr>
        <p:blipFill>
          <a:blip r:embed="rId7"/>
          <a:stretch>
            <a:fillRect/>
          </a:stretch>
        </p:blipFill>
        <p:spPr>
          <a:xfrm>
            <a:off x="8239041" y="4205181"/>
            <a:ext cx="3358785" cy="2171063"/>
          </a:xfrm>
          <a:prstGeom prst="rect">
            <a:avLst/>
          </a:prstGeom>
        </p:spPr>
      </p:pic>
      <p:sp>
        <p:nvSpPr>
          <p:cNvPr id="12" name="TextBox 11">
            <a:extLst>
              <a:ext uri="{FF2B5EF4-FFF2-40B4-BE49-F238E27FC236}">
                <a16:creationId xmlns:a16="http://schemas.microsoft.com/office/drawing/2014/main" id="{FB253941-2D2C-1CBD-9F87-34D56A964841}"/>
              </a:ext>
            </a:extLst>
          </p:cNvPr>
          <p:cNvSpPr txBox="1"/>
          <p:nvPr/>
        </p:nvSpPr>
        <p:spPr>
          <a:xfrm>
            <a:off x="10204075" y="3767563"/>
            <a:ext cx="1047255" cy="369331"/>
          </a:xfrm>
          <a:prstGeom prst="rect">
            <a:avLst/>
          </a:prstGeom>
          <a:solidFill>
            <a:srgbClr val="FFFF00"/>
          </a:solidFill>
        </p:spPr>
        <p:txBody>
          <a:bodyPr wrap="square" rtlCol="0">
            <a:spAutoFit/>
          </a:bodyPr>
          <a:lstStyle/>
          <a:p>
            <a:r>
              <a:rPr lang="en-GB" b="1" dirty="0">
                <a:solidFill>
                  <a:srgbClr val="FF0000"/>
                </a:solidFill>
              </a:rPr>
              <a:t>Courses</a:t>
            </a:r>
          </a:p>
        </p:txBody>
      </p:sp>
    </p:spTree>
    <p:extLst>
      <p:ext uri="{BB962C8B-B14F-4D97-AF65-F5344CB8AC3E}">
        <p14:creationId xmlns:p14="http://schemas.microsoft.com/office/powerpoint/2010/main" val="3866151661"/>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93.tgt.Office_50301524_TF89118109_Win32_OJ112196119" id="{DD9F22B7-EB13-4537-B5DE-235EAF431E11}" vid="{2669E526-CAFD-4480-8D09-AF6D4F4D34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0159ebc-b653-4b3c-955e-ff43d06d7e3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C7C2B679E8814F8AD7FC9E9933C721" ma:contentTypeVersion="15" ma:contentTypeDescription="Create a new document." ma:contentTypeScope="" ma:versionID="ec1a5e01a20dd5ad385c1cfa1b827852">
  <xsd:schema xmlns:xsd="http://www.w3.org/2001/XMLSchema" xmlns:xs="http://www.w3.org/2001/XMLSchema" xmlns:p="http://schemas.microsoft.com/office/2006/metadata/properties" xmlns:ns3="40159ebc-b653-4b3c-955e-ff43d06d7e38" xmlns:ns4="f1d0f70e-da96-4d14-b5cc-7ddbe8425a5f" targetNamespace="http://schemas.microsoft.com/office/2006/metadata/properties" ma:root="true" ma:fieldsID="1c6d92f3526002d55c2775a6324175c0" ns3:_="" ns4:_="">
    <xsd:import namespace="40159ebc-b653-4b3c-955e-ff43d06d7e38"/>
    <xsd:import namespace="f1d0f70e-da96-4d14-b5cc-7ddbe8425a5f"/>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DateTaken" minOccurs="0"/>
                <xsd:element ref="ns3:MediaServiceAutoTags" minOccurs="0"/>
                <xsd:element ref="ns3:MediaLengthInSeconds" minOccurs="0"/>
                <xsd:element ref="ns3:MediaServiceObjectDetectorVersions" minOccurs="0"/>
                <xsd:element ref="ns3:MediaServiceGenerationTime" minOccurs="0"/>
                <xsd:element ref="ns3:MediaServiceEventHashCode" minOccurs="0"/>
                <xsd:element ref="ns3:MediaServiceSearchProperties" minOccurs="0"/>
                <xsd:element ref="ns3:MediaServiceSystemTag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159ebc-b653-4b3c-955e-ff43d06d7e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d0f70e-da96-4d14-b5cc-7ddbe8425a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AB8BBB-9A18-4050-923B-7FC6E36DA496}">
  <ds:schemaRefs>
    <ds:schemaRef ds:uri="http://schemas.microsoft.com/office/2006/documentManagement/types"/>
    <ds:schemaRef ds:uri="40159ebc-b653-4b3c-955e-ff43d06d7e38"/>
    <ds:schemaRef ds:uri="http://purl.org/dc/elements/1.1/"/>
    <ds:schemaRef ds:uri="http://purl.org/dc/dcmitype/"/>
    <ds:schemaRef ds:uri="http://schemas.openxmlformats.org/package/2006/metadata/core-properties"/>
    <ds:schemaRef ds:uri="http://purl.org/dc/terms/"/>
    <ds:schemaRef ds:uri="http://schemas.microsoft.com/office/2006/metadata/properties"/>
    <ds:schemaRef ds:uri="http://schemas.microsoft.com/office/infopath/2007/PartnerControls"/>
    <ds:schemaRef ds:uri="f1d0f70e-da96-4d14-b5cc-7ddbe8425a5f"/>
    <ds:schemaRef ds:uri="http://www.w3.org/XML/1998/namespace"/>
  </ds:schemaRefs>
</ds:datastoreItem>
</file>

<file path=customXml/itemProps2.xml><?xml version="1.0" encoding="utf-8"?>
<ds:datastoreItem xmlns:ds="http://schemas.openxmlformats.org/officeDocument/2006/customXml" ds:itemID="{0B61E4D0-D101-4A17-BA61-F29B2B6CFE74}">
  <ds:schemaRefs>
    <ds:schemaRef ds:uri="http://schemas.microsoft.com/sharepoint/v3/contenttype/forms"/>
  </ds:schemaRefs>
</ds:datastoreItem>
</file>

<file path=customXml/itemProps3.xml><?xml version="1.0" encoding="utf-8"?>
<ds:datastoreItem xmlns:ds="http://schemas.openxmlformats.org/officeDocument/2006/customXml" ds:itemID="{8A6F49AF-8B59-4422-9E98-A0F025DC4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159ebc-b653-4b3c-955e-ff43d06d7e38"/>
    <ds:schemaRef ds:uri="f1d0f70e-da96-4d14-b5cc-7ddbe8425a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{8552219F-72B6-4FFC-9298-6325E5AAB673}tf89118109_win32</Template>
  <TotalTime>253</TotalTime>
  <Words>512</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Nova Light</vt:lpstr>
      <vt:lpstr>Calibri</vt:lpstr>
      <vt:lpstr>Elephant</vt:lpstr>
      <vt:lpstr>Slack-Lato</vt:lpstr>
      <vt:lpstr>ModOverlayVTI</vt:lpstr>
      <vt:lpstr>LensEd </vt:lpstr>
      <vt:lpstr>LensEd</vt:lpstr>
      <vt:lpstr>Team</vt:lpstr>
      <vt:lpstr>Wireframe and Planning </vt:lpstr>
      <vt:lpstr>PowerPoint Presentation</vt:lpstr>
      <vt:lpstr>Project Components</vt:lpstr>
      <vt:lpstr>Timeline</vt:lpstr>
      <vt:lpstr>Front-End Coding    </vt:lpstr>
      <vt:lpstr>PowerPoint Presentation</vt:lpstr>
      <vt:lpstr>Back-End coding </vt:lpstr>
      <vt:lpstr>PowerPoint Presentation</vt:lpstr>
      <vt:lpstr>Combining to Full-Stack and Testing </vt:lpstr>
      <vt:lpstr>PowerPoint Presentation</vt:lpstr>
      <vt:lpstr>Documentation &amp; Github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Pip Simpson</dc:creator>
  <cp:lastModifiedBy>Pip Simpson</cp:lastModifiedBy>
  <cp:revision>11</cp:revision>
  <dcterms:created xsi:type="dcterms:W3CDTF">2025-03-25T18:36:35Z</dcterms:created>
  <dcterms:modified xsi:type="dcterms:W3CDTF">2025-03-27T20:58:25Z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0x01010014C7C2B679E8814F8AD7FC9E9933C721</vt:lpwstr>
  </property>
</Properties>
</file>