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5" r:id="rId3"/>
    <p:sldId id="264" r:id="rId4"/>
    <p:sldId id="285" r:id="rId5"/>
    <p:sldId id="286" r:id="rId6"/>
    <p:sldId id="287" r:id="rId7"/>
    <p:sldId id="288" r:id="rId8"/>
    <p:sldId id="289" r:id="rId9"/>
    <p:sldId id="282" r:id="rId10"/>
    <p:sldId id="300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125"/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6C68B-7F3B-4E26-89A0-9BD722880535}"/>
              </a:ext>
            </a:extLst>
          </p:cNvPr>
          <p:cNvGrpSpPr/>
          <p:nvPr/>
        </p:nvGrpSpPr>
        <p:grpSpPr>
          <a:xfrm>
            <a:off x="888093" y="6482483"/>
            <a:ext cx="3005251" cy="305869"/>
            <a:chOff x="885371" y="3347764"/>
            <a:chExt cx="3005251" cy="305869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0B5CB39-C22B-41E0-A354-E85F63046623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9000"/>
              <a:ext cx="638288" cy="224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Lesson 2: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7539477-ACAB-4EEA-84BD-793BDA21D04F}"/>
                </a:ext>
              </a:extLst>
            </p:cNvPr>
            <p:cNvSpPr txBox="1">
              <a:spLocks/>
            </p:cNvSpPr>
            <p:nvPr/>
          </p:nvSpPr>
          <p:spPr>
            <a:xfrm>
              <a:off x="1337922" y="3347764"/>
              <a:ext cx="2552700" cy="3058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Setting up GitHub Desktop</a:t>
              </a:r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7E0EA52-803A-4CCB-960F-6B38CB905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6367069"/>
            <a:ext cx="644183" cy="2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tchyourhead/IMYear2.2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xMP8fV7VwGmXIe1cA_tr5VknOk7lS-olYAXtlv2aSXc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FDDD1A-0FA4-4DBB-ADCB-853D79D35815}"/>
              </a:ext>
            </a:extLst>
          </p:cNvPr>
          <p:cNvSpPr txBox="1">
            <a:spLocks/>
          </p:cNvSpPr>
          <p:nvPr/>
        </p:nvSpPr>
        <p:spPr>
          <a:xfrm>
            <a:off x="885371" y="1964284"/>
            <a:ext cx="10421258" cy="2387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3B4C2C6-4F53-44F7-9AE1-A92E3C951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CE66E97-70EB-48BD-9416-4B75841BB307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C265BAC4-906B-4B81-BEDF-3C5152C247ED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210304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2: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D06B632D-A10E-454A-8E12-9509E11FF3C5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Setting up GitHub Desktop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Using GitHub Desktop, clone a repository from this URL: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A79D"/>
                </a:solidFill>
                <a:latin typeface="Bahnschrift" panose="020B0502040204020203" pitchFamily="34" charset="0"/>
              </a:rPr>
              <a:t>	</a:t>
            </a:r>
            <a:r>
              <a:rPr lang="en-US" sz="1800" dirty="0">
                <a:solidFill>
                  <a:srgbClr val="00A79D"/>
                </a:solidFill>
                <a:latin typeface="Bahnschrift" panose="020B0502040204020203" pitchFamily="34" charset="0"/>
                <a:hlinkClick r:id="rId2"/>
              </a:rPr>
              <a:t>https://github.com/watchyourhead/IMYear2.2.git</a:t>
            </a:r>
            <a:endParaRPr lang="en-US" sz="1800" dirty="0">
              <a:solidFill>
                <a:srgbClr val="00A79D"/>
              </a:solidFill>
              <a:latin typeface="Bahnschrift" panose="020B0502040204020203" pitchFamily="34" charset="0"/>
            </a:endParaRPr>
          </a:p>
          <a:p>
            <a:endParaRPr lang="en-US" sz="1800" dirty="0">
              <a:solidFill>
                <a:srgbClr val="00A79D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rgbClr val="1D2125"/>
                </a:solidFill>
                <a:latin typeface="Bahnschrift" panose="020B0502040204020203" pitchFamily="34" charset="0"/>
              </a:rPr>
              <a:t>Navigate through the folders and look for the excel spreadsheet named “Math is Fun”</a:t>
            </a:r>
          </a:p>
          <a:p>
            <a:endParaRPr lang="en-US" sz="2400" dirty="0">
              <a:solidFill>
                <a:srgbClr val="1D2125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rgbClr val="1D2125"/>
                </a:solidFill>
                <a:latin typeface="Bahnschrift" panose="020B0502040204020203" pitchFamily="34" charset="0"/>
              </a:rPr>
              <a:t>Solve the equation beside your name and type your answer into the chat!</a:t>
            </a:r>
          </a:p>
          <a:p>
            <a:endParaRPr lang="en-US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4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we’ve seen how to clone a repo, let’s try creating one.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Let’s use an existing Unity project and make it a repo so that others can work on it with us.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First, go to the repo that you cloned earlier.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Go to Modules &gt; ITD &gt; Week 1 &gt; Git Repo Files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Copy both files.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E8F6B-7D22-4A34-B781-FB33DCF66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21" y="4892127"/>
            <a:ext cx="4904769" cy="69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6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Open the folder that contains the existing Unity project.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You should see the ‘Assets’, ‘Library’, and other Unity default folders.</a:t>
            </a:r>
          </a:p>
          <a:p>
            <a:endParaRPr lang="en-US" sz="22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Paste both files you copied into this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0DEAF-748A-4C1F-9E61-F6D602B5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30" y="2145462"/>
            <a:ext cx="5079484" cy="22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Open GitHub Desktop.</a:t>
            </a: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on ‘File’ on the toolbar.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This time, select ‘Add local repository’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Navigate to the folder that contains the ‘Assets’ folders, then click ‘Select’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BB49B-D494-4487-AA21-F3BD289C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9" y="3109911"/>
            <a:ext cx="3333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This window will pop up. Click on ‘create a repository’ highlighted in blue.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28516-B55B-4FEB-8FEE-F1E8BEA1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03" y="2151784"/>
            <a:ext cx="3328382" cy="20443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577D8D-DC2E-4B73-AAF8-8523E3299193}"/>
              </a:ext>
            </a:extLst>
          </p:cNvPr>
          <p:cNvSpPr/>
          <p:nvPr/>
        </p:nvSpPr>
        <p:spPr>
          <a:xfrm>
            <a:off x="2204042" y="3337651"/>
            <a:ext cx="848721" cy="167549"/>
          </a:xfrm>
          <a:prstGeom prst="rect">
            <a:avLst/>
          </a:prstGeom>
          <a:noFill/>
          <a:ln w="1270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1690689"/>
            <a:ext cx="66802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This window will pop up.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Use the default name provided.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You can add your own Description.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Make sure the README option is checked.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Keep the last two options as ‘None’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‘Create repository’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B4EDD3-DB7F-4A68-AC8A-BBE8C071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733"/>
            <a:ext cx="3752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40233"/>
            <a:ext cx="10192790" cy="23441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This window makes another appearance.</a:t>
            </a:r>
            <a:endParaRPr lang="en-US" sz="1400" dirty="0">
              <a:latin typeface="Bahnschrift" panose="020B0502040204020203" pitchFamily="34" charset="0"/>
            </a:endParaRP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Click ‘Initialize Git LFS’ this time.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59B37-1CFC-48AA-85A9-D8A21D75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71" y="1690688"/>
            <a:ext cx="37909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80213"/>
            <a:ext cx="10192790" cy="250421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the repo is created, click the ‘Current repository’ button and select your newly created repo.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After selecting the new repo, click on the ‘History’ tab.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55A78-7631-47C4-BDB5-92170940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71" y="1690688"/>
            <a:ext cx="7248525" cy="1866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28BC77-112A-4669-ABF4-52D94A8F19C8}"/>
              </a:ext>
            </a:extLst>
          </p:cNvPr>
          <p:cNvSpPr/>
          <p:nvPr/>
        </p:nvSpPr>
        <p:spPr>
          <a:xfrm>
            <a:off x="917170" y="1995055"/>
            <a:ext cx="2682241" cy="38238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43002-2E1A-4FE8-90AB-86E75B51D6B3}"/>
              </a:ext>
            </a:extLst>
          </p:cNvPr>
          <p:cNvSpPr/>
          <p:nvPr/>
        </p:nvSpPr>
        <p:spPr>
          <a:xfrm>
            <a:off x="2352502" y="2460567"/>
            <a:ext cx="1246910" cy="22401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775" y="1429789"/>
            <a:ext cx="5561214" cy="48546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You will see that all the files in your project folder have been committed under an initial commit.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This is done automatically by GitHub Desktop.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Now, click the ‘Publish repository’ button at the top.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8BC77-112A-4669-ABF4-52D94A8F19C8}"/>
              </a:ext>
            </a:extLst>
          </p:cNvPr>
          <p:cNvSpPr/>
          <p:nvPr/>
        </p:nvSpPr>
        <p:spPr>
          <a:xfrm>
            <a:off x="917170" y="1913313"/>
            <a:ext cx="2740429" cy="53894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D8B6F-782B-4A36-8ADE-5D0900E0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71" y="1429789"/>
            <a:ext cx="4391848" cy="4854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08F5B-AEC5-4ADF-B362-C591792B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37" y="4168486"/>
            <a:ext cx="3353926" cy="23924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F041BB-BFFC-44B2-A0C2-9ABCDF1E1E5B}"/>
              </a:ext>
            </a:extLst>
          </p:cNvPr>
          <p:cNvSpPr txBox="1">
            <a:spLocks/>
          </p:cNvSpPr>
          <p:nvPr/>
        </p:nvSpPr>
        <p:spPr>
          <a:xfrm>
            <a:off x="9193875" y="4168486"/>
            <a:ext cx="2293232" cy="2392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Bahnschrift" panose="020B0502040204020203" pitchFamily="34" charset="0"/>
              </a:rPr>
              <a:t>This window will pop up.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Once again, click the ‘Publish repository’ button.</a:t>
            </a:r>
          </a:p>
          <a:p>
            <a:pPr marL="0" indent="0">
              <a:buNone/>
            </a:pPr>
            <a:endParaRPr lang="en-US" sz="1200" dirty="0"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C2A2B-2211-4640-915B-792ED35B1138}"/>
              </a:ext>
            </a:extLst>
          </p:cNvPr>
          <p:cNvSpPr/>
          <p:nvPr/>
        </p:nvSpPr>
        <p:spPr>
          <a:xfrm>
            <a:off x="3325091" y="1554481"/>
            <a:ext cx="1920239" cy="22444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9A35B-6AC8-4020-B1EB-57A0A017ABF1}"/>
              </a:ext>
            </a:extLst>
          </p:cNvPr>
          <p:cNvSpPr/>
          <p:nvPr/>
        </p:nvSpPr>
        <p:spPr>
          <a:xfrm>
            <a:off x="7068590" y="6181593"/>
            <a:ext cx="1036320" cy="294656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Creating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After a few minutes, the push should have succeeded.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Head to GitHub on your browser and check that the repo has been created.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You can now head to the settings page of your repo and start adding collaborators.</a:t>
            </a:r>
            <a:endParaRPr lang="en-US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Set up GitHub Desktop.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Clone a repository using GitHub Desktop.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Create a new repository using an existing Unity project.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7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54670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Start grouping yourselves into pairs for Assignment 1.</a:t>
            </a:r>
          </a:p>
          <a:p>
            <a:pPr lvl="1"/>
            <a:r>
              <a:rPr lang="en-US" sz="1800" dirty="0">
                <a:solidFill>
                  <a:srgbClr val="1D2125"/>
                </a:solidFill>
                <a:latin typeface="Bahnschrift" panose="020B0502040204020203" pitchFamily="34" charset="0"/>
              </a:rPr>
              <a:t>Enter your pairings here: </a:t>
            </a:r>
            <a:r>
              <a:rPr lang="en-US" sz="1800" dirty="0">
                <a:solidFill>
                  <a:srgbClr val="1D2125"/>
                </a:solidFill>
                <a:latin typeface="Bahnschrift" panose="020B0502040204020203" pitchFamily="34" charset="0"/>
                <a:hlinkClick r:id="rId2"/>
              </a:rPr>
              <a:t>https://docs.google.com/spreadsheets/d/1xMP8fV7VwGmXIe1cA_tr5VknOk7lS-olYAXtlv2aSXc/edit?usp=sharing</a:t>
            </a:r>
            <a:endParaRPr lang="en-US" sz="1800" dirty="0">
              <a:solidFill>
                <a:srgbClr val="1D2125"/>
              </a:solidFill>
              <a:latin typeface="Bahnschrift" panose="020B0502040204020203" pitchFamily="34" charset="0"/>
            </a:endParaRPr>
          </a:p>
          <a:p>
            <a:endParaRPr lang="en-US" sz="2400" dirty="0">
              <a:solidFill>
                <a:srgbClr val="1D2125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rgbClr val="1D2125"/>
                </a:solidFill>
                <a:latin typeface="Bahnschrift" panose="020B0502040204020203" pitchFamily="34" charset="0"/>
              </a:rPr>
              <a:t>Create a new Unity project to use for your Assignment 1.</a:t>
            </a:r>
          </a:p>
          <a:p>
            <a:endParaRPr lang="en-US" sz="2400" dirty="0">
              <a:solidFill>
                <a:srgbClr val="1D2125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rgbClr val="1D2125"/>
                </a:solidFill>
                <a:latin typeface="Bahnschrift" panose="020B0502040204020203" pitchFamily="34" charset="0"/>
              </a:rPr>
              <a:t>Use GitHub Desktop to create a repository in that project.</a:t>
            </a:r>
          </a:p>
          <a:p>
            <a:endParaRPr lang="en-US" sz="2400" dirty="0">
              <a:solidFill>
                <a:srgbClr val="1D2125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rgbClr val="1D2125"/>
                </a:solidFill>
                <a:latin typeface="Bahnschrift" panose="020B0502040204020203" pitchFamily="34" charset="0"/>
              </a:rPr>
              <a:t>Add your groupmate as a collaborator and input the URL to your project in the same spreadsheet above.</a:t>
            </a:r>
            <a:endParaRPr lang="en-US" sz="2000" dirty="0">
              <a:solidFill>
                <a:srgbClr val="1D2125"/>
              </a:solidFill>
              <a:latin typeface="Bahnschrift" panose="020B0502040204020203" pitchFamily="34" charset="0"/>
            </a:endParaRPr>
          </a:p>
          <a:p>
            <a:endParaRPr lang="en-US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3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This semester, we will use GitHub Desktop to collaborate.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It is more reliable, but requires us to perform Git actions (e.g. commit, push, pull, etc.) outside of Unity.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Open GitHub Desktop.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Log in to your GitHub account if you haven’t.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on ‘File’ on the toolbar.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BB49B-D494-4487-AA21-F3BD289C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9" y="4038858"/>
            <a:ext cx="3333750" cy="2057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C1FEAB-41E8-4711-964F-1B9DFC8B26CB}"/>
              </a:ext>
            </a:extLst>
          </p:cNvPr>
          <p:cNvSpPr txBox="1">
            <a:spLocks/>
          </p:cNvSpPr>
          <p:nvPr/>
        </p:nvSpPr>
        <p:spPr>
          <a:xfrm>
            <a:off x="4663440" y="4038857"/>
            <a:ext cx="6690360" cy="260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Bahnschrift" panose="020B0502040204020203" pitchFamily="34" charset="0"/>
              </a:rPr>
              <a:t>‘New repository’ will create a new folder on your laptop, make it a git repository, and start tracking the repository.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‘Add local repository’ lets you start tracking an existing repository on your laptop.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‘Clone repository’ lets you clone a project from GitHub.</a:t>
            </a:r>
          </a:p>
          <a:p>
            <a:pPr lvl="1"/>
            <a:r>
              <a:rPr lang="en-US" sz="1200" dirty="0">
                <a:latin typeface="Bahnschrift" panose="020B0502040204020203" pitchFamily="34" charset="0"/>
              </a:rPr>
              <a:t>We will focus on this first</a:t>
            </a:r>
          </a:p>
        </p:txBody>
      </p:sp>
    </p:spTree>
    <p:extLst>
      <p:ext uri="{BB962C8B-B14F-4D97-AF65-F5344CB8AC3E}">
        <p14:creationId xmlns:p14="http://schemas.microsoft.com/office/powerpoint/2010/main" val="13365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Click on ‘Clone repository’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BB49B-D494-4487-AA21-F3BD289C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9" y="2185120"/>
            <a:ext cx="3333750" cy="2057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D0F034-50C9-4675-BEB5-6D126ABD5785}"/>
              </a:ext>
            </a:extLst>
          </p:cNvPr>
          <p:cNvSpPr/>
          <p:nvPr/>
        </p:nvSpPr>
        <p:spPr>
          <a:xfrm>
            <a:off x="1537856" y="3108961"/>
            <a:ext cx="1920240" cy="32003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842760" cy="45937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This window will pop up. Click on the ‘URL’ tab.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Enter the URL to your git repository here.</a:t>
            </a:r>
            <a:endParaRPr lang="en-US" sz="18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4885EF-8A24-4319-A3BD-BAA00C96F14D}"/>
              </a:ext>
            </a:extLst>
          </p:cNvPr>
          <p:cNvGrpSpPr/>
          <p:nvPr/>
        </p:nvGrpSpPr>
        <p:grpSpPr>
          <a:xfrm>
            <a:off x="1161011" y="2140958"/>
            <a:ext cx="4781550" cy="2943225"/>
            <a:chOff x="1161011" y="2224086"/>
            <a:chExt cx="4781550" cy="29432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3D38E1-35A3-4C6C-9D4F-CBEBFF5704F7}"/>
                </a:ext>
              </a:extLst>
            </p:cNvPr>
            <p:cNvGrpSpPr/>
            <p:nvPr/>
          </p:nvGrpSpPr>
          <p:grpSpPr>
            <a:xfrm>
              <a:off x="1161011" y="2224086"/>
              <a:ext cx="4781550" cy="2943225"/>
              <a:chOff x="4876800" y="2689599"/>
              <a:chExt cx="4781550" cy="294322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02593AC-86AA-433D-AC31-34856646D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6800" y="2689599"/>
                <a:ext cx="4781550" cy="294322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D0F034-50C9-4675-BEB5-6D126ABD5785}"/>
                  </a:ext>
                </a:extLst>
              </p:cNvPr>
              <p:cNvSpPr/>
              <p:nvPr/>
            </p:nvSpPr>
            <p:spPr>
              <a:xfrm>
                <a:off x="8046720" y="3160917"/>
                <a:ext cx="1611630" cy="320039"/>
              </a:xfrm>
              <a:prstGeom prst="rect">
                <a:avLst/>
              </a:prstGeom>
              <a:noFill/>
              <a:ln w="28575">
                <a:solidFill>
                  <a:srgbClr val="00A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5CC7E2-814D-472A-BE78-673E9DBA1938}"/>
                </a:ext>
              </a:extLst>
            </p:cNvPr>
            <p:cNvSpPr/>
            <p:nvPr/>
          </p:nvSpPr>
          <p:spPr>
            <a:xfrm>
              <a:off x="1413164" y="4148051"/>
              <a:ext cx="2685011" cy="182880"/>
            </a:xfrm>
            <a:prstGeom prst="rect">
              <a:avLst/>
            </a:prstGeom>
            <a:solidFill>
              <a:srgbClr val="1D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0543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10192790" cy="4593734"/>
          </a:xfrm>
        </p:spPr>
        <p:txBody>
          <a:bodyPr>
            <a:normAutofit/>
          </a:bodyPr>
          <a:lstStyle/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Next, choose a path on your laptop to save the repository to.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Click ‘Clone’ once you are ready.</a:t>
            </a:r>
            <a:endParaRPr lang="en-US" sz="1400" dirty="0">
              <a:solidFill>
                <a:srgbClr val="00A79D"/>
              </a:solidFill>
              <a:latin typeface="Bahnschrift" panose="020B0502040204020203" pitchFamily="34" charset="0"/>
            </a:endParaRPr>
          </a:p>
          <a:p>
            <a:pPr lvl="1"/>
            <a:r>
              <a:rPr lang="en-US" sz="1800" dirty="0">
                <a:solidFill>
                  <a:srgbClr val="00A79D"/>
                </a:solidFill>
                <a:latin typeface="Bahnschrift" panose="020B0502040204020203" pitchFamily="34" charset="0"/>
              </a:rPr>
              <a:t>The software will now copy the files on the repository onto your laptop.</a:t>
            </a:r>
            <a:endParaRPr lang="en-US" sz="1800" dirty="0">
              <a:latin typeface="Bahnschrif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4885EF-8A24-4319-A3BD-BAA00C96F14D}"/>
              </a:ext>
            </a:extLst>
          </p:cNvPr>
          <p:cNvGrpSpPr/>
          <p:nvPr/>
        </p:nvGrpSpPr>
        <p:grpSpPr>
          <a:xfrm>
            <a:off x="1161011" y="1690688"/>
            <a:ext cx="4781550" cy="2943225"/>
            <a:chOff x="1161011" y="2224086"/>
            <a:chExt cx="4781550" cy="29432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3D38E1-35A3-4C6C-9D4F-CBEBFF5704F7}"/>
                </a:ext>
              </a:extLst>
            </p:cNvPr>
            <p:cNvGrpSpPr/>
            <p:nvPr/>
          </p:nvGrpSpPr>
          <p:grpSpPr>
            <a:xfrm>
              <a:off x="1161011" y="2224086"/>
              <a:ext cx="4781550" cy="2943225"/>
              <a:chOff x="4876800" y="2689599"/>
              <a:chExt cx="4781550" cy="294322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02593AC-86AA-433D-AC31-34856646D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6800" y="2689599"/>
                <a:ext cx="4781550" cy="294322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D0F034-50C9-4675-BEB5-6D126ABD5785}"/>
                  </a:ext>
                </a:extLst>
              </p:cNvPr>
              <p:cNvSpPr/>
              <p:nvPr/>
            </p:nvSpPr>
            <p:spPr>
              <a:xfrm>
                <a:off x="8046720" y="3160917"/>
                <a:ext cx="1611630" cy="320039"/>
              </a:xfrm>
              <a:prstGeom prst="rect">
                <a:avLst/>
              </a:prstGeom>
              <a:noFill/>
              <a:ln w="28575">
                <a:solidFill>
                  <a:srgbClr val="00A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5CC7E2-814D-472A-BE78-673E9DBA1938}"/>
                </a:ext>
              </a:extLst>
            </p:cNvPr>
            <p:cNvSpPr/>
            <p:nvPr/>
          </p:nvSpPr>
          <p:spPr>
            <a:xfrm>
              <a:off x="1413164" y="4148051"/>
              <a:ext cx="2685011" cy="182880"/>
            </a:xfrm>
            <a:prstGeom prst="rect">
              <a:avLst/>
            </a:prstGeom>
            <a:solidFill>
              <a:srgbClr val="1D21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E859B37-1CFC-48AA-85A9-D8A21D75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705" y="1690688"/>
            <a:ext cx="3790950" cy="21907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17A464-C5D1-4526-BDEF-3D2B681836EC}"/>
              </a:ext>
            </a:extLst>
          </p:cNvPr>
          <p:cNvSpPr txBox="1">
            <a:spLocks/>
          </p:cNvSpPr>
          <p:nvPr/>
        </p:nvSpPr>
        <p:spPr>
          <a:xfrm>
            <a:off x="6752705" y="4064924"/>
            <a:ext cx="3790950" cy="681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Bahnschrift" panose="020B0502040204020203" pitchFamily="34" charset="0"/>
              </a:rPr>
              <a:t>This window should pop up once the cloning is done. Click ‘Not now’.</a:t>
            </a:r>
          </a:p>
          <a:p>
            <a:pPr marL="0" indent="0">
              <a:buNone/>
            </a:pPr>
            <a:endParaRPr lang="en-US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that done, we have successfully cloned our first repository.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Any slides, demo projects, and other learning materials will be added to this repository.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This applies to your DDA module as well.</a:t>
            </a:r>
          </a:p>
          <a:p>
            <a:pPr lvl="1"/>
            <a:endParaRPr lang="en-US" sz="18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However, cloning a repo does not mean you can modify the repository.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You will be able to change the local files you have on your laptop, and you will be able to commit them.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But you won’t be able to push those changes to GitHub.</a:t>
            </a:r>
          </a:p>
        </p:txBody>
      </p:sp>
    </p:spTree>
    <p:extLst>
      <p:ext uri="{BB962C8B-B14F-4D97-AF65-F5344CB8AC3E}">
        <p14:creationId xmlns:p14="http://schemas.microsoft.com/office/powerpoint/2010/main" val="275354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183519603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7221</TotalTime>
  <Words>870</Words>
  <Application>Microsoft Office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Bahnschrift</vt:lpstr>
      <vt:lpstr>Calibri</vt:lpstr>
      <vt:lpstr>Calibri Light</vt:lpstr>
      <vt:lpstr>NP Slides</vt:lpstr>
      <vt:lpstr>PowerPoint Presentation</vt:lpstr>
      <vt:lpstr>Lesson Objectives</vt:lpstr>
      <vt:lpstr>Using GitHub Desktop</vt:lpstr>
      <vt:lpstr>Cloning a Repository</vt:lpstr>
      <vt:lpstr>Cloning a Repository</vt:lpstr>
      <vt:lpstr>Cloning a Repository</vt:lpstr>
      <vt:lpstr>Cloning a Repository</vt:lpstr>
      <vt:lpstr>Cloning a Repository</vt:lpstr>
      <vt:lpstr>Demo Time!</vt:lpstr>
      <vt:lpstr>Your turn!</vt:lpstr>
      <vt:lpstr>Creating a Repo</vt:lpstr>
      <vt:lpstr>Creating a Repo</vt:lpstr>
      <vt:lpstr>Creating a Repo</vt:lpstr>
      <vt:lpstr>Creating a Repo</vt:lpstr>
      <vt:lpstr>Creating a Repo</vt:lpstr>
      <vt:lpstr>Creating a Repo</vt:lpstr>
      <vt:lpstr>Creating a Repo</vt:lpstr>
      <vt:lpstr>Creating a Repo</vt:lpstr>
      <vt:lpstr>Creating a Repo</vt:lpstr>
      <vt:lpstr>Demo Time!</vt:lpstr>
      <vt:lpstr>Your turn!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352</cp:revision>
  <dcterms:created xsi:type="dcterms:W3CDTF">2020-11-09T15:05:45Z</dcterms:created>
  <dcterms:modified xsi:type="dcterms:W3CDTF">2021-10-19T08:53:29Z</dcterms:modified>
</cp:coreProperties>
</file>