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275" r:id="rId4"/>
    <p:sldId id="306" r:id="rId5"/>
    <p:sldId id="300" r:id="rId6"/>
    <p:sldId id="301" r:id="rId7"/>
    <p:sldId id="302" r:id="rId8"/>
    <p:sldId id="303" r:id="rId9"/>
    <p:sldId id="304" r:id="rId10"/>
    <p:sldId id="276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98" r:id="rId19"/>
    <p:sldId id="288" r:id="rId20"/>
    <p:sldId id="289" r:id="rId21"/>
    <p:sldId id="290" r:id="rId22"/>
    <p:sldId id="291" r:id="rId23"/>
    <p:sldId id="292" r:id="rId24"/>
    <p:sldId id="307" r:id="rId25"/>
    <p:sldId id="299" r:id="rId26"/>
    <p:sldId id="294" r:id="rId27"/>
    <p:sldId id="295" r:id="rId28"/>
    <p:sldId id="296" r:id="rId29"/>
    <p:sldId id="297" r:id="rId30"/>
    <p:sldId id="308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1: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16492" y="3347764"/>
              <a:ext cx="2574130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Augmented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ufori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setstore.unity.com/packages/templates/packs/vuforia-core-samples-9902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nxLeUrjmNINSSZo4md1Y5RwHRINt1ua_CR8m0FxmbJw/edit?usp=shar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1: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Augmented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Before we can use Vuforia, we have to register for an account on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Head to the Vuforia website: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  <a:hlinkClick r:id="rId2"/>
              </a:rPr>
              <a:t>https://developer.vuforia.com/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Register for an account using your school email.</a:t>
            </a:r>
          </a:p>
        </p:txBody>
      </p:sp>
    </p:spTree>
    <p:extLst>
      <p:ext uri="{BB962C8B-B14F-4D97-AF65-F5344CB8AC3E}">
        <p14:creationId xmlns:p14="http://schemas.microsoft.com/office/powerpoint/2010/main" val="78717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Unity project.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Then download the Vuforia Core Samples from the Unity asset store here: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  <a:hlinkClick r:id="rId2"/>
              </a:rPr>
              <a:t>https://assetstore.unity.com/packages/templates/packs/vuforia-core-samples-99026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the package was imported successfully,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you will see a ‘Vuforia Engine’ option </a:t>
            </a:r>
            <a:r>
              <a:rPr lang="en-US" sz="2400" dirty="0">
                <a:latin typeface="Bahnschrift" panose="020B0502040204020203" pitchFamily="34" charset="0"/>
              </a:rPr>
              <a:t>when you try to add </a:t>
            </a:r>
            <a:r>
              <a:rPr lang="en-US" sz="2400" dirty="0" err="1">
                <a:latin typeface="Bahnschrift" panose="020B0502040204020203" pitchFamily="34" charset="0"/>
              </a:rPr>
              <a:t>GameObjects</a:t>
            </a:r>
            <a:r>
              <a:rPr lang="en-US" sz="2400" dirty="0">
                <a:latin typeface="Bahnschrift" panose="020B0502040204020203" pitchFamily="34" charset="0"/>
              </a:rPr>
              <a:t> into your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01CC-C141-4776-90D8-628FB50C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215909"/>
            <a:ext cx="5886450" cy="51244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36C07-D06B-4FB7-8733-61E05127AA0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062451" y="3628146"/>
            <a:ext cx="2311978" cy="74434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F1D3AE-2230-4C25-A318-3E02543ACE9F}"/>
              </a:ext>
            </a:extLst>
          </p:cNvPr>
          <p:cNvSpPr/>
          <p:nvPr/>
        </p:nvSpPr>
        <p:spPr>
          <a:xfrm>
            <a:off x="7374429" y="3489646"/>
            <a:ext cx="2600844" cy="2770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351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First we must create the most important thing for an AR application, an AR camera.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Go to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&gt; Vuforia Engine &gt; AR Camera to create one.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application is now ready to detect and track objects.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Before we can create objects to track, we have to add a license key.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Head back to the Vuforia website.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Develop button </a:t>
            </a:r>
            <a:r>
              <a:rPr lang="en-US" sz="2400" dirty="0">
                <a:latin typeface="Bahnschrift" panose="020B0502040204020203" pitchFamily="34" charset="0"/>
              </a:rPr>
              <a:t>on the header.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C315-BA25-43F6-BAFB-965D0E3E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03" y="4664219"/>
            <a:ext cx="8305800" cy="771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190162" y="4772981"/>
            <a:ext cx="964623" cy="497288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D5D12-B0BC-4624-AF78-C819D618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80563"/>
            <a:ext cx="10069836" cy="469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710" y="1590489"/>
            <a:ext cx="2988604" cy="38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Get Development Key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131973" y="1555405"/>
            <a:ext cx="1879023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34D41-ABF1-4F6D-B0ED-98692F5CC001}"/>
              </a:ext>
            </a:extLst>
          </p:cNvPr>
          <p:cNvCxnSpPr>
            <a:cxnSpLocks/>
          </p:cNvCxnSpPr>
          <p:nvPr/>
        </p:nvCxnSpPr>
        <p:spPr>
          <a:xfrm>
            <a:off x="6791498" y="1784789"/>
            <a:ext cx="340475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0D11E-BCFC-45B9-BDC1-CD138C6C0B53}"/>
              </a:ext>
            </a:extLst>
          </p:cNvPr>
          <p:cNvSpPr txBox="1">
            <a:spLocks/>
          </p:cNvSpPr>
          <p:nvPr/>
        </p:nvSpPr>
        <p:spPr>
          <a:xfrm>
            <a:off x="5467433" y="2741012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Any Licenses you have will appear in this area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55A26-1935-4D69-83C5-ED7C2F4AEECB}"/>
              </a:ext>
            </a:extLst>
          </p:cNvPr>
          <p:cNvSpPr/>
          <p:nvPr/>
        </p:nvSpPr>
        <p:spPr>
          <a:xfrm>
            <a:off x="999951" y="3599378"/>
            <a:ext cx="9765031" cy="241903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BDB50F-564C-4DEB-9967-D55191A155D8}"/>
              </a:ext>
            </a:extLst>
          </p:cNvPr>
          <p:cNvCxnSpPr>
            <a:cxnSpLocks/>
          </p:cNvCxnSpPr>
          <p:nvPr/>
        </p:nvCxnSpPr>
        <p:spPr>
          <a:xfrm>
            <a:off x="6156787" y="3094527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5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7EF584-77A7-4446-9C77-CE198F7BE5E3}"/>
              </a:ext>
            </a:extLst>
          </p:cNvPr>
          <p:cNvGrpSpPr/>
          <p:nvPr/>
        </p:nvGrpSpPr>
        <p:grpSpPr>
          <a:xfrm>
            <a:off x="6096000" y="1551249"/>
            <a:ext cx="5438775" cy="4629150"/>
            <a:chOff x="6096000" y="1551249"/>
            <a:chExt cx="5438775" cy="462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694FCC-7B82-4654-BC4D-E6B6B3A96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551249"/>
              <a:ext cx="5438775" cy="46291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C50CBF-02E3-4A21-BA4A-CB55B7BF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8737" y="2393950"/>
              <a:ext cx="962025" cy="1905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EAC2CF-D182-4BBF-92E6-3725B73E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Give your License Key a name so that you can easily identify it.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Check the box at the bottom, then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press the Confirm button </a:t>
            </a:r>
            <a:r>
              <a:rPr lang="en-US" sz="2400" dirty="0">
                <a:latin typeface="Bahnschrift" panose="020B0502040204020203" pitchFamily="34" charset="0"/>
              </a:rPr>
              <a:t>to create your License Key.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E3CDF-4CD1-4AFB-B899-F50AE599C862}"/>
              </a:ext>
            </a:extLst>
          </p:cNvPr>
          <p:cNvSpPr/>
          <p:nvPr/>
        </p:nvSpPr>
        <p:spPr>
          <a:xfrm>
            <a:off x="7314853" y="5603703"/>
            <a:ext cx="1147504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123E9-F408-46D0-ABAF-AB60EFEE4704}"/>
              </a:ext>
            </a:extLst>
          </p:cNvPr>
          <p:cNvCxnSpPr>
            <a:cxnSpLocks/>
          </p:cNvCxnSpPr>
          <p:nvPr/>
        </p:nvCxnSpPr>
        <p:spPr>
          <a:xfrm>
            <a:off x="4596938" y="3225338"/>
            <a:ext cx="2717915" cy="2378365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3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B3C621-142F-4E74-8A2F-7520A7FE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688"/>
            <a:ext cx="10656906" cy="4853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3B10D-2399-4F81-A776-57C1B69CB491}"/>
              </a:ext>
            </a:extLst>
          </p:cNvPr>
          <p:cNvSpPr/>
          <p:nvPr/>
        </p:nvSpPr>
        <p:spPr>
          <a:xfrm>
            <a:off x="1121871" y="3586509"/>
            <a:ext cx="9659736" cy="26994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01971B-9178-467C-AEB5-8BB4E46E6DC9}"/>
              </a:ext>
            </a:extLst>
          </p:cNvPr>
          <p:cNvSpPr txBox="1">
            <a:spLocks/>
          </p:cNvSpPr>
          <p:nvPr/>
        </p:nvSpPr>
        <p:spPr>
          <a:xfrm>
            <a:off x="1042720" y="3931291"/>
            <a:ext cx="4967381" cy="153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Your new License Key will appear here.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Click on the entry and copy your license key in the next page.</a:t>
            </a:r>
          </a:p>
          <a:p>
            <a:pPr lvl="1"/>
            <a:r>
              <a:rPr lang="en-US" sz="1200" dirty="0">
                <a:latin typeface="Bahnschrift" panose="020B0502040204020203" pitchFamily="34" charset="0"/>
              </a:rPr>
              <a:t>We will need to paste this key into Unity for Vuforia to work properly.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84B5E-9486-48FC-B8D0-E0FED4D9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88"/>
          <a:stretch/>
        </p:blipFill>
        <p:spPr>
          <a:xfrm>
            <a:off x="6943725" y="3608417"/>
            <a:ext cx="5248275" cy="3249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99236-8306-4691-A325-C43B271C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4156"/>
            <a:ext cx="5229225" cy="2505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936673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Back in Unity, select your </a:t>
            </a:r>
            <a:r>
              <a:rPr lang="en-US" sz="2400" dirty="0" err="1">
                <a:latin typeface="Bahnschrift" panose="020B0502040204020203" pitchFamily="34" charset="0"/>
              </a:rPr>
              <a:t>ARCamera</a:t>
            </a:r>
            <a:r>
              <a:rPr lang="en-US" sz="2400" dirty="0">
                <a:latin typeface="Bahnschrift" panose="020B0502040204020203" pitchFamily="34" charset="0"/>
              </a:rPr>
              <a:t> in the Hierarchy.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Open Vuforia Engine configuration </a:t>
            </a:r>
            <a:r>
              <a:rPr lang="en-US" sz="2400" dirty="0">
                <a:latin typeface="Bahnschrift" panose="020B0502040204020203" pitchFamily="34" charset="0"/>
              </a:rPr>
              <a:t>in the Inspector.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Paste the license key you copied into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App License Key </a:t>
            </a:r>
            <a:r>
              <a:rPr lang="en-US" sz="2400" dirty="0">
                <a:latin typeface="Bahnschrift" panose="020B0502040204020203" pitchFamily="34" charset="0"/>
              </a:rPr>
              <a:t>text field.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Now we will be ready to properly create our AR application.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098721" y="1782351"/>
            <a:ext cx="5093279" cy="22344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355C2-760D-4A71-B4D4-90CAFF8B668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54140" y="1894072"/>
            <a:ext cx="644581" cy="61515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E3097D-68AD-4530-871A-BCF2BB4AE990}"/>
              </a:ext>
            </a:extLst>
          </p:cNvPr>
          <p:cNvCxnSpPr>
            <a:cxnSpLocks/>
          </p:cNvCxnSpPr>
          <p:nvPr/>
        </p:nvCxnSpPr>
        <p:spPr>
          <a:xfrm>
            <a:off x="9577388" y="2766060"/>
            <a:ext cx="0" cy="66294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B0B2A-2694-4EA6-A074-59BE18EB1C28}"/>
              </a:ext>
            </a:extLst>
          </p:cNvPr>
          <p:cNvSpPr/>
          <p:nvPr/>
        </p:nvSpPr>
        <p:spPr>
          <a:xfrm>
            <a:off x="7033260" y="5371371"/>
            <a:ext cx="5022794" cy="22344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271375-972F-4AF8-8CCB-1BB80E8732E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02380" y="4008120"/>
            <a:ext cx="3230880" cy="1474972"/>
          </a:xfrm>
          <a:prstGeom prst="bentConnector3">
            <a:avLst>
              <a:gd name="adj1" fmla="val 91274"/>
            </a:avLst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0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3394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many different tracking objects we can create, but we will start with the most basic, an Image Target.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To create an Image Target, go to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&gt; Vuforia Engine &gt; Image Target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A blank Image Target should appear on your scene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Do not worry if it seems to be too small. AR works with real world measurements, so everything will seem a little smaller than what we are used to.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A35DF-B22E-409B-8667-ECE8B154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409701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Augmented Reality (AR) refers to using technology to overlay digital information and data onto real world objects.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achieve this, users have to see the real world ‘LIVE’ and as it is at the moment.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AR allows us to manipulate the space that our users see and alters their perception of reality.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E148B-08AB-45BE-A75F-CCCCBC05C882}"/>
              </a:ext>
            </a:extLst>
          </p:cNvPr>
          <p:cNvGrpSpPr/>
          <p:nvPr/>
        </p:nvGrpSpPr>
        <p:grpSpPr>
          <a:xfrm>
            <a:off x="4053795" y="4448175"/>
            <a:ext cx="8138205" cy="2409825"/>
            <a:chOff x="1303016" y="3906041"/>
            <a:chExt cx="9969041" cy="2951959"/>
          </a:xfrm>
        </p:grpSpPr>
        <p:pic>
          <p:nvPicPr>
            <p:cNvPr id="1026" name="Picture 2" descr="The Ikea Place App Shows the Practical Promise of AR Kit | WIRED">
              <a:extLst>
                <a:ext uri="{FF2B5EF4-FFF2-40B4-BE49-F238E27FC236}">
                  <a16:creationId xmlns:a16="http://schemas.microsoft.com/office/drawing/2014/main" id="{FCA4D775-ADE0-4778-8918-9A177F88E3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9" r="17535"/>
            <a:stretch/>
          </p:blipFill>
          <p:spPr bwMode="auto">
            <a:xfrm>
              <a:off x="7945638" y="3906982"/>
              <a:ext cx="3326419" cy="2951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20 Reasons Why Pokemon GO Is Taking The World By Storm | AspirantSG - Food,  Travel, Lifestyle &amp; Social Media">
              <a:extLst>
                <a:ext uri="{FF2B5EF4-FFF2-40B4-BE49-F238E27FC236}">
                  <a16:creationId xmlns:a16="http://schemas.microsoft.com/office/drawing/2014/main" id="{4DE4B541-D4B9-4D9E-BC28-F1DFA42F6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219" y="3906042"/>
              <a:ext cx="3326419" cy="295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ego Hidden Side Review: the Future of AR Toys - Poplar">
              <a:extLst>
                <a:ext uri="{FF2B5EF4-FFF2-40B4-BE49-F238E27FC236}">
                  <a16:creationId xmlns:a16="http://schemas.microsoft.com/office/drawing/2014/main" id="{04AA6C88-5BD6-4EC9-AF6E-84E0ED1A71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2" r="26058"/>
            <a:stretch/>
          </p:blipFill>
          <p:spPr bwMode="auto">
            <a:xfrm>
              <a:off x="1303016" y="3906041"/>
              <a:ext cx="3316203" cy="295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your Image Target, then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change its Type to From Database</a:t>
            </a:r>
            <a:r>
              <a:rPr lang="en-US" sz="2400" dirty="0">
                <a:latin typeface="Bahnschrift" panose="020B0502040204020203" pitchFamily="34" charset="0"/>
              </a:rPr>
              <a:t> in the Inspector.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will expose some new fields you can set.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Change the Database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from EMPTY to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VuforiaMars_Images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EBBBD-5AC9-46C7-9273-147BC3C8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53"/>
          <a:stretch/>
        </p:blipFill>
        <p:spPr>
          <a:xfrm>
            <a:off x="6962775" y="1027906"/>
            <a:ext cx="5229225" cy="264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8E5C-9BD7-4FF3-A7C0-798AFEA2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36"/>
          <a:stretch/>
        </p:blipFill>
        <p:spPr>
          <a:xfrm>
            <a:off x="6962775" y="4338637"/>
            <a:ext cx="524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once blank Image Target will now display this Astronaut image.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With our Image Target set up, we can now define what our application should overlay once it detects this image in real life.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create a 3D object and make it a child of our Image Target.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9E8A7-535D-4D8C-9D04-4ABFDC17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1190625"/>
            <a:ext cx="4362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93028-0E67-40CB-A50E-81FE3D90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9" y="1500188"/>
            <a:ext cx="8335231" cy="47188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700A6-6242-4F60-9A54-9F3D1D3E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02" y="2566650"/>
            <a:ext cx="1624845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You can find this in the Vuforia assets that were imported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65938-F6B4-4BD0-A864-337172C63A1D}"/>
              </a:ext>
            </a:extLst>
          </p:cNvPr>
          <p:cNvSpPr/>
          <p:nvPr/>
        </p:nvSpPr>
        <p:spPr>
          <a:xfrm>
            <a:off x="1359651" y="2035495"/>
            <a:ext cx="977150" cy="142555"/>
          </a:xfrm>
          <a:prstGeom prst="rect">
            <a:avLst/>
          </a:prstGeom>
          <a:noFill/>
          <a:ln w="1905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F08F8-3C79-4B1C-AD17-6C0ACA6A9098}"/>
              </a:ext>
            </a:extLst>
          </p:cNvPr>
          <p:cNvCxnSpPr>
            <a:cxnSpLocks/>
          </p:cNvCxnSpPr>
          <p:nvPr/>
        </p:nvCxnSpPr>
        <p:spPr>
          <a:xfrm flipV="1">
            <a:off x="1854200" y="2178051"/>
            <a:ext cx="0" cy="38859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9913C-8FA6-4652-9853-EDEA6CA7B151}"/>
              </a:ext>
            </a:extLst>
          </p:cNvPr>
          <p:cNvSpPr/>
          <p:nvPr/>
        </p:nvSpPr>
        <p:spPr>
          <a:xfrm>
            <a:off x="5452282" y="2178050"/>
            <a:ext cx="1314265" cy="310884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DD4BF-9DD9-414F-A640-19B20321BF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66547" y="3732473"/>
            <a:ext cx="473838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EF88D1-F6A1-4C87-B5D5-B5FCD55396E6}"/>
              </a:ext>
            </a:extLst>
          </p:cNvPr>
          <p:cNvSpPr txBox="1">
            <a:spLocks/>
          </p:cNvSpPr>
          <p:nvPr/>
        </p:nvSpPr>
        <p:spPr>
          <a:xfrm>
            <a:off x="7268389" y="3138466"/>
            <a:ext cx="1917175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This Astronaut object will be rendered when our Image Target is detected.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6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6035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Import the </a:t>
            </a:r>
            <a:r>
              <a:rPr lang="en-US" sz="2400" dirty="0" err="1">
                <a:latin typeface="Bahnschrift" panose="020B0502040204020203" pitchFamily="34" charset="0"/>
              </a:rPr>
              <a:t>Vufo</a:t>
            </a:r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2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8031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basic scene set up, we can test our application.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first have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set our Target Platform to Android </a:t>
            </a:r>
            <a:r>
              <a:rPr lang="en-US" sz="2400" dirty="0">
                <a:latin typeface="Bahnschrift" panose="020B0502040204020203" pitchFamily="34" charset="0"/>
              </a:rPr>
              <a:t>in our Build Settings.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Select the ‘Android’ option, then click on the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Switch Platform button </a:t>
            </a:r>
            <a:r>
              <a:rPr lang="en-US" sz="2000" dirty="0">
                <a:latin typeface="Bahnschrift" panose="020B0502040204020203" pitchFamily="34" charset="0"/>
              </a:rPr>
              <a:t>to change the Target Platform.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Unity will take some time to switch platforms.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B582F-F8EE-47ED-AC6D-8ACC91DA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4" y="1285325"/>
            <a:ext cx="5370286" cy="52075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5F688F-F541-41BC-8C18-CC145B12D8A4}"/>
              </a:ext>
            </a:extLst>
          </p:cNvPr>
          <p:cNvSpPr/>
          <p:nvPr/>
        </p:nvSpPr>
        <p:spPr>
          <a:xfrm>
            <a:off x="6905625" y="3933826"/>
            <a:ext cx="2209799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FB4F33-2A6C-4781-BDD8-88556BECBA0C}"/>
              </a:ext>
            </a:extLst>
          </p:cNvPr>
          <p:cNvSpPr/>
          <p:nvPr/>
        </p:nvSpPr>
        <p:spPr>
          <a:xfrm>
            <a:off x="10172699" y="6248400"/>
            <a:ext cx="994757" cy="17699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proper Build Settings, we can now either test our application using a webcam or an Android mobile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use a webcam, make sure you have one connected to your computer.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Unity and Vuforia may ask for permissions to be granted. Be sure to grant them, or your application will not run.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Press the Play button and the application should display the view of your webcam in the Game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While it does not give us the proper experience, testing directly from your development machine is often faster at the start.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4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 for Android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order to get the proper mobile experience, we will have to test on a mobile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test on an Android device, we must set up the device properly.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First, enable Developer Options on the device.</a:t>
            </a:r>
          </a:p>
          <a:p>
            <a:pPr lvl="1"/>
            <a:r>
              <a:rPr lang="en-US" sz="1700" dirty="0">
                <a:latin typeface="Bahnschrift" panose="020B0502040204020203" pitchFamily="34" charset="0"/>
              </a:rPr>
              <a:t>This is typically done by going to Settings &gt; About Phone &gt; Software Information &gt; Tap ‘Build Number’ 7 times.</a:t>
            </a:r>
            <a:endParaRPr lang="en-US" sz="1900" dirty="0">
              <a:latin typeface="Bahnschrift" panose="020B0502040204020203" pitchFamily="34" charset="0"/>
            </a:endParaRPr>
          </a:p>
          <a:p>
            <a:pPr lvl="1"/>
            <a:r>
              <a:rPr lang="en-US" sz="1700" dirty="0">
                <a:latin typeface="Bahnschrift" panose="020B0502040204020203" pitchFamily="34" charset="0"/>
              </a:rPr>
              <a:t>A new ‘Developer Options’ will be available at the bottom of your phone settings.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Next, enter Developer Options and enable ‘USB Debugging’.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Your Android device will now be ready to test your Unity AR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9857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 for Android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22257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Connect the Android device to your development machine.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Go to Build Settings again, and look for your device in the Run device section.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If your device is not found, make sure your connection is not compromised then click Refresh.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The string of text should match the serial number of your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Select your device, then click Build and Run.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40C9-4E26-461F-86EA-AF971B67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72" y="1543761"/>
            <a:ext cx="5413828" cy="478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572BC-2B79-4CD4-9E84-435C62F81963}"/>
              </a:ext>
            </a:extLst>
          </p:cNvPr>
          <p:cNvSpPr/>
          <p:nvPr/>
        </p:nvSpPr>
        <p:spPr>
          <a:xfrm>
            <a:off x="10248901" y="4748474"/>
            <a:ext cx="1943100" cy="78780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4B9BB-E953-444A-85C5-95CFFCF50FB7}"/>
              </a:ext>
            </a:extLst>
          </p:cNvPr>
          <p:cNvSpPr/>
          <p:nvPr/>
        </p:nvSpPr>
        <p:spPr>
          <a:xfrm>
            <a:off x="10715105" y="6051664"/>
            <a:ext cx="922714" cy="2028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0816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Set up Unity to work with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Vuforia to create image tracking functionality.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an AR project that can be tested on your laptop/AR device.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7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an AR project in Unity with an Image Target in the scene.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Have any 3D object as the child of the Image Target so that it will spawn once the target is detected.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Test the application and take a screenshot (either on your laptop or phone) of the 3D object being spawned.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Upload the photo here: </a:t>
            </a:r>
            <a:r>
              <a:rPr lang="en-US" sz="2400" dirty="0">
                <a:latin typeface="Bahnschrift" panose="020B0502040204020203" pitchFamily="34" charset="0"/>
                <a:hlinkClick r:id="rId2"/>
              </a:rPr>
              <a:t>https://docs.google.com/presentation/d/1nxLeUrjmNINSSZo4md1Y5RwHRINt1ua_CR8m0FxmbJw/edit?usp=sharing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1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Vuforia gives us the necessary tools to create an AR experience in Unity.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use those tools, we must sign up on the Vuforia website and get a license key.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license key is entered in Unity, we can start using the Image Tracking capabilities of Vuforia to start building our AR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Unity project can be tested with the laptop camera (faster testing), or on an AR device (e.g. mobile phone; slower because of build time but more accurate feel).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develop AR applications with Unity, we will use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</a:t>
            </a:r>
            <a:r>
              <a:rPr lang="en-US" sz="2400" dirty="0">
                <a:latin typeface="Bahnschrift" panose="020B0502040204020203" pitchFamily="34" charset="0"/>
              </a:rPr>
              <a:t> to help us.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incorporating the powerful tools of Vuforia into Unity, AR development is made quicker, and handles the trouble of tracking objects in real time.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First, open Unity Hub and select the ‘Installs’ tab.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Find the version that you are using, and click on the meatballs icon.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4948E-A521-42FE-8642-F1E15AD4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71" y="3092162"/>
            <a:ext cx="2257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the ‘Add Modules’ option.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DD34-F9CD-4A63-B3C3-9B5D5857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59" y="2166764"/>
            <a:ext cx="237172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7D859C-8758-4B56-A34C-D817CDE8BF90}"/>
              </a:ext>
            </a:extLst>
          </p:cNvPr>
          <p:cNvSpPr/>
          <p:nvPr/>
        </p:nvSpPr>
        <p:spPr>
          <a:xfrm>
            <a:off x="1479665" y="2967644"/>
            <a:ext cx="1778924" cy="390698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43918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‘Add Modules’ window, check ‘Android Build Support’. Make sure both the SDK and JDK options are checked as well.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‘NEXT’.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Agree to the T&amp;C and allow Unity to handle the installation.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4FA57-4267-4DA8-BFBC-68B3A088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69" y="1690688"/>
            <a:ext cx="5439180" cy="3904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9F4008-198B-492E-9BAA-CE500ACDE511}"/>
              </a:ext>
            </a:extLst>
          </p:cNvPr>
          <p:cNvSpPr/>
          <p:nvPr/>
        </p:nvSpPr>
        <p:spPr>
          <a:xfrm>
            <a:off x="6616930" y="3341716"/>
            <a:ext cx="4538750" cy="931026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49C9E-60B2-4862-959E-602CB0230DEC}"/>
              </a:ext>
            </a:extLst>
          </p:cNvPr>
          <p:cNvSpPr/>
          <p:nvPr/>
        </p:nvSpPr>
        <p:spPr>
          <a:xfrm>
            <a:off x="11155679" y="5070764"/>
            <a:ext cx="681643" cy="390698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Why Android?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Easier to develop for and publish on Google Play Store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iOS requires all developers to use Macs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When deploying to the App Store on iOS, developers MUST enroll in the Apple Developer Program (99USD/year), and apps must be submitted to Apple for approval. </a:t>
            </a:r>
          </a:p>
        </p:txBody>
      </p:sp>
    </p:spTree>
    <p:extLst>
      <p:ext uri="{BB962C8B-B14F-4D97-AF65-F5344CB8AC3E}">
        <p14:creationId xmlns:p14="http://schemas.microsoft.com/office/powerpoint/2010/main" val="229952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What Devices Can I Use?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BB3C1-2836-45EF-863A-B71A32E6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25929"/>
              </p:ext>
            </p:extLst>
          </p:nvPr>
        </p:nvGraphicFramePr>
        <p:xfrm>
          <a:off x="984596" y="1690688"/>
          <a:ext cx="659661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8870">
                  <a:extLst>
                    <a:ext uri="{9D8B030D-6E8A-4147-A177-3AD203B41FA5}">
                      <a16:colId xmlns:a16="http://schemas.microsoft.com/office/drawing/2014/main" val="2110557803"/>
                    </a:ext>
                  </a:extLst>
                </a:gridCol>
                <a:gridCol w="2361123">
                  <a:extLst>
                    <a:ext uri="{9D8B030D-6E8A-4147-A177-3AD203B41FA5}">
                      <a16:colId xmlns:a16="http://schemas.microsoft.com/office/drawing/2014/main" val="3900844764"/>
                    </a:ext>
                  </a:extLst>
                </a:gridCol>
                <a:gridCol w="2036617">
                  <a:extLst>
                    <a:ext uri="{9D8B030D-6E8A-4147-A177-3AD203B41FA5}">
                      <a16:colId xmlns:a16="http://schemas.microsoft.com/office/drawing/2014/main" val="332795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Can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6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4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14881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7189</TotalTime>
  <Words>1412</Words>
  <Application>Microsoft Office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Bahnschrift</vt:lpstr>
      <vt:lpstr>Bahnschrift SemiBold</vt:lpstr>
      <vt:lpstr>Calibri</vt:lpstr>
      <vt:lpstr>Calibri Light</vt:lpstr>
      <vt:lpstr>NP Slides</vt:lpstr>
      <vt:lpstr>Immersive Technology Development</vt:lpstr>
      <vt:lpstr>Augmented Reality</vt:lpstr>
      <vt:lpstr>Lesson Objectives</vt:lpstr>
      <vt:lpstr>Augmented Reality</vt:lpstr>
      <vt:lpstr>Setting up Unity</vt:lpstr>
      <vt:lpstr>Setting up Unity</vt:lpstr>
      <vt:lpstr>Setting up Unity</vt:lpstr>
      <vt:lpstr>Setting up Unity</vt:lpstr>
      <vt:lpstr>What Devices Can I Use?</vt:lpstr>
      <vt:lpstr>Setting up Vuforia</vt:lpstr>
      <vt:lpstr>Setting up Vuforia</vt:lpstr>
      <vt:lpstr>Demo Time!</vt:lpstr>
      <vt:lpstr>Working with Vuforia</vt:lpstr>
      <vt:lpstr>Working with Vuforia</vt:lpstr>
      <vt:lpstr>Working with Vuforia</vt:lpstr>
      <vt:lpstr>Working with Vuforia</vt:lpstr>
      <vt:lpstr>Working with Vuforia</vt:lpstr>
      <vt:lpstr>Demo Time!</vt:lpstr>
      <vt:lpstr>Working with Vuforia</vt:lpstr>
      <vt:lpstr>Working with Vuforia</vt:lpstr>
      <vt:lpstr>Working with Vuforia</vt:lpstr>
      <vt:lpstr>Working with Vuforia</vt:lpstr>
      <vt:lpstr>Demo Time!</vt:lpstr>
      <vt:lpstr>Your turn!</vt:lpstr>
      <vt:lpstr>Testing Vuforia</vt:lpstr>
      <vt:lpstr>Testing Vuforia</vt:lpstr>
      <vt:lpstr>Testing Vuforia for Android</vt:lpstr>
      <vt:lpstr>Testing Vuforia for Android</vt:lpstr>
      <vt:lpstr>Demo Time!</vt:lpstr>
      <vt:lpstr>Your turn!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322</cp:revision>
  <dcterms:created xsi:type="dcterms:W3CDTF">2020-11-09T15:05:45Z</dcterms:created>
  <dcterms:modified xsi:type="dcterms:W3CDTF">2021-10-14T12:16:23Z</dcterms:modified>
</cp:coreProperties>
</file>