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3F91-6AFD-4962-8778-78E640F4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06AC-BA84-476E-BBAE-598DF397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7DB4-EAE5-4D16-AF94-973A5B87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459F-2B5C-4DAF-A1AD-2286B917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5284-9B71-4D87-A560-BD3B567F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0149-695A-4BB7-A4B8-9C51AA54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25C7-61EC-4D05-91BC-4EE0DFAE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8BBE-FD3E-43A8-9019-FBA4537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E380-C853-489E-A8BD-9DD53AC6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74C7-FF70-4C79-B5A6-1F64F978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67F79-A05C-4850-BB0E-CAAF1B427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C07FF-8AA7-478F-9681-520086B2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3497-93B0-4130-9A0A-9BFC050B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9058-39E8-4127-886F-27800BE3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152C-7F0F-48D3-B258-EAC31D53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F72E-22F2-418F-8502-C9F0B422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AB98-00C4-4256-AB7D-3E80BABE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0E8B-FF81-4D78-9C4F-EA6D086B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B8A6-7C04-4823-BD1E-B4A40D0D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174A-3145-4D23-8BE0-374DA6BF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B1DB-6964-4E63-844F-664B77A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FB7C-92D7-4451-B551-6F3AE4BC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7FBF-B9A4-4077-BC50-E0A4BE78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AB6C-592B-432E-809F-6879D6A3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E6D9-9296-4F5A-8CC4-15E9B497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3E01-83BD-468C-8AD6-B7B98F07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13B9-DA04-408B-B827-A9A62F76D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EC3AA-CD80-4CEB-8C9B-1044696F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9E07-8732-4CB0-A424-B14008D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B8EC-AD87-41F5-B044-E37D0937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5C97-1961-411F-AD94-8EDAD5CB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7D2-7F83-4A55-B828-17149261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2605F-E620-4D55-A995-6210E9AE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EF44-50E2-4004-8504-E89456F8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648A2-C109-45CE-B3C8-9A7F58DDE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13914-434F-4F91-8590-EA4A546CE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F1B3-6002-445A-886C-930F9B7C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87C6B-19A5-4D45-9F28-B8F3969E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EDD06-A6E3-49A6-AD54-3792D67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EB4-E635-4989-B95A-31963B9C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3652F-52B4-47AE-87E4-8BC76402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7F2C3-68A8-4171-B342-34515A5E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4C115-78CC-499D-94D1-FA6CA767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50832-1AE0-497D-9FC8-BF062D96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B6C75-64CF-4031-A174-B8AB1E1C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84E81-4952-4360-B773-EB5707DC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97B9-F46C-4E2B-9309-C94CFCCA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1A2A-75A8-480C-9647-FCD8EEF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0208-CDF7-481F-BCCE-DF0D4B672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21A7-C346-4F05-A65C-611ED612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76C0D-FD81-430C-9518-4BC3A685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6C51-3E9D-492B-AD01-5EA00FCE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67F-2D0A-4F18-8BBB-1C0A2683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30D0-D936-440F-B6B0-DA743F889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EA6F4-63D0-4B1E-BEF1-35D49637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2E8F-6F94-48D9-8D52-EA2161BD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CFC7-F329-480D-BCF7-775F774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7A86-C7A5-4F97-8F1F-7669A54E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E5432-156E-470C-9AE4-AF2C2E48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1B6F-BE52-43D0-B647-B7FE5494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93C9-2A25-474B-B8FD-A22F287F1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0D19-E313-415B-B26F-2D2C0277CAF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87DD-7470-42FE-A1B2-0EA5D9CD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EC42-A597-48A6-A28C-8FB10B0E8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02B1-BF00-45BF-88F0-990180B22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5A5C3-8DD0-45B7-9DCA-6FA52CE3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CIS2348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952AA-23FD-40CF-9900-3671598D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Darrian Woodard</a:t>
            </a:r>
          </a:p>
          <a:p>
            <a:r>
              <a:rPr lang="en-US" sz="1500">
                <a:solidFill>
                  <a:srgbClr val="FFFFFF"/>
                </a:solidFill>
              </a:rPr>
              <a:t>12/4/20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681C479E-1F5F-4F7D-ACE5-326578D12E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6"/>
    </mc:Choice>
    <mc:Fallback>
      <p:transition spd="slow" advTm="6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A6479-7F77-4EFE-B315-FF945EC0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539260"/>
            <a:ext cx="3377183" cy="155541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Reading in Data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B6DAB00-2C9C-4157-BE6A-FB9F84668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14" y="0"/>
            <a:ext cx="7156986" cy="685800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6F038C3-4CCC-4054-B056-FBBA02D486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47"/>
    </mc:Choice>
    <mc:Fallback>
      <p:transition spd="slow" advTm="12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C9963-A9FC-4971-ABAF-AF62D3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42" y="237744"/>
            <a:ext cx="9144000" cy="8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88FF387-1F2B-4F74-BCCF-CF79D6B92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r="48000"/>
          <a:stretch/>
        </p:blipFill>
        <p:spPr>
          <a:xfrm>
            <a:off x="63165" y="2403631"/>
            <a:ext cx="6160857" cy="375224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5122656-F23C-4168-9780-F0D595274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89" y="2271252"/>
            <a:ext cx="6015911" cy="400434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CD9A474-BB34-481B-B979-A5A375CB56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1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6"/>
    </mc:Choice>
    <mc:Fallback>
      <p:transition spd="slow" advTm="14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3C543-F106-4D7D-A45C-0FF1137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32" y="23017"/>
            <a:ext cx="9795638" cy="7733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Writing to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4F6FF1-260E-4C02-95B6-624AFB55E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2" y="2271252"/>
            <a:ext cx="5883774" cy="40327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F37CDEA-0E75-44B7-9456-739F18BEC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02" y="2271252"/>
            <a:ext cx="6308149" cy="398826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903FA08-180B-42ED-814B-5E4A5DE26B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44"/>
    </mc:Choice>
    <mc:Fallback>
      <p:transition spd="slow" advTm="36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B19-5678-4DA9-ACBC-9D7548AC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"/>
            <a:ext cx="9645445" cy="932733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239B04-18A4-47BF-8849-D6BBA596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96"/>
            <a:ext cx="11306004" cy="5902939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11B27D49-09CE-42A0-9A1B-9D2801EC7F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16"/>
    </mc:Choice>
    <mc:Fallback>
      <p:transition spd="slow" advTm="33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Widescreen</PresentationFormat>
  <Paragraphs>7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CIS2348 Final Project</vt:lpstr>
      <vt:lpstr>Reading in Data</vt:lpstr>
      <vt:lpstr>Class</vt:lpstr>
      <vt:lpstr>Writing to Files</vt:lpstr>
      <vt:lpstr>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CIS2348 Final Project</dc:title>
  <dc:creator>Darrian M Woodard</dc:creator>
  <cp:lastModifiedBy>Darrian</cp:lastModifiedBy>
  <cp:revision>7</cp:revision>
  <dcterms:created xsi:type="dcterms:W3CDTF">2020-12-04T17:01:43Z</dcterms:created>
  <dcterms:modified xsi:type="dcterms:W3CDTF">2020-12-06T00:30:24Z</dcterms:modified>
</cp:coreProperties>
</file>