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ab989af5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ab989af5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0bc4de3c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0bc4de3c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0bc4de3c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0bc4de3c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0bc4de3c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0bc4de3c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ab989af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ab989af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ab989af4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ab989af4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0bc4de3c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0bc4de3c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ab989af4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ab989af4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2d6da922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2d6da922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8.jpg"/><Relationship Id="rId5"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Amazon Student Prime Package</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Kyandre’ Roberts, Darrian Belcher, Chanslor Green, Evan Smith</a:t>
            </a:r>
            <a:endParaRPr/>
          </a:p>
        </p:txBody>
      </p:sp>
      <p:pic>
        <p:nvPicPr>
          <p:cNvPr id="61" name="Google Shape;61;p13"/>
          <p:cNvPicPr preferRelativeResize="0"/>
          <p:nvPr/>
        </p:nvPicPr>
        <p:blipFill>
          <a:blip r:embed="rId3">
            <a:alphaModFix/>
          </a:blip>
          <a:stretch>
            <a:fillRect/>
          </a:stretch>
        </p:blipFill>
        <p:spPr>
          <a:xfrm>
            <a:off x="3451450" y="3730550"/>
            <a:ext cx="2241101" cy="1177451"/>
          </a:xfrm>
          <a:prstGeom prst="rect">
            <a:avLst/>
          </a:prstGeom>
          <a:noFill/>
          <a:ln>
            <a:noFill/>
          </a:ln>
        </p:spPr>
      </p:pic>
      <p:pic>
        <p:nvPicPr>
          <p:cNvPr id="62" name="Google Shape;62;p13"/>
          <p:cNvPicPr preferRelativeResize="0"/>
          <p:nvPr/>
        </p:nvPicPr>
        <p:blipFill>
          <a:blip r:embed="rId4">
            <a:alphaModFix/>
          </a:blip>
          <a:stretch>
            <a:fillRect/>
          </a:stretch>
        </p:blipFill>
        <p:spPr>
          <a:xfrm>
            <a:off x="671250" y="206425"/>
            <a:ext cx="2475950" cy="1655525"/>
          </a:xfrm>
          <a:prstGeom prst="rect">
            <a:avLst/>
          </a:prstGeom>
          <a:noFill/>
          <a:ln>
            <a:noFill/>
          </a:ln>
        </p:spPr>
      </p:pic>
      <p:pic>
        <p:nvPicPr>
          <p:cNvPr id="63" name="Google Shape;63;p13"/>
          <p:cNvPicPr preferRelativeResize="0"/>
          <p:nvPr/>
        </p:nvPicPr>
        <p:blipFill>
          <a:blip r:embed="rId5">
            <a:alphaModFix/>
          </a:blip>
          <a:stretch>
            <a:fillRect/>
          </a:stretch>
        </p:blipFill>
        <p:spPr>
          <a:xfrm>
            <a:off x="5996801" y="206425"/>
            <a:ext cx="2475951" cy="17114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 for your time Amazon!</a:t>
            </a:r>
            <a:endParaRPr/>
          </a:p>
        </p:txBody>
      </p:sp>
      <p:pic>
        <p:nvPicPr>
          <p:cNvPr id="124" name="Google Shape;124;p22"/>
          <p:cNvPicPr preferRelativeResize="0"/>
          <p:nvPr/>
        </p:nvPicPr>
        <p:blipFill>
          <a:blip r:embed="rId3">
            <a:alphaModFix/>
          </a:blip>
          <a:stretch>
            <a:fillRect/>
          </a:stretch>
        </p:blipFill>
        <p:spPr>
          <a:xfrm>
            <a:off x="1328725" y="1227763"/>
            <a:ext cx="6486525" cy="364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9" name="Google Shape;69;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Many college students have a hard time adjusting to their new lives. This includes the following:</a:t>
            </a:r>
            <a:endParaRPr/>
          </a:p>
          <a:p>
            <a:pPr indent="-342900" lvl="0" marL="457200" rtl="0" algn="l">
              <a:spcBef>
                <a:spcPts val="1200"/>
              </a:spcBef>
              <a:spcAft>
                <a:spcPts val="0"/>
              </a:spcAft>
              <a:buSzPts val="1800"/>
              <a:buChar char="●"/>
            </a:pPr>
            <a:r>
              <a:rPr lang="en"/>
              <a:t>Fear of finding career opportunities</a:t>
            </a:r>
            <a:endParaRPr/>
          </a:p>
          <a:p>
            <a:pPr indent="-342900" lvl="0" marL="457200" rtl="0" algn="l">
              <a:spcBef>
                <a:spcPts val="0"/>
              </a:spcBef>
              <a:spcAft>
                <a:spcPts val="0"/>
              </a:spcAft>
              <a:buSzPts val="1800"/>
              <a:buChar char="●"/>
            </a:pPr>
            <a:r>
              <a:rPr lang="en"/>
              <a:t>Funding for college</a:t>
            </a:r>
            <a:endParaRPr/>
          </a:p>
          <a:p>
            <a:pPr indent="-342900" lvl="0" marL="457200" rtl="0" algn="l">
              <a:spcBef>
                <a:spcPts val="0"/>
              </a:spcBef>
              <a:spcAft>
                <a:spcPts val="0"/>
              </a:spcAft>
              <a:buSzPts val="1800"/>
              <a:buChar char="●"/>
            </a:pPr>
            <a:r>
              <a:rPr lang="en"/>
              <a:t>New environment</a:t>
            </a:r>
            <a:endParaRPr/>
          </a:p>
          <a:p>
            <a:pPr indent="-342900" lvl="0" marL="457200" rtl="0" algn="l">
              <a:spcBef>
                <a:spcPts val="0"/>
              </a:spcBef>
              <a:spcAft>
                <a:spcPts val="0"/>
              </a:spcAft>
              <a:buSzPts val="1800"/>
              <a:buChar char="●"/>
            </a:pPr>
            <a:r>
              <a:rPr lang="en"/>
              <a:t>New social life</a:t>
            </a:r>
            <a:endParaRPr/>
          </a:p>
        </p:txBody>
      </p:sp>
      <p:pic>
        <p:nvPicPr>
          <p:cNvPr id="70" name="Google Shape;70;p14"/>
          <p:cNvPicPr preferRelativeResize="0"/>
          <p:nvPr/>
        </p:nvPicPr>
        <p:blipFill>
          <a:blip r:embed="rId3">
            <a:alphaModFix/>
          </a:blip>
          <a:stretch>
            <a:fillRect/>
          </a:stretch>
        </p:blipFill>
        <p:spPr>
          <a:xfrm>
            <a:off x="5229550" y="1988925"/>
            <a:ext cx="2498175" cy="1873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6" name="Google Shape;7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Problem Statement: </a:t>
            </a:r>
            <a:r>
              <a:rPr lang="en"/>
              <a:t>What’s the new service that you can provide to Prime Student Members to make their lives better?</a:t>
            </a:r>
            <a:endParaRPr/>
          </a:p>
          <a:p>
            <a:pPr indent="0" lvl="0" marL="0" rtl="0" algn="l">
              <a:spcBef>
                <a:spcPts val="1200"/>
              </a:spcBef>
              <a:spcAft>
                <a:spcPts val="0"/>
              </a:spcAft>
              <a:buNone/>
            </a:pPr>
            <a:r>
              <a:t/>
            </a:r>
            <a:endParaRPr b="1"/>
          </a:p>
          <a:p>
            <a:pPr indent="0" lvl="0" marL="0" rtl="0" algn="l">
              <a:spcBef>
                <a:spcPts val="1200"/>
              </a:spcBef>
              <a:spcAft>
                <a:spcPts val="1200"/>
              </a:spcAft>
              <a:buNone/>
            </a:pPr>
            <a:r>
              <a:rPr b="1" lang="en"/>
              <a:t>Goal: </a:t>
            </a:r>
            <a:r>
              <a:rPr lang="en"/>
              <a:t>We want to create a valuable addition to the Amazon Student Prime feature.</a:t>
            </a:r>
            <a:endParaRPr/>
          </a:p>
        </p:txBody>
      </p:sp>
      <p:pic>
        <p:nvPicPr>
          <p:cNvPr id="77" name="Google Shape;77;p15"/>
          <p:cNvPicPr preferRelativeResize="0"/>
          <p:nvPr/>
        </p:nvPicPr>
        <p:blipFill>
          <a:blip r:embed="rId3">
            <a:alphaModFix/>
          </a:blip>
          <a:stretch>
            <a:fillRect/>
          </a:stretch>
        </p:blipFill>
        <p:spPr>
          <a:xfrm>
            <a:off x="3208000" y="3007825"/>
            <a:ext cx="2727999" cy="2045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238325" y="135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Solution</a:t>
            </a:r>
            <a:endParaRPr/>
          </a:p>
        </p:txBody>
      </p:sp>
      <p:sp>
        <p:nvSpPr>
          <p:cNvPr id="83" name="Google Shape;83;p16"/>
          <p:cNvSpPr txBox="1"/>
          <p:nvPr>
            <p:ph idx="1" type="body"/>
          </p:nvPr>
        </p:nvSpPr>
        <p:spPr>
          <a:xfrm>
            <a:off x="238325" y="642750"/>
            <a:ext cx="8520600" cy="439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Product name:</a:t>
            </a:r>
            <a:r>
              <a:rPr lang="en"/>
              <a:t> Amazon St</a:t>
            </a:r>
            <a:r>
              <a:rPr lang="en"/>
              <a:t>udent Prime Package</a:t>
            </a:r>
            <a:endParaRPr/>
          </a:p>
          <a:p>
            <a:pPr indent="0" lvl="0" marL="0" rtl="0" algn="l">
              <a:spcBef>
                <a:spcPts val="1200"/>
              </a:spcBef>
              <a:spcAft>
                <a:spcPts val="0"/>
              </a:spcAft>
              <a:buNone/>
            </a:pPr>
            <a:r>
              <a:rPr lang="en">
                <a:solidFill>
                  <a:schemeClr val="dk1"/>
                </a:solidFill>
              </a:rPr>
              <a:t>What’s included:</a:t>
            </a:r>
            <a:endParaRPr>
              <a:solidFill>
                <a:schemeClr val="dk1"/>
              </a:solidFill>
            </a:endParaRPr>
          </a:p>
          <a:p>
            <a:pPr indent="0" lvl="0" marL="0" rtl="0" algn="l">
              <a:lnSpc>
                <a:spcPct val="100000"/>
              </a:lnSpc>
              <a:spcBef>
                <a:spcPts val="1200"/>
              </a:spcBef>
              <a:spcAft>
                <a:spcPts val="0"/>
              </a:spcAft>
              <a:buNone/>
            </a:pPr>
            <a:r>
              <a:rPr lang="en">
                <a:solidFill>
                  <a:schemeClr val="dk1"/>
                </a:solidFill>
              </a:rPr>
              <a:t>        Amazon Success</a:t>
            </a:r>
            <a:endParaRPr/>
          </a:p>
          <a:p>
            <a:pPr indent="-342900" lvl="0" marL="457200" rtl="0" algn="l">
              <a:spcBef>
                <a:spcPts val="0"/>
              </a:spcBef>
              <a:spcAft>
                <a:spcPts val="0"/>
              </a:spcAft>
              <a:buSzPts val="1800"/>
              <a:buChar char="●"/>
            </a:pPr>
            <a:r>
              <a:rPr lang="en"/>
              <a:t>Scholarships</a:t>
            </a:r>
            <a:endParaRPr/>
          </a:p>
          <a:p>
            <a:pPr indent="-342900" lvl="0" marL="457200" rtl="0" algn="l">
              <a:spcBef>
                <a:spcPts val="0"/>
              </a:spcBef>
              <a:spcAft>
                <a:spcPts val="0"/>
              </a:spcAft>
              <a:buSzPts val="1800"/>
              <a:buChar char="●"/>
            </a:pPr>
            <a:r>
              <a:rPr lang="en"/>
              <a:t>Internship opportunities</a:t>
            </a:r>
            <a:endParaRPr/>
          </a:p>
          <a:p>
            <a:pPr indent="-342900" lvl="0" marL="457200" rtl="0" algn="l">
              <a:spcBef>
                <a:spcPts val="0"/>
              </a:spcBef>
              <a:spcAft>
                <a:spcPts val="0"/>
              </a:spcAft>
              <a:buSzPts val="1800"/>
              <a:buChar char="●"/>
            </a:pPr>
            <a:r>
              <a:rPr lang="en"/>
              <a:t>Mentorship from Amazon + partner company employees </a:t>
            </a:r>
            <a:endParaRPr/>
          </a:p>
          <a:p>
            <a:pPr indent="-342900" lvl="0" marL="457200" rtl="0" algn="l">
              <a:spcBef>
                <a:spcPts val="0"/>
              </a:spcBef>
              <a:spcAft>
                <a:spcPts val="0"/>
              </a:spcAft>
              <a:buSzPts val="1800"/>
              <a:buChar char="●"/>
            </a:pPr>
            <a:r>
              <a:rPr lang="en"/>
              <a:t>Resume Reviews</a:t>
            </a:r>
            <a:endParaRPr/>
          </a:p>
          <a:p>
            <a:pPr indent="0" lvl="0" marL="457200" rtl="0" algn="l">
              <a:lnSpc>
                <a:spcPct val="100000"/>
              </a:lnSpc>
              <a:spcBef>
                <a:spcPts val="1200"/>
              </a:spcBef>
              <a:spcAft>
                <a:spcPts val="0"/>
              </a:spcAft>
              <a:buNone/>
            </a:pPr>
            <a:r>
              <a:rPr lang="en">
                <a:solidFill>
                  <a:schemeClr val="dk1"/>
                </a:solidFill>
              </a:rPr>
              <a:t>Amazon City</a:t>
            </a:r>
            <a:endParaRPr>
              <a:solidFill>
                <a:schemeClr val="dk1"/>
              </a:solidFill>
            </a:endParaRPr>
          </a:p>
          <a:p>
            <a:pPr indent="-342900" lvl="0" marL="457200" rtl="0" algn="l">
              <a:lnSpc>
                <a:spcPct val="100000"/>
              </a:lnSpc>
              <a:spcBef>
                <a:spcPts val="0"/>
              </a:spcBef>
              <a:spcAft>
                <a:spcPts val="0"/>
              </a:spcAft>
              <a:buClr>
                <a:schemeClr val="accent3"/>
              </a:buClr>
              <a:buSzPts val="1800"/>
              <a:buFont typeface="Average"/>
              <a:buChar char="●"/>
            </a:pPr>
            <a:r>
              <a:rPr lang="en"/>
              <a:t>Nightlife</a:t>
            </a:r>
            <a:endParaRPr/>
          </a:p>
          <a:p>
            <a:pPr indent="-342900" lvl="0" marL="457200" rtl="0" algn="l">
              <a:lnSpc>
                <a:spcPct val="100000"/>
              </a:lnSpc>
              <a:spcBef>
                <a:spcPts val="0"/>
              </a:spcBef>
              <a:spcAft>
                <a:spcPts val="0"/>
              </a:spcAft>
              <a:buClr>
                <a:schemeClr val="accent3"/>
              </a:buClr>
              <a:buSzPts val="1800"/>
              <a:buFont typeface="Average"/>
              <a:buChar char="●"/>
            </a:pPr>
            <a:r>
              <a:rPr lang="en"/>
              <a:t>Local restaurants</a:t>
            </a:r>
            <a:endParaRPr/>
          </a:p>
          <a:p>
            <a:pPr indent="-342900" lvl="0" marL="457200" rtl="0" algn="l">
              <a:lnSpc>
                <a:spcPct val="100000"/>
              </a:lnSpc>
              <a:spcBef>
                <a:spcPts val="0"/>
              </a:spcBef>
              <a:spcAft>
                <a:spcPts val="0"/>
              </a:spcAft>
              <a:buClr>
                <a:schemeClr val="accent3"/>
              </a:buClr>
              <a:buSzPts val="1800"/>
              <a:buFont typeface="Average"/>
              <a:buChar char="●"/>
            </a:pPr>
            <a:r>
              <a:rPr lang="en"/>
              <a:t>Campus Events</a:t>
            </a:r>
            <a:endParaRPr/>
          </a:p>
          <a:p>
            <a:pPr indent="-342900" lvl="0" marL="457200" rtl="0" algn="l">
              <a:lnSpc>
                <a:spcPct val="100000"/>
              </a:lnSpc>
              <a:spcBef>
                <a:spcPts val="0"/>
              </a:spcBef>
              <a:spcAft>
                <a:spcPts val="0"/>
              </a:spcAft>
              <a:buClr>
                <a:schemeClr val="accent3"/>
              </a:buClr>
              <a:buSzPts val="1800"/>
              <a:buFont typeface="Average"/>
              <a:buChar char="●"/>
            </a:pPr>
            <a:r>
              <a:rPr lang="en"/>
              <a:t>Sports Events </a:t>
            </a:r>
            <a:endParaRPr/>
          </a:p>
        </p:txBody>
      </p:sp>
      <p:pic>
        <p:nvPicPr>
          <p:cNvPr id="84" name="Google Shape;84;p16"/>
          <p:cNvPicPr preferRelativeResize="0"/>
          <p:nvPr/>
        </p:nvPicPr>
        <p:blipFill>
          <a:blip r:embed="rId3">
            <a:alphaModFix/>
          </a:blip>
          <a:stretch>
            <a:fillRect/>
          </a:stretch>
        </p:blipFill>
        <p:spPr>
          <a:xfrm>
            <a:off x="5308925" y="460925"/>
            <a:ext cx="2971800" cy="1543050"/>
          </a:xfrm>
          <a:prstGeom prst="rect">
            <a:avLst/>
          </a:prstGeom>
          <a:noFill/>
          <a:ln>
            <a:noFill/>
          </a:ln>
        </p:spPr>
      </p:pic>
      <p:pic>
        <p:nvPicPr>
          <p:cNvPr id="85" name="Google Shape;85;p16"/>
          <p:cNvPicPr preferRelativeResize="0"/>
          <p:nvPr/>
        </p:nvPicPr>
        <p:blipFill>
          <a:blip r:embed="rId4">
            <a:alphaModFix/>
          </a:blip>
          <a:stretch>
            <a:fillRect/>
          </a:stretch>
        </p:blipFill>
        <p:spPr>
          <a:xfrm>
            <a:off x="5058524" y="2948600"/>
            <a:ext cx="3222200" cy="21492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Amazon </a:t>
            </a:r>
            <a:r>
              <a:rPr lang="en"/>
              <a:t>Success</a:t>
            </a:r>
            <a:r>
              <a:rPr lang="en"/>
              <a:t> </a:t>
            </a:r>
            <a:endParaRPr/>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college students, two time-consuming tasks that we all generally participate in are the tedious scholarship and internship search processes. Affordability is a crucial aspect of earning a college degree. In addition, the importance of professional development and internship opportunities to the evolution of career aspirations can’t be overstated. Amazon success offers students direct access to scholarships, internships, and mentorship from Amazon and partner companies’ employees.</a:t>
            </a:r>
            <a:endParaRPr/>
          </a:p>
          <a:p>
            <a:pPr indent="0" lvl="0" marL="0" rtl="0" algn="l">
              <a:spcBef>
                <a:spcPts val="1200"/>
              </a:spcBef>
              <a:spcAft>
                <a:spcPts val="1200"/>
              </a:spcAft>
              <a:buNone/>
            </a:pPr>
            <a:r>
              <a:t/>
            </a:r>
            <a:endParaRPr/>
          </a:p>
        </p:txBody>
      </p:sp>
      <p:pic>
        <p:nvPicPr>
          <p:cNvPr id="92" name="Google Shape;92;p17"/>
          <p:cNvPicPr preferRelativeResize="0"/>
          <p:nvPr/>
        </p:nvPicPr>
        <p:blipFill>
          <a:blip r:embed="rId3">
            <a:alphaModFix/>
          </a:blip>
          <a:stretch>
            <a:fillRect/>
          </a:stretch>
        </p:blipFill>
        <p:spPr>
          <a:xfrm>
            <a:off x="3138475" y="3447438"/>
            <a:ext cx="2867025" cy="159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Amazon City </a:t>
            </a:r>
            <a:endParaRPr/>
          </a:p>
        </p:txBody>
      </p:sp>
      <p:sp>
        <p:nvSpPr>
          <p:cNvPr id="98" name="Google Shape;98;p18"/>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can all admit that the idea of attending college in a city that you know nothing about is scary. Some common questions that may plague your mind include: Where will I meet friends? What types of events will occur on and off-campus? With so many social events available in your city, you could potentially be overwhelmed. Amazon City acts as a hub of social, sports, and overall nightlife events within a 30 mile radius of the user’s </a:t>
            </a:r>
            <a:r>
              <a:rPr lang="en"/>
              <a:t>zip-code</a:t>
            </a:r>
            <a:r>
              <a:rPr lang="en"/>
              <a:t>, that will not only allow you to make friends and have amazing experiences, but also enable and promote the prioritization of mental health and self-care. Don’t burn yourself out with your academics and professional development events. Use Amazon city to ensure that you have a well-rounded college experience. </a:t>
            </a:r>
            <a:endParaRPr/>
          </a:p>
        </p:txBody>
      </p:sp>
      <p:pic>
        <p:nvPicPr>
          <p:cNvPr id="99" name="Google Shape;99;p18"/>
          <p:cNvPicPr preferRelativeResize="0"/>
          <p:nvPr/>
        </p:nvPicPr>
        <p:blipFill>
          <a:blip r:embed="rId3">
            <a:alphaModFix/>
          </a:blip>
          <a:stretch>
            <a:fillRect/>
          </a:stretch>
        </p:blipFill>
        <p:spPr>
          <a:xfrm>
            <a:off x="7590738" y="3847425"/>
            <a:ext cx="931586" cy="1242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Valuable Benefits</a:t>
            </a:r>
            <a:endParaRPr/>
          </a:p>
        </p:txBody>
      </p:sp>
      <p:sp>
        <p:nvSpPr>
          <p:cNvPr id="105" name="Google Shape;10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Students have access to an all-in-1 bundle that is catered to the needs of young college students.</a:t>
            </a:r>
            <a:endParaRPr/>
          </a:p>
          <a:p>
            <a:pPr indent="-342900" lvl="0" marL="457200" rtl="0" algn="l">
              <a:spcBef>
                <a:spcPts val="0"/>
              </a:spcBef>
              <a:spcAft>
                <a:spcPts val="0"/>
              </a:spcAft>
              <a:buSzPts val="1800"/>
              <a:buChar char="●"/>
            </a:pPr>
            <a:r>
              <a:rPr lang="en"/>
              <a:t>A platform that encourages professional development.</a:t>
            </a:r>
            <a:endParaRPr/>
          </a:p>
          <a:p>
            <a:pPr indent="-342900" lvl="0" marL="457200" rtl="0" algn="l">
              <a:spcBef>
                <a:spcPts val="0"/>
              </a:spcBef>
              <a:spcAft>
                <a:spcPts val="0"/>
              </a:spcAft>
              <a:buSzPts val="1800"/>
              <a:buChar char="●"/>
            </a:pPr>
            <a:r>
              <a:rPr lang="en"/>
              <a:t>Helps students find a social life in a new environment.</a:t>
            </a:r>
            <a:endParaRPr/>
          </a:p>
          <a:p>
            <a:pPr indent="-342900" lvl="0" marL="457200" rtl="0" algn="l">
              <a:spcBef>
                <a:spcPts val="0"/>
              </a:spcBef>
              <a:spcAft>
                <a:spcPts val="0"/>
              </a:spcAft>
              <a:buSzPts val="1800"/>
              <a:buChar char="●"/>
            </a:pPr>
            <a:r>
              <a:rPr lang="en"/>
              <a:t>Encourages a balanced lifestyle between academic/career success and social engagement.</a:t>
            </a:r>
            <a:endParaRPr/>
          </a:p>
        </p:txBody>
      </p:sp>
      <p:pic>
        <p:nvPicPr>
          <p:cNvPr id="106" name="Google Shape;106;p19"/>
          <p:cNvPicPr preferRelativeResize="0"/>
          <p:nvPr/>
        </p:nvPicPr>
        <p:blipFill>
          <a:blip r:embed="rId3">
            <a:alphaModFix/>
          </a:blip>
          <a:stretch>
            <a:fillRect/>
          </a:stretch>
        </p:blipFill>
        <p:spPr>
          <a:xfrm>
            <a:off x="3445750" y="2869273"/>
            <a:ext cx="3913126" cy="2057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 Used</a:t>
            </a:r>
            <a:endParaRPr/>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GitHub ReadMe File</a:t>
            </a:r>
            <a:endParaRPr/>
          </a:p>
          <a:p>
            <a:pPr indent="-342900" lvl="0" marL="457200" rtl="0" algn="l">
              <a:spcBef>
                <a:spcPts val="0"/>
              </a:spcBef>
              <a:spcAft>
                <a:spcPts val="0"/>
              </a:spcAft>
              <a:buSzPts val="1800"/>
              <a:buChar char="●"/>
            </a:pPr>
            <a:r>
              <a:rPr lang="en"/>
              <a:t>StackOverflow</a:t>
            </a:r>
            <a:endParaRPr/>
          </a:p>
          <a:p>
            <a:pPr indent="-342900" lvl="0" marL="457200" rtl="0" algn="l">
              <a:spcBef>
                <a:spcPts val="0"/>
              </a:spcBef>
              <a:spcAft>
                <a:spcPts val="0"/>
              </a:spcAft>
              <a:buSzPts val="1800"/>
              <a:buChar char="●"/>
            </a:pPr>
            <a:r>
              <a:rPr lang="en"/>
              <a:t>Pexels: Copyright free stock images</a:t>
            </a:r>
            <a:endParaRPr/>
          </a:p>
          <a:p>
            <a:pPr indent="-342900" lvl="0" marL="457200" rtl="0" algn="l">
              <a:spcBef>
                <a:spcPts val="0"/>
              </a:spcBef>
              <a:spcAft>
                <a:spcPts val="0"/>
              </a:spcAft>
              <a:buSzPts val="1800"/>
              <a:buChar char="●"/>
            </a:pPr>
            <a:r>
              <a:rPr lang="en"/>
              <a:t>W3 Schools </a:t>
            </a:r>
            <a:endParaRPr/>
          </a:p>
          <a:p>
            <a:pPr indent="-342900" lvl="0" marL="457200" rtl="0" algn="l">
              <a:spcBef>
                <a:spcPts val="0"/>
              </a:spcBef>
              <a:spcAft>
                <a:spcPts val="0"/>
              </a:spcAft>
              <a:buSzPts val="1800"/>
              <a:buChar char="●"/>
            </a:pPr>
            <a:r>
              <a:rPr lang="en"/>
              <a:t>Amazon Prime</a:t>
            </a:r>
            <a:endParaRPr/>
          </a:p>
          <a:p>
            <a:pPr indent="-342900" lvl="0" marL="457200" rtl="0" algn="l">
              <a:spcBef>
                <a:spcPts val="0"/>
              </a:spcBef>
              <a:spcAft>
                <a:spcPts val="0"/>
              </a:spcAft>
              <a:buSzPts val="1800"/>
              <a:buChar char="●"/>
            </a:pPr>
            <a:r>
              <a:rPr lang="en"/>
              <a:t>AWS </a:t>
            </a:r>
            <a:endParaRPr/>
          </a:p>
          <a:p>
            <a:pPr indent="-342900" lvl="0" marL="457200" rtl="0" algn="l">
              <a:spcBef>
                <a:spcPts val="0"/>
              </a:spcBef>
              <a:spcAft>
                <a:spcPts val="0"/>
              </a:spcAft>
              <a:buSzPts val="1800"/>
              <a:buChar char="●"/>
            </a:pPr>
            <a:r>
              <a:rPr lang="en"/>
              <a:t>Visual Studio Code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07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Video</a:t>
            </a:r>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https://drive.google.com/file/d/1lVVgLqAeyZ9nqZUrblVsgFVVylA0gHpx/view?usp=sharing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