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297" r:id="rId6"/>
    <p:sldId id="306" r:id="rId7"/>
    <p:sldId id="298" r:id="rId8"/>
    <p:sldId id="300" r:id="rId9"/>
    <p:sldId id="299" r:id="rId10"/>
    <p:sldId id="301" r:id="rId11"/>
    <p:sldId id="302" r:id="rId12"/>
    <p:sldId id="315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BB20A"/>
    <a:srgbClr val="30519A"/>
    <a:srgbClr val="3B9395"/>
    <a:srgbClr val="91358D"/>
    <a:srgbClr val="6FAF66"/>
    <a:srgbClr val="5FAE31"/>
    <a:srgbClr val="EA5519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94686"/>
  </p:normalViewPr>
  <p:slideViewPr>
    <p:cSldViewPr snapToGrid="0">
      <p:cViewPr varScale="1">
        <p:scale>
          <a:sx n="73" d="100"/>
          <a:sy n="73" d="100"/>
        </p:scale>
        <p:origin x="228" y="6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6327" y="-958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Linux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常用命令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638935"/>
            <a:ext cx="113188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find:</a:t>
            </a:r>
            <a:r>
              <a:rPr lang="zh-CN" altLang="en-US" dirty="0">
                <a:solidFill>
                  <a:schemeClr val="bg1"/>
                </a:solidFill>
              </a:rPr>
              <a:t>查找文件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ln: </a:t>
            </a:r>
            <a:r>
              <a:rPr lang="zh-CN" altLang="en-US" dirty="0">
                <a:solidFill>
                  <a:schemeClr val="bg1"/>
                </a:solidFill>
              </a:rPr>
              <a:t>建立连接文件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tar: </a:t>
            </a:r>
            <a:r>
              <a:rPr lang="zh-CN" altLang="en-US" dirty="0">
                <a:solidFill>
                  <a:schemeClr val="bg1"/>
                </a:solidFill>
              </a:rPr>
              <a:t>打包解包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file: </a:t>
            </a:r>
            <a:r>
              <a:rPr lang="zh-CN" altLang="en-US" dirty="0">
                <a:solidFill>
                  <a:schemeClr val="bg1"/>
                </a:solidFill>
              </a:rPr>
              <a:t>显示文件类型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whereis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查找系统文件所在路径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ps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显示系统进程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top:</a:t>
            </a:r>
            <a:r>
              <a:rPr lang="zh-CN" altLang="en-US" dirty="0">
                <a:solidFill>
                  <a:schemeClr val="bg1"/>
                </a:solidFill>
              </a:rPr>
              <a:t>显示当前系统中资源耗费最多的进程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kill: </a:t>
            </a:r>
            <a:r>
              <a:rPr lang="zh-CN" altLang="en-US" dirty="0">
                <a:solidFill>
                  <a:schemeClr val="bg1"/>
                </a:solidFill>
              </a:rPr>
              <a:t>杀死进程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常用命令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638935"/>
            <a:ext cx="113188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free: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显示当前内存和交换空间使用情况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who: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显示在线的登陆用户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cal:</a:t>
            </a:r>
            <a:r>
              <a:rPr lang="zh-CN" altLang="en-US">
                <a:solidFill>
                  <a:schemeClr val="bg1"/>
                </a:solidFill>
              </a:rPr>
              <a:t>日历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route: </a:t>
            </a:r>
            <a:r>
              <a:rPr lang="zh-CN" altLang="en-US">
                <a:solidFill>
                  <a:schemeClr val="bg1"/>
                </a:solidFill>
              </a:rPr>
              <a:t>显示路由表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71382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获取系统信息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常用指令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系统启动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58495" y="1951990"/>
            <a:ext cx="112128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系统的启动大致分为五个阶段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1. </a:t>
            </a:r>
            <a:r>
              <a:rPr lang="zh-CN" altLang="en-US">
                <a:solidFill>
                  <a:schemeClr val="bg1"/>
                </a:solidFill>
              </a:rPr>
              <a:t>内核的引导 </a:t>
            </a:r>
            <a:r>
              <a:rPr lang="en-US" altLang="zh-CN">
                <a:solidFill>
                  <a:schemeClr val="bg1"/>
                </a:solidFill>
              </a:rPr>
              <a:t>boot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2. init</a:t>
            </a:r>
            <a:r>
              <a:rPr lang="zh-CN" altLang="en-US">
                <a:solidFill>
                  <a:schemeClr val="bg1"/>
                </a:solidFill>
              </a:rPr>
              <a:t>进程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3. </a:t>
            </a:r>
            <a:r>
              <a:rPr lang="zh-CN" altLang="en-US">
                <a:solidFill>
                  <a:schemeClr val="bg1"/>
                </a:solidFill>
              </a:rPr>
              <a:t>系统初始化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4. </a:t>
            </a:r>
            <a:r>
              <a:rPr lang="zh-CN" altLang="en-US">
                <a:solidFill>
                  <a:schemeClr val="bg1"/>
                </a:solidFill>
              </a:rPr>
              <a:t>建立终端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5. </a:t>
            </a:r>
            <a:r>
              <a:rPr lang="zh-CN" altLang="en-US">
                <a:solidFill>
                  <a:schemeClr val="bg1"/>
                </a:solidFill>
              </a:rPr>
              <a:t>用户登陆系统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系统模式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28295" y="1609950"/>
            <a:ext cx="113188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系统停机状态，关机状态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 </a:t>
            </a:r>
            <a:r>
              <a:rPr lang="zh-CN" altLang="en-US" dirty="0">
                <a:solidFill>
                  <a:schemeClr val="bg1"/>
                </a:solidFill>
              </a:rPr>
              <a:t>单用户模式，</a:t>
            </a:r>
            <a:r>
              <a:rPr lang="en-US" altLang="zh-CN" dirty="0">
                <a:solidFill>
                  <a:schemeClr val="bg1"/>
                </a:solidFill>
              </a:rPr>
              <a:t>root</a:t>
            </a:r>
            <a:r>
              <a:rPr lang="zh-CN" altLang="en-US" dirty="0">
                <a:solidFill>
                  <a:schemeClr val="bg1"/>
                </a:solidFill>
              </a:rPr>
              <a:t>权限，用于系统维护，禁止远程登陆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 </a:t>
            </a:r>
            <a:r>
              <a:rPr lang="zh-CN" altLang="en-US" dirty="0">
                <a:solidFill>
                  <a:schemeClr val="bg1"/>
                </a:solidFill>
              </a:rPr>
              <a:t>多用户状态，没有网络文件系统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3 </a:t>
            </a:r>
            <a:r>
              <a:rPr lang="zh-CN" altLang="en-US" dirty="0">
                <a:solidFill>
                  <a:srgbClr val="FFC000"/>
                </a:solidFill>
              </a:rPr>
              <a:t>完全的多用户状态，登陆后进入控制台命令行模式</a:t>
            </a:r>
            <a:endParaRPr lang="zh-CN" altLang="en-US" dirty="0">
              <a:solidFill>
                <a:srgbClr val="FFC0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 </a:t>
            </a:r>
            <a:r>
              <a:rPr lang="zh-CN" altLang="en-US" dirty="0">
                <a:solidFill>
                  <a:schemeClr val="bg1"/>
                </a:solidFill>
              </a:rPr>
              <a:t>系统保留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 X11</a:t>
            </a:r>
            <a:r>
              <a:rPr lang="zh-CN" altLang="en-US" dirty="0">
                <a:solidFill>
                  <a:schemeClr val="bg1"/>
                </a:solidFill>
              </a:rPr>
              <a:t>控制台，登陆后进入图形界面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6 </a:t>
            </a:r>
            <a:r>
              <a:rPr lang="zh-CN" altLang="en-US" dirty="0">
                <a:solidFill>
                  <a:schemeClr val="bg1"/>
                </a:solidFill>
              </a:rPr>
              <a:t>系统正常关闭并重启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查看当前系统模式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runlevel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who -r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系统目录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52450" y="1780540"/>
            <a:ext cx="113188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bin</a:t>
            </a:r>
            <a:r>
              <a:rPr lang="en-US" altLang="zh-CN">
                <a:solidFill>
                  <a:schemeClr val="bg1"/>
                </a:solidFill>
              </a:rPr>
              <a:t>:Binary</a:t>
            </a:r>
            <a:r>
              <a:rPr lang="zh-CN" altLang="en-US">
                <a:solidFill>
                  <a:schemeClr val="bg1"/>
                </a:solidFill>
              </a:rPr>
              <a:t>缩写，存放着最经常使用的命令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boot:</a:t>
            </a:r>
            <a:r>
              <a:rPr lang="zh-CN" altLang="en-US">
                <a:solidFill>
                  <a:schemeClr val="bg1"/>
                </a:solidFill>
              </a:rPr>
              <a:t>启动的核心文件，包含连接和镜像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dev:Device</a:t>
            </a:r>
            <a:r>
              <a:rPr lang="zh-CN" altLang="en-US">
                <a:solidFill>
                  <a:schemeClr val="bg1"/>
                </a:solidFill>
              </a:rPr>
              <a:t>缩写，存放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的外部设备，在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中访问设备的方式和访问文件的方式是相同的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etc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存放管理系统所需要的各种配置文件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home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用户的家目录，普通用户都有一个自己的目录在家中，通常以用户名命名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lib: </a:t>
            </a:r>
            <a:r>
              <a:rPr lang="zh-CN" altLang="en-US">
                <a:solidFill>
                  <a:schemeClr val="bg1"/>
                </a:solidFill>
              </a:rPr>
              <a:t>存放系统最基本的动态连接库</a:t>
            </a:r>
            <a:r>
              <a:rPr lang="en-US" altLang="zh-CN">
                <a:solidFill>
                  <a:schemeClr val="bg1"/>
                </a:solidFill>
              </a:rPr>
              <a:t>(*.so) </a:t>
            </a:r>
            <a:r>
              <a:rPr lang="zh-CN" altLang="en-US">
                <a:solidFill>
                  <a:schemeClr val="bg1"/>
                </a:solidFill>
              </a:rPr>
              <a:t>类似于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  <a:r>
              <a:rPr lang="en-US" altLang="zh-CN">
                <a:solidFill>
                  <a:schemeClr val="bg1"/>
                </a:solidFill>
              </a:rPr>
              <a:t>dll</a:t>
            </a:r>
            <a:r>
              <a:rPr lang="zh-CN" altLang="en-US">
                <a:solidFill>
                  <a:schemeClr val="bg1"/>
                </a:solidFill>
              </a:rPr>
              <a:t>文件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lost+found:</a:t>
            </a:r>
            <a:r>
              <a:rPr lang="zh-CN" altLang="en-US">
                <a:solidFill>
                  <a:schemeClr val="bg1"/>
                </a:solidFill>
              </a:rPr>
              <a:t>非法关机保存数据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media:</a:t>
            </a:r>
            <a:r>
              <a:rPr lang="zh-CN" altLang="en-US">
                <a:solidFill>
                  <a:schemeClr val="bg1"/>
                </a:solidFill>
              </a:rPr>
              <a:t>系统识别的外部媒体设备存放到这，比如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盘，光盘等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mnt: </a:t>
            </a:r>
            <a:r>
              <a:rPr lang="zh-CN" altLang="en-US">
                <a:solidFill>
                  <a:schemeClr val="bg1"/>
                </a:solidFill>
              </a:rPr>
              <a:t>临时挂载别的文件系统的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系统目录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720850"/>
            <a:ext cx="113188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opt: </a:t>
            </a:r>
            <a:r>
              <a:rPr lang="zh-CN" altLang="en-US">
                <a:solidFill>
                  <a:schemeClr val="bg1"/>
                </a:solidFill>
              </a:rPr>
              <a:t>默认给主机额外安装软件所摆放的目录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proc:</a:t>
            </a:r>
            <a:r>
              <a:rPr lang="zh-CN" altLang="en-US">
                <a:solidFill>
                  <a:schemeClr val="bg1"/>
                </a:solidFill>
              </a:rPr>
              <a:t>虚拟目录，系统内存的映射，可以通过访问这个目录获取系统信息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root: </a:t>
            </a:r>
            <a:r>
              <a:rPr lang="zh-CN" altLang="en-US">
                <a:solidFill>
                  <a:schemeClr val="bg1"/>
                </a:solidFill>
              </a:rPr>
              <a:t>超级管理员的家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sbin: </a:t>
            </a:r>
            <a:r>
              <a:rPr lang="zh-CN" altLang="en-US">
                <a:solidFill>
                  <a:schemeClr val="bg1"/>
                </a:solidFill>
              </a:rPr>
              <a:t>超级管理员使用的系统管理程序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sys: </a:t>
            </a:r>
            <a:r>
              <a:rPr lang="zh-CN" altLang="en-US">
                <a:solidFill>
                  <a:schemeClr val="bg1"/>
                </a:solidFill>
              </a:rPr>
              <a:t>内核设备树的直接反映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tmp: </a:t>
            </a:r>
            <a:r>
              <a:rPr lang="zh-CN" altLang="en-US">
                <a:solidFill>
                  <a:schemeClr val="bg1"/>
                </a:solidFill>
              </a:rPr>
              <a:t>临时文件存放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usr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非常重要的目录，类似于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  <a:r>
              <a:rPr lang="en-US" altLang="zh-CN">
                <a:solidFill>
                  <a:schemeClr val="bg1"/>
                </a:solidFill>
              </a:rPr>
              <a:t>program files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var: </a:t>
            </a:r>
            <a:r>
              <a:rPr lang="zh-CN" altLang="en-US">
                <a:solidFill>
                  <a:schemeClr val="bg1"/>
                </a:solidFill>
              </a:rPr>
              <a:t>各种日志文件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95" y="684530"/>
            <a:ext cx="431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获取系统信息命令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624330"/>
            <a:ext cx="113188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lshw</a:t>
            </a:r>
            <a:r>
              <a:rPr lang="en-US" altLang="zh-CN" dirty="0">
                <a:solidFill>
                  <a:schemeClr val="bg1"/>
                </a:solidFill>
              </a:rPr>
              <a:t>:  </a:t>
            </a:r>
            <a:r>
              <a:rPr lang="zh-CN" altLang="en-US" dirty="0">
                <a:solidFill>
                  <a:schemeClr val="bg1"/>
                </a:solidFill>
              </a:rPr>
              <a:t>获取硬件信息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lscpu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lsusb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USB</a:t>
            </a:r>
            <a:r>
              <a:rPr lang="zh-CN" altLang="en-US" dirty="0">
                <a:solidFill>
                  <a:schemeClr val="bg1"/>
                </a:solidFill>
              </a:rPr>
              <a:t>接口信息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uname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系统相关信息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arch: </a:t>
            </a:r>
            <a:r>
              <a:rPr lang="zh-CN" altLang="en-US" dirty="0">
                <a:solidFill>
                  <a:schemeClr val="bg1"/>
                </a:solidFill>
              </a:rPr>
              <a:t>查看机器的体系结构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df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查看磁盘空间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date: </a:t>
            </a:r>
            <a:r>
              <a:rPr lang="zh-CN" altLang="en-US" dirty="0">
                <a:solidFill>
                  <a:schemeClr val="bg1"/>
                </a:solidFill>
              </a:rPr>
              <a:t>查看日期和时间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hostname: </a:t>
            </a:r>
            <a:r>
              <a:rPr lang="zh-CN" altLang="en-US" dirty="0">
                <a:solidFill>
                  <a:schemeClr val="bg1"/>
                </a:solidFill>
              </a:rPr>
              <a:t>显示主机名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ifconfig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显示网络接口参数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常用命令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553845"/>
            <a:ext cx="113188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poweroff: </a:t>
            </a:r>
            <a:r>
              <a:rPr lang="zh-CN" altLang="en-US" dirty="0">
                <a:solidFill>
                  <a:schemeClr val="bg1"/>
                </a:solidFill>
              </a:rPr>
              <a:t>关机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shutdown -h now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systemctl poweroff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shutdown -h +5: </a:t>
            </a:r>
            <a:r>
              <a:rPr lang="zh-CN" altLang="en-US" dirty="0">
                <a:solidFill>
                  <a:schemeClr val="bg1"/>
                </a:solidFill>
              </a:rPr>
              <a:t>五分钟后关机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shutdown -c : </a:t>
            </a:r>
            <a:r>
              <a:rPr lang="zh-CN" altLang="en-US" dirty="0">
                <a:solidFill>
                  <a:schemeClr val="bg1"/>
                </a:solidFill>
              </a:rPr>
              <a:t>取消定时关机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reboot:</a:t>
            </a:r>
            <a:r>
              <a:rPr lang="zh-CN" altLang="en-US" dirty="0">
                <a:solidFill>
                  <a:schemeClr val="bg1"/>
                </a:solidFill>
              </a:rPr>
              <a:t>重启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shutdown -r now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systemctl reboot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447" y="68438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常用命令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36245" y="1419225"/>
            <a:ext cx="113188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ls: </a:t>
            </a:r>
            <a:r>
              <a:rPr lang="zh-CN" altLang="en-US">
                <a:solidFill>
                  <a:schemeClr val="bg1"/>
                </a:solidFill>
              </a:rPr>
              <a:t>显示文件和目录列表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cd: </a:t>
            </a:r>
            <a:r>
              <a:rPr lang="zh-CN" altLang="en-US">
                <a:solidFill>
                  <a:schemeClr val="bg1"/>
                </a:solidFill>
              </a:rPr>
              <a:t>切换目录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pwd: </a:t>
            </a:r>
            <a:r>
              <a:rPr lang="zh-CN" altLang="en-US">
                <a:solidFill>
                  <a:schemeClr val="bg1"/>
                </a:solidFill>
              </a:rPr>
              <a:t>显示当前目录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mkdir:</a:t>
            </a:r>
            <a:r>
              <a:rPr lang="zh-CN" altLang="en-US">
                <a:solidFill>
                  <a:schemeClr val="bg1"/>
                </a:solidFill>
              </a:rPr>
              <a:t>创建目录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rmdir:</a:t>
            </a:r>
            <a:r>
              <a:rPr lang="zh-CN" altLang="en-US">
                <a:solidFill>
                  <a:schemeClr val="bg1"/>
                </a:solidFill>
              </a:rPr>
              <a:t>删除空目录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touch: </a:t>
            </a:r>
            <a:r>
              <a:rPr lang="zh-CN" altLang="en-US">
                <a:solidFill>
                  <a:schemeClr val="bg1"/>
                </a:solidFill>
              </a:rPr>
              <a:t>生成一个空文件或更改文件的时间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cp: </a:t>
            </a:r>
            <a:r>
              <a:rPr lang="zh-CN" altLang="en-US">
                <a:solidFill>
                  <a:schemeClr val="bg1"/>
                </a:solidFill>
              </a:rPr>
              <a:t>复制文件或目录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mv: </a:t>
            </a:r>
            <a:r>
              <a:rPr lang="zh-CN" altLang="en-US">
                <a:solidFill>
                  <a:schemeClr val="bg1"/>
                </a:solidFill>
              </a:rPr>
              <a:t>移动文件或目录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文件或目录改名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rm: </a:t>
            </a:r>
            <a:r>
              <a:rPr lang="zh-CN" altLang="en-US">
                <a:solidFill>
                  <a:schemeClr val="bg1"/>
                </a:solidFill>
              </a:rPr>
              <a:t>删除文件或目录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tree:</a:t>
            </a:r>
            <a:r>
              <a:rPr lang="zh-CN" altLang="en-US">
                <a:solidFill>
                  <a:schemeClr val="bg1"/>
                </a:solidFill>
              </a:rPr>
              <a:t>显示目录树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WPS 演示</Application>
  <PresentationFormat>宽屏</PresentationFormat>
  <Paragraphs>219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xlg</cp:lastModifiedBy>
  <cp:revision>89</cp:revision>
  <dcterms:created xsi:type="dcterms:W3CDTF">2015-08-05T01:47:00Z</dcterms:created>
  <dcterms:modified xsi:type="dcterms:W3CDTF">2018-07-09T09:32:25Z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