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0" r:id="rId3"/>
    <p:sldId id="292" r:id="rId4"/>
    <p:sldId id="291" r:id="rId5"/>
    <p:sldId id="297" r:id="rId6"/>
    <p:sldId id="299" r:id="rId7"/>
    <p:sldId id="2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20A"/>
    <a:srgbClr val="30519A"/>
    <a:srgbClr val="3B9395"/>
    <a:srgbClr val="91358D"/>
    <a:srgbClr val="6FAF66"/>
    <a:srgbClr val="5FAE31"/>
    <a:srgbClr val="EA5519"/>
    <a:srgbClr val="E73A1C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86"/>
  </p:normalViewPr>
  <p:slideViewPr>
    <p:cSldViewPr snapToGrid="0">
      <p:cViewPr varScale="1">
        <p:scale>
          <a:sx n="73" d="100"/>
          <a:sy n="73" d="100"/>
        </p:scale>
        <p:origin x="228" y="6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B2B5-C3B3-2A42-860E-FA3AE9A860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C180-2CCB-184B-AB67-1F980D2E3DB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6327" y="-958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Linux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71382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FTP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112" y="685022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FTP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1630" y="1814830"/>
            <a:ext cx="113188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	FTP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File Transfer Protocol</a:t>
            </a:r>
            <a:r>
              <a:rPr lang="zh-CN" altLang="en-US">
                <a:solidFill>
                  <a:schemeClr val="bg1"/>
                </a:solidFill>
              </a:rPr>
              <a:t>）文件传输协议的中文简称，在</a:t>
            </a:r>
            <a:r>
              <a:rPr lang="en-US" altLang="zh-CN">
                <a:solidFill>
                  <a:schemeClr val="bg1"/>
                </a:solidFill>
              </a:rPr>
              <a:t>Internet</a:t>
            </a:r>
            <a:r>
              <a:rPr lang="zh-CN" altLang="en-US">
                <a:solidFill>
                  <a:schemeClr val="bg1"/>
                </a:solidFill>
              </a:rPr>
              <a:t>中控制文件双向传输。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FTP</a:t>
            </a:r>
            <a:r>
              <a:rPr lang="zh-CN" altLang="en-US">
                <a:solidFill>
                  <a:schemeClr val="bg1"/>
                </a:solidFill>
              </a:rPr>
              <a:t>使用中，用户经常遇到两个概念</a:t>
            </a:r>
            <a:r>
              <a:rPr lang="en-US" altLang="zh-CN">
                <a:solidFill>
                  <a:schemeClr val="bg1"/>
                </a:solidFill>
              </a:rPr>
              <a:t>:”</a:t>
            </a:r>
            <a:r>
              <a:rPr lang="zh-CN" altLang="en-US">
                <a:solidFill>
                  <a:schemeClr val="bg1"/>
                </a:solidFill>
              </a:rPr>
              <a:t>下载 </a:t>
            </a:r>
            <a:r>
              <a:rPr lang="en-US" altLang="zh-CN">
                <a:solidFill>
                  <a:schemeClr val="bg1"/>
                </a:solidFill>
              </a:rPr>
              <a:t>(download) ” </a:t>
            </a:r>
            <a:r>
              <a:rPr lang="zh-CN" altLang="en-US">
                <a:solidFill>
                  <a:schemeClr val="bg1"/>
                </a:solidFill>
              </a:rPr>
              <a:t>和 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上传</a:t>
            </a:r>
            <a:r>
              <a:rPr lang="en-US" altLang="zh-CN">
                <a:solidFill>
                  <a:schemeClr val="bg1"/>
                </a:solidFill>
              </a:rPr>
              <a:t>(upload)”</a:t>
            </a:r>
            <a:r>
              <a:rPr lang="zh-CN" altLang="en-US">
                <a:solidFill>
                  <a:schemeClr val="bg1"/>
                </a:solidFill>
              </a:rPr>
              <a:t>。下载文件就是从远端主机将文件拷贝到自己的电脑中，上传就是将自己电脑中的文件拷贝到远端的主机上。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FTP</a:t>
            </a:r>
            <a:r>
              <a:rPr lang="zh-CN" altLang="en-US">
                <a:solidFill>
                  <a:schemeClr val="bg1"/>
                </a:solidFill>
              </a:rPr>
              <a:t>服务器也是典型的</a:t>
            </a:r>
            <a:r>
              <a:rPr lang="en-US" altLang="zh-CN">
                <a:solidFill>
                  <a:schemeClr val="bg1"/>
                </a:solidFill>
              </a:rPr>
              <a:t>CS</a:t>
            </a:r>
            <a:r>
              <a:rPr lang="zh-CN" altLang="en-US">
                <a:solidFill>
                  <a:schemeClr val="bg1"/>
                </a:solidFill>
              </a:rPr>
              <a:t>结构，用户通过一个支持</a:t>
            </a:r>
            <a:r>
              <a:rPr lang="en-US" altLang="zh-CN">
                <a:solidFill>
                  <a:schemeClr val="bg1"/>
                </a:solidFill>
              </a:rPr>
              <a:t>FTP</a:t>
            </a:r>
            <a:r>
              <a:rPr lang="zh-CN" altLang="en-US">
                <a:solidFill>
                  <a:schemeClr val="bg1"/>
                </a:solidFill>
              </a:rPr>
              <a:t>协议的客户端程序，连接到远程主机上的</a:t>
            </a:r>
            <a:r>
              <a:rPr lang="en-US" altLang="zh-CN">
                <a:solidFill>
                  <a:schemeClr val="bg1"/>
                </a:solidFill>
              </a:rPr>
              <a:t>FTP</a:t>
            </a:r>
            <a:r>
              <a:rPr lang="zh-CN" altLang="en-US">
                <a:solidFill>
                  <a:schemeClr val="bg1"/>
                </a:solidFill>
              </a:rPr>
              <a:t>服务器程序，用户通过客户机程序向服务器程序发出命令，服务器程序执行用户所发出的命令，并将执行的结果返回到客户机。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vsftpd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28295" y="1670050"/>
            <a:ext cx="113188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	vsftpd </a:t>
            </a:r>
            <a:r>
              <a:rPr lang="zh-CN" altLang="en-US">
                <a:solidFill>
                  <a:schemeClr val="bg1"/>
                </a:solidFill>
              </a:rPr>
              <a:t>是一个开源免费的</a:t>
            </a:r>
            <a:r>
              <a:rPr lang="en-US" altLang="zh-CN">
                <a:solidFill>
                  <a:schemeClr val="bg1"/>
                </a:solidFill>
              </a:rPr>
              <a:t>ftp</a:t>
            </a:r>
            <a:r>
              <a:rPr lang="zh-CN" altLang="en-US">
                <a:solidFill>
                  <a:schemeClr val="bg1"/>
                </a:solidFill>
              </a:rPr>
              <a:t>服务器软件，在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中最受推崇的</a:t>
            </a:r>
            <a:r>
              <a:rPr lang="en-US" altLang="zh-CN">
                <a:solidFill>
                  <a:schemeClr val="bg1"/>
                </a:solidFill>
              </a:rPr>
              <a:t>FTP</a:t>
            </a:r>
            <a:r>
              <a:rPr lang="zh-CN" altLang="en-US">
                <a:solidFill>
                  <a:schemeClr val="bg1"/>
                </a:solidFill>
              </a:rPr>
              <a:t>服务器，特点小巧轻快，安全易用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安装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apt install vsftpd</a:t>
            </a:r>
            <a:r>
              <a:rPr lang="en-US" altLang="zh-CN">
                <a:solidFill>
                  <a:schemeClr val="bg1"/>
                </a:solidFill>
              </a:rPr>
              <a:t>	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启动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systemctl start vsftpd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停止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systemctl stop vsftpd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重启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systemctl restart vsftpd  	  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95" y="684530"/>
            <a:ext cx="2988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vsftpd</a:t>
            </a:r>
            <a:r>
              <a:rPr lang="zh-CN" altLang="en-US" sz="2800" b="1" dirty="0">
                <a:solidFill>
                  <a:schemeClr val="bg1"/>
                </a:solidFill>
              </a:rPr>
              <a:t>配置文件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562" y="1891863"/>
            <a:ext cx="11318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默认配置文件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/</a:t>
            </a:r>
            <a:r>
              <a:rPr lang="en-US" altLang="zh-CN" dirty="0" err="1">
                <a:solidFill>
                  <a:schemeClr val="bg1"/>
                </a:solidFill>
              </a:rPr>
              <a:t>etc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vsftpd.conf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允许访问的用户列表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/</a:t>
            </a:r>
            <a:r>
              <a:rPr lang="en-US" altLang="zh-CN" dirty="0" err="1" smtClean="0">
                <a:solidFill>
                  <a:schemeClr val="bg1"/>
                </a:solidFill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vsftpd.allowed_users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不允许访问的用户列表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/</a:t>
            </a:r>
            <a:r>
              <a:rPr lang="en-US" altLang="zh-CN" dirty="0" err="1" smtClean="0">
                <a:solidFill>
                  <a:schemeClr val="bg1"/>
                </a:solidFill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vsftpd.ftpusers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xlg</cp:lastModifiedBy>
  <cp:revision>105</cp:revision>
  <dcterms:created xsi:type="dcterms:W3CDTF">2015-08-05T01:47:00Z</dcterms:created>
  <dcterms:modified xsi:type="dcterms:W3CDTF">2018-05-24T07:51:05Z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