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题解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——by smarty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知识点：排序</a:t>
            </a:r>
            <a:r>
              <a:rPr lang="en-US" altLang="zh-CN"/>
              <a:t>/</a:t>
            </a:r>
            <a:r>
              <a:rPr lang="zh-CN" altLang="en-US"/>
              <a:t>桶</a:t>
            </a:r>
            <a:endParaRPr lang="zh-CN" altLang="en-US"/>
          </a:p>
          <a:p>
            <a:r>
              <a:rPr lang="zh-CN" altLang="en-US"/>
              <a:t>题意：给一个数组，求其中所有不同非零元素的种类数。</a:t>
            </a:r>
            <a:endParaRPr lang="zh-CN" altLang="en-US"/>
          </a:p>
          <a:p>
            <a:r>
              <a:rPr lang="zh-CN" altLang="en-US"/>
              <a:t>解法一：对数组从小到大排序。很明显相同的元素排序后一定相邻，因此种类数</a:t>
            </a:r>
            <a:r>
              <a:rPr lang="en-US" altLang="zh-CN"/>
              <a:t>=n-</a:t>
            </a:r>
            <a:r>
              <a:rPr lang="zh-CN" altLang="en-US"/>
              <a:t>（相邻相等的对数）。注意要特判</a:t>
            </a:r>
            <a:r>
              <a:rPr lang="en-US" altLang="zh-CN"/>
              <a:t>0</a:t>
            </a:r>
            <a:r>
              <a:rPr lang="zh-CN" altLang="en-US"/>
              <a:t>是否存在。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O(nlogn),</a:t>
            </a:r>
            <a:r>
              <a:rPr lang="zh-CN" altLang="en-US"/>
              <a:t>空间复杂度</a:t>
            </a:r>
            <a:r>
              <a:rPr lang="en-US" altLang="zh-CN"/>
              <a:t>O(1)</a:t>
            </a:r>
            <a:endParaRPr lang="zh-CN" altLang="en-US"/>
          </a:p>
          <a:p>
            <a:r>
              <a:rPr lang="zh-CN" altLang="en-US"/>
              <a:t>解法二：注意到元素的范围是</a:t>
            </a:r>
            <a:r>
              <a:rPr lang="en-US" altLang="zh-CN"/>
              <a:t>-1e5~1e5</a:t>
            </a:r>
            <a:r>
              <a:rPr lang="zh-CN" altLang="en-US"/>
              <a:t>，因此可以开一个</a:t>
            </a:r>
            <a:r>
              <a:rPr lang="en-US" altLang="zh-CN"/>
              <a:t>20</a:t>
            </a:r>
            <a:r>
              <a:rPr lang="zh-CN" altLang="en-US"/>
              <a:t>万大小的桶数组用来存放每个元素是否出现。最后统计桶的数量即可（同样要特判</a:t>
            </a:r>
            <a:r>
              <a:rPr lang="en-US" altLang="zh-CN"/>
              <a:t>0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O(n),</a:t>
            </a:r>
            <a:r>
              <a:rPr lang="zh-CN" altLang="en-US"/>
              <a:t>空间复杂度</a:t>
            </a:r>
            <a:r>
              <a:rPr lang="en-US" altLang="zh-CN"/>
              <a:t>O(2e5)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知识点：模拟</a:t>
            </a:r>
            <a:r>
              <a:rPr lang="en-US" altLang="zh-CN"/>
              <a:t>/</a:t>
            </a:r>
            <a:r>
              <a:rPr lang="zh-CN" altLang="en-US"/>
              <a:t>贪心</a:t>
            </a:r>
            <a:endParaRPr lang="zh-CN" altLang="en-US"/>
          </a:p>
          <a:p>
            <a:r>
              <a:rPr lang="zh-CN" altLang="en-US"/>
              <a:t>题意：判断是否可以把</a:t>
            </a:r>
            <a:r>
              <a:rPr lang="en-US" altLang="zh-CN"/>
              <a:t>'.'</a:t>
            </a:r>
            <a:r>
              <a:rPr lang="zh-CN" altLang="en-US"/>
              <a:t>字符改为</a:t>
            </a:r>
            <a:r>
              <a:rPr lang="en-US" altLang="zh-CN"/>
              <a:t>'D'</a:t>
            </a:r>
            <a:r>
              <a:rPr lang="zh-CN" altLang="en-US"/>
              <a:t>字符，把所有的</a:t>
            </a:r>
            <a:r>
              <a:rPr lang="en-US" altLang="zh-CN"/>
              <a:t>'W'</a:t>
            </a:r>
            <a:r>
              <a:rPr lang="zh-CN" altLang="en-US"/>
              <a:t>字符和</a:t>
            </a:r>
            <a:r>
              <a:rPr lang="en-US" altLang="zh-CN"/>
              <a:t>'S'</a:t>
            </a:r>
            <a:r>
              <a:rPr lang="zh-CN" altLang="en-US"/>
              <a:t>字符分隔开。若可以输出</a:t>
            </a:r>
            <a:r>
              <a:rPr lang="en-US" altLang="zh-CN"/>
              <a:t>Yes</a:t>
            </a:r>
            <a:r>
              <a:rPr lang="zh-CN" altLang="en-US"/>
              <a:t>并输出任意可行结果。否则输出</a:t>
            </a:r>
            <a:r>
              <a:rPr lang="en-US" altLang="zh-CN"/>
              <a:t>No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解法：只需要判断是否有相邻的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即可（注意要判断四个方向）。如果是</a:t>
            </a:r>
            <a:r>
              <a:rPr lang="en-US" altLang="zh-CN"/>
              <a:t>Yes</a:t>
            </a:r>
            <a:r>
              <a:rPr lang="zh-CN" altLang="en-US"/>
              <a:t>的情况，可以考虑贪心，把所有的</a:t>
            </a:r>
            <a:r>
              <a:rPr lang="en-US" altLang="zh-CN"/>
              <a:t>'.'</a:t>
            </a:r>
            <a:r>
              <a:rPr lang="zh-CN" altLang="en-US"/>
              <a:t>变成</a:t>
            </a:r>
            <a:r>
              <a:rPr lang="en-US" altLang="zh-CN"/>
              <a:t>'D'</a:t>
            </a:r>
            <a:r>
              <a:rPr lang="zh-CN" altLang="en-US"/>
              <a:t>即可。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知识点：贪心</a:t>
            </a:r>
            <a:endParaRPr lang="zh-CN" altLang="en-US"/>
          </a:p>
          <a:p>
            <a:r>
              <a:rPr lang="zh-CN" altLang="en-US"/>
              <a:t>题意：找到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，使得</a:t>
            </a:r>
            <a:r>
              <a:rPr lang="en-US" altLang="zh-CN"/>
              <a:t>a+b=n</a:t>
            </a:r>
            <a:r>
              <a:rPr lang="zh-CN" altLang="en-US"/>
              <a:t>且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的所有数位上数字之和最大。求这个最大值。</a:t>
            </a:r>
            <a:endParaRPr lang="zh-CN" altLang="en-US"/>
          </a:p>
          <a:p>
            <a:r>
              <a:rPr lang="zh-CN" altLang="en-US"/>
              <a:t>解法：很明显，只需要</a:t>
            </a:r>
            <a:r>
              <a:rPr lang="en-US" altLang="zh-CN"/>
              <a:t>a=9999...9</a:t>
            </a:r>
            <a:r>
              <a:rPr lang="zh-CN" altLang="en-US"/>
              <a:t>即可（共有</a:t>
            </a:r>
            <a:r>
              <a:rPr lang="en-US" altLang="zh-CN"/>
              <a:t>n</a:t>
            </a:r>
            <a:r>
              <a:rPr lang="zh-CN" altLang="en-US"/>
              <a:t>的位数</a:t>
            </a:r>
            <a:r>
              <a:rPr lang="en-US" altLang="zh-CN"/>
              <a:t>-1</a:t>
            </a:r>
            <a:r>
              <a:rPr lang="zh-CN" altLang="en-US"/>
              <a:t>个</a:t>
            </a:r>
            <a:r>
              <a:rPr lang="en-US" altLang="zh-CN"/>
              <a:t>9</a:t>
            </a:r>
            <a:r>
              <a:rPr lang="zh-CN" altLang="en-US"/>
              <a:t>）。然后模拟计算最大值。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知识点：模拟</a:t>
            </a:r>
            <a:endParaRPr lang="zh-CN" altLang="en-US"/>
          </a:p>
          <a:p>
            <a:r>
              <a:rPr lang="zh-CN" altLang="en-US"/>
              <a:t>题意：找到给定数组的最长连续子数组，保证子数组的相邻两项</a:t>
            </a:r>
            <a:r>
              <a:rPr lang="en-US" altLang="zh-CN"/>
              <a:t>a[i+1]&lt;=2*a[i]</a:t>
            </a:r>
            <a:r>
              <a:rPr lang="zh-CN" altLang="en-US"/>
              <a:t>。求这个最长的长度。</a:t>
            </a:r>
            <a:endParaRPr lang="zh-CN" altLang="en-US"/>
          </a:p>
          <a:p>
            <a:r>
              <a:rPr lang="zh-CN" altLang="en-US"/>
              <a:t>解法：按题意模拟即可。用一个</a:t>
            </a:r>
            <a:r>
              <a:rPr lang="en-US" altLang="zh-CN"/>
              <a:t>cnt</a:t>
            </a:r>
            <a:r>
              <a:rPr lang="zh-CN" altLang="en-US"/>
              <a:t>维护当前连续长度，</a:t>
            </a:r>
            <a:r>
              <a:rPr lang="en-US" altLang="zh-CN"/>
              <a:t>max</a:t>
            </a:r>
            <a:r>
              <a:rPr lang="zh-CN" altLang="en-US"/>
              <a:t>维护</a:t>
            </a:r>
            <a:r>
              <a:rPr lang="en-US" altLang="zh-CN"/>
              <a:t>cnt</a:t>
            </a:r>
            <a:r>
              <a:rPr lang="zh-CN" altLang="en-US"/>
              <a:t>的最大值。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知识点：贪心</a:t>
            </a:r>
            <a:endParaRPr lang="zh-CN" altLang="en-US"/>
          </a:p>
          <a:p>
            <a:r>
              <a:rPr lang="zh-CN" altLang="en-US"/>
              <a:t>题意：输入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，找到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，使得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的各数位数字之和不小于</a:t>
            </a:r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a+b</a:t>
            </a:r>
            <a:r>
              <a:rPr lang="zh-CN" altLang="en-US"/>
              <a:t>的各数位数字之和不大于</a:t>
            </a:r>
            <a:r>
              <a:rPr lang="en-US" altLang="zh-CN"/>
              <a:t>m</a:t>
            </a:r>
            <a:endParaRPr lang="en-US" altLang="zh-CN"/>
          </a:p>
          <a:p>
            <a:r>
              <a:rPr lang="zh-CN" altLang="en-US"/>
              <a:t>解法：令</a:t>
            </a:r>
            <a:r>
              <a:rPr lang="en-US" altLang="zh-CN"/>
              <a:t>a+b=10000....000000</a:t>
            </a:r>
            <a:r>
              <a:rPr lang="zh-CN" altLang="en-US"/>
              <a:t>即可。然后让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没有任何一位是</a:t>
            </a:r>
            <a:r>
              <a:rPr lang="en-US" altLang="zh-CN"/>
              <a:t>0</a:t>
            </a:r>
            <a:r>
              <a:rPr lang="zh-CN" altLang="en-US"/>
              <a:t>就可以了。我的解法是：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444444....445+555555....555=1000000....000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其中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都取</a:t>
            </a:r>
            <a:r>
              <a:rPr lang="en-US" altLang="zh-CN"/>
              <a:t>2222</a:t>
            </a:r>
            <a:r>
              <a:rPr lang="zh-CN" altLang="en-US"/>
              <a:t>位。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知识点：数论</a:t>
            </a:r>
            <a:endParaRPr lang="zh-CN" altLang="en-US"/>
          </a:p>
          <a:p>
            <a:r>
              <a:rPr lang="zh-CN" altLang="en-US"/>
              <a:t>题意：数组中取尽可能多的数，使它们的最大公约数不等于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解法：对于一些数的最大公约数不等于</a:t>
            </a:r>
            <a:r>
              <a:rPr lang="en-US" altLang="zh-CN"/>
              <a:t>1</a:t>
            </a:r>
            <a:r>
              <a:rPr lang="zh-CN" altLang="en-US"/>
              <a:t>的情况，很显然它们都拥有某个共同的素因子</a:t>
            </a:r>
            <a:r>
              <a:rPr lang="en-US" altLang="zh-CN"/>
              <a:t>p</a:t>
            </a:r>
            <a:r>
              <a:rPr lang="zh-CN" altLang="en-US"/>
              <a:t>。因此这道题就可以转为这样的思路：哪个素因子</a:t>
            </a:r>
            <a:r>
              <a:rPr lang="en-US" altLang="zh-CN"/>
              <a:t>p</a:t>
            </a:r>
            <a:r>
              <a:rPr lang="zh-CN" altLang="en-US"/>
              <a:t>在数组中出现的次数最多？（注：对于</a:t>
            </a:r>
            <a:r>
              <a:rPr lang="en-US" altLang="zh-CN"/>
              <a:t>a[i]=p^k</a:t>
            </a:r>
            <a:r>
              <a:rPr lang="zh-CN" altLang="en-US"/>
              <a:t>，也只计</a:t>
            </a:r>
            <a:r>
              <a:rPr lang="en-US" altLang="zh-CN"/>
              <a:t>p</a:t>
            </a:r>
            <a:r>
              <a:rPr lang="zh-CN" altLang="en-US"/>
              <a:t>出现了一次）。</a:t>
            </a:r>
            <a:endParaRPr lang="zh-CN" altLang="en-US"/>
          </a:p>
          <a:p>
            <a:r>
              <a:rPr lang="zh-CN" altLang="en-US"/>
              <a:t>因此可以开一个数组</a:t>
            </a:r>
            <a:r>
              <a:rPr lang="en-US" altLang="zh-CN"/>
              <a:t>b[100000]</a:t>
            </a:r>
            <a:r>
              <a:rPr lang="zh-CN" altLang="en-US"/>
              <a:t>，其中</a:t>
            </a:r>
            <a:r>
              <a:rPr lang="en-US" altLang="zh-CN"/>
              <a:t>b[i]</a:t>
            </a:r>
            <a:r>
              <a:rPr lang="zh-CN" altLang="en-US"/>
              <a:t>代表素数</a:t>
            </a:r>
            <a:r>
              <a:rPr lang="en-US" altLang="zh-CN"/>
              <a:t>i</a:t>
            </a:r>
            <a:r>
              <a:rPr lang="zh-CN" altLang="en-US"/>
              <a:t>出现的次数（若</a:t>
            </a:r>
            <a:r>
              <a:rPr lang="en-US" altLang="zh-CN"/>
              <a:t>i</a:t>
            </a:r>
            <a:r>
              <a:rPr lang="zh-CN" altLang="en-US"/>
              <a:t>不是素数则为</a:t>
            </a:r>
            <a:r>
              <a:rPr lang="en-US" altLang="zh-CN"/>
              <a:t>0</a:t>
            </a:r>
            <a:r>
              <a:rPr lang="zh-CN" altLang="en-US"/>
              <a:t>）。最后求</a:t>
            </a:r>
            <a:r>
              <a:rPr lang="en-US" altLang="zh-CN"/>
              <a:t>b</a:t>
            </a:r>
            <a:r>
              <a:rPr lang="zh-CN" altLang="en-US"/>
              <a:t>数组的最大值即可。</a:t>
            </a:r>
            <a:endParaRPr lang="zh-CN" altLang="en-US"/>
          </a:p>
          <a:p>
            <a:r>
              <a:rPr lang="zh-CN" altLang="en-US"/>
              <a:t>统计的方式是对于每个</a:t>
            </a:r>
            <a:r>
              <a:rPr lang="en-US" altLang="zh-CN"/>
              <a:t>a[i]</a:t>
            </a:r>
            <a:r>
              <a:rPr lang="zh-CN" altLang="en-US"/>
              <a:t>，对应的</a:t>
            </a:r>
            <a:r>
              <a:rPr lang="en-US" altLang="zh-CN"/>
              <a:t>a[i]</a:t>
            </a:r>
            <a:r>
              <a:rPr lang="zh-CN" altLang="en-US"/>
              <a:t>的每个出现的素因子</a:t>
            </a:r>
            <a:r>
              <a:rPr lang="en-US" altLang="zh-CN"/>
              <a:t>p</a:t>
            </a:r>
            <a:r>
              <a:rPr lang="zh-CN" altLang="en-US"/>
              <a:t>在</a:t>
            </a:r>
            <a:r>
              <a:rPr lang="en-US" altLang="zh-CN"/>
              <a:t>b[p]</a:t>
            </a:r>
            <a:r>
              <a:rPr lang="zh-CN" altLang="en-US"/>
              <a:t>里</a:t>
            </a:r>
            <a:r>
              <a:rPr lang="en-US" altLang="zh-CN"/>
              <a:t>+1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190" y="2939415"/>
            <a:ext cx="10515600" cy="1325563"/>
          </a:xfrm>
        </p:spPr>
        <p:txBody>
          <a:bodyPr/>
          <a:p>
            <a:pPr algn="ctr"/>
            <a:r>
              <a:rPr lang="en-US" altLang="zh-CN" sz="5400" i="1"/>
              <a:t>end~</a:t>
            </a:r>
            <a:endParaRPr lang="en-US" altLang="zh-CN" sz="54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smc</cp:lastModifiedBy>
  <cp:revision>3</cp:revision>
  <dcterms:created xsi:type="dcterms:W3CDTF">2019-03-29T12:39:44Z</dcterms:created>
  <dcterms:modified xsi:type="dcterms:W3CDTF">2019-03-29T13:05:26Z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