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D2DF"/>
    <a:srgbClr val="04ECF1"/>
    <a:srgbClr val="24E5EA"/>
    <a:srgbClr val="1CF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611D-16DE-56E0-8FB1-B26A04030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4BCA1-140B-0528-7FE5-26C1AB4C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30EF-5080-7051-88D1-9EAE5FBA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B3D7-BA36-6595-CA69-BB604FE9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D184-D50F-BC98-0566-7CF8312F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5039-E3E1-4EA5-8E60-3D8DB567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4E184-1707-887C-1D14-45592621E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5443B-62DE-E844-1B2C-ED46A267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767FB-478D-E504-E601-411B7E19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F242-13DB-E8A4-D8A1-17F2FA8A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F472A-48F4-81DE-5945-9ED95ABB5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CBE9D-150D-1F27-6DC6-30DD4451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9366-C47B-9FBA-C701-05A9C43A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00FB-4CFA-569F-0D20-557B460B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E7EF-AB6A-86F3-5802-FBE996A5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96A4-B200-7A7D-0CC4-E838EDD1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F9C2-A81F-3CE8-A4FD-8D615FD1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8188-1F5E-D53E-451C-C959755C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70B9-DA40-346F-29EA-2DAF52BC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B2D1-84C3-6A68-11B4-E433FADB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6DC9-7240-F90C-8203-1D3E3223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A268A-4012-81F7-4E47-C336665F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273B-C6B8-92A6-403A-8227FEE6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9A3E7-715F-3BCC-6731-E65407E5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04353-3DC1-261F-97F3-E0D2BE7F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7A9E-8B46-222A-9A45-61E1E80B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3B3D-E115-871C-26A9-DD1A1F8A1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404DB-CD06-4F67-03ED-82F79B70E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0D489-3F54-222A-8746-0817DF59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E4C2-F160-AD07-7CC8-3AEB33BE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57B1A-84A1-0ECB-CB49-056BB6C7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4788-023E-B2EA-6D2E-5C33B497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9A9E7-CBBE-910F-2CF1-D69D0B46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F322B-A139-1BAF-D1AA-4D8244B3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BF1B9-45E4-CBA6-3CE8-722A7A6BC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EBBEB-4121-E552-4006-76A4ABE62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1325B-1707-116A-4956-46F120E1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78BA9-167B-A605-DCCC-CFAEAEF5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DF959-6CD6-13D4-49D4-FE023A99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63EC-37BD-357F-DB19-41B4CA78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AF3B9-BF61-FE10-E9C6-52668417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B12B3-A796-6FE7-362D-826EFB58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46A63-1FAC-14DC-8C41-940AB526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B0AA4-17F3-F32F-D7DA-1881499D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E530D-198B-17CC-7545-DD9BF420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90F00-02DD-1193-24A8-B44E6E3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24E-4024-8CD3-DB6D-C1EE2691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6BA7-A4F3-8CCD-879B-A1538023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A3662-4301-71D4-79E7-EED23035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79AF7-5F4C-188B-7DC4-8721B697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1BC1-16FD-E061-0F7E-202D31F4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4588-ED8F-03B5-A17A-48C93E33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B625-9D6F-0F71-6117-AA4687ED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152CC-EEBD-88AB-9DBB-9A88667DC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85A94-6A1E-9BBD-9521-0DE9A0E98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05BD9-639C-AFCD-C293-A9E914CB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A85CF-C637-FA74-0400-4C683E17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BD50F-F7EB-CAF7-63DB-CF7C8691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DB25E-D9C2-429C-C1AB-604C2063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D0CC5-7B26-450B-7F74-B6BE9B40D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FCCE-20E9-A4CB-EB54-42B71DED0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D9C7-DD81-460E-A4D0-D4AC11755A8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3C0AD-5048-B2D4-E900-E52A8B97B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6944-235D-E762-0B4A-7FF959314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9DE03-5B3B-437E-B568-9D2824C2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rnP?tab=repositories" TargetMode="External"/><Relationship Id="rId2" Type="http://schemas.openxmlformats.org/officeDocument/2006/relationships/hyperlink" Target="https://www.linkedin.com/in/darenpereira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CE6AA-EFB1-4D1A-E76A-F7D56773E8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9036B-3881-CB09-BD9F-A7A0BA682A28}"/>
              </a:ext>
            </a:extLst>
          </p:cNvPr>
          <p:cNvSpPr txBox="1"/>
          <p:nvPr/>
        </p:nvSpPr>
        <p:spPr>
          <a:xfrm>
            <a:off x="595883" y="158793"/>
            <a:ext cx="512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8DB1B-E1FE-9AD0-BCD0-7013778E3D36}"/>
              </a:ext>
            </a:extLst>
          </p:cNvPr>
          <p:cNvSpPr txBox="1"/>
          <p:nvPr/>
        </p:nvSpPr>
        <p:spPr>
          <a:xfrm>
            <a:off x="364998" y="170614"/>
            <a:ext cx="383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SENSI SMART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5326C-BC08-B1A2-550F-52A09B10515E}"/>
              </a:ext>
            </a:extLst>
          </p:cNvPr>
          <p:cNvSpPr txBox="1"/>
          <p:nvPr/>
        </p:nvSpPr>
        <p:spPr>
          <a:xfrm>
            <a:off x="4126230" y="164374"/>
            <a:ext cx="5346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SENTIMENT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83C35-1B8A-64DF-C2F5-077B3694B2D4}"/>
              </a:ext>
            </a:extLst>
          </p:cNvPr>
          <p:cNvSpPr txBox="1"/>
          <p:nvPr/>
        </p:nvSpPr>
        <p:spPr>
          <a:xfrm>
            <a:off x="9376410" y="464337"/>
            <a:ext cx="245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-By Darren Pereira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B639D-A962-E5B9-53E0-5A77F9B41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9" y="926002"/>
            <a:ext cx="11102341" cy="5832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365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4C26A-FB39-42B9-7D15-70E2B67BE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116A30-B9AB-CB60-1BEC-1DC9C4E7D9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F03AF-4163-4EB8-1693-132A586BFD29}"/>
              </a:ext>
            </a:extLst>
          </p:cNvPr>
          <p:cNvSpPr txBox="1"/>
          <p:nvPr/>
        </p:nvSpPr>
        <p:spPr>
          <a:xfrm>
            <a:off x="502920" y="303259"/>
            <a:ext cx="11585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white"/>
                </a:solidFill>
                <a:latin typeface="Arial Black" panose="020B0A04020102020204" pitchFamily="34" charset="0"/>
              </a:rPr>
              <a:t>Web scraping process and functions involved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5B0B2-CED1-2F8B-EF33-9B55D1946982}"/>
              </a:ext>
            </a:extLst>
          </p:cNvPr>
          <p:cNvSpPr txBox="1"/>
          <p:nvPr/>
        </p:nvSpPr>
        <p:spPr>
          <a:xfrm>
            <a:off x="582168" y="2053068"/>
            <a:ext cx="11027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We can carry out the scraping process by selecting the containers for the various elements in the page and set a for loop to loop through the containers.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to extract the required c</a:t>
            </a:r>
            <a:r>
              <a:rPr lang="en-US" sz="3600" dirty="0" err="1">
                <a:solidFill>
                  <a:prstClr val="white"/>
                </a:solidFill>
                <a:latin typeface="Calibri" panose="020F0502020204030204"/>
              </a:rPr>
              <a:t>ontent</a:t>
            </a: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 from the containers we use an inbuilt selenium function </a:t>
            </a:r>
            <a:r>
              <a:rPr lang="en-US" sz="3600" dirty="0" err="1">
                <a:solidFill>
                  <a:prstClr val="white"/>
                </a:solidFill>
                <a:latin typeface="Calibri" panose="020F0502020204030204"/>
              </a:rPr>
              <a:t>find_elements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79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33FB8-2552-D821-92D3-CB58BE62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09EEBC-0FC2-9197-E68A-358958C222A1}"/>
              </a:ext>
            </a:extLst>
          </p:cNvPr>
          <p:cNvSpPr/>
          <p:nvPr/>
        </p:nvSpPr>
        <p:spPr>
          <a:xfrm>
            <a:off x="19812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2B84D-C1BF-41AF-6B0B-11B93D3D1D7B}"/>
              </a:ext>
            </a:extLst>
          </p:cNvPr>
          <p:cNvSpPr txBox="1"/>
          <p:nvPr/>
        </p:nvSpPr>
        <p:spPr>
          <a:xfrm>
            <a:off x="502920" y="528549"/>
            <a:ext cx="11585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Web scraping process of reviews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32A31-6213-403C-6FF5-3A64B636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55696"/>
            <a:ext cx="6850949" cy="4031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8B324-5DE2-BF8B-7588-9C343263755C}"/>
              </a:ext>
            </a:extLst>
          </p:cNvPr>
          <p:cNvSpPr txBox="1"/>
          <p:nvPr/>
        </p:nvSpPr>
        <p:spPr>
          <a:xfrm>
            <a:off x="7725440" y="1655696"/>
            <a:ext cx="411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For reviews the class name is ‘</a:t>
            </a:r>
            <a:r>
              <a:rPr lang="en-US" sz="3200" dirty="0" err="1">
                <a:solidFill>
                  <a:schemeClr val="bg1"/>
                </a:solidFill>
              </a:rPr>
              <a:t>ZmyHeo</a:t>
            </a:r>
            <a:r>
              <a:rPr lang="en-US" sz="3200" dirty="0">
                <a:solidFill>
                  <a:schemeClr val="bg1"/>
                </a:solidFill>
              </a:rPr>
              <a:t>’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Present in the div tag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For longer reviews we need to click the ‘read more’ button simply with the function click()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AE0D2-A4C8-BA74-5710-99C35B882F50}"/>
              </a:ext>
            </a:extLst>
          </p:cNvPr>
          <p:cNvSpPr txBox="1"/>
          <p:nvPr/>
        </p:nvSpPr>
        <p:spPr>
          <a:xfrm>
            <a:off x="379476" y="6035040"/>
            <a:ext cx="1183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Finally, the review content is extracted using the .text function</a:t>
            </a:r>
          </a:p>
        </p:txBody>
      </p:sp>
    </p:spTree>
    <p:extLst>
      <p:ext uri="{BB962C8B-B14F-4D97-AF65-F5344CB8AC3E}">
        <p14:creationId xmlns:p14="http://schemas.microsoft.com/office/powerpoint/2010/main" val="289743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2F8D1-60A0-A7CE-B76C-973E9940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FA2ED-7866-DEFD-E981-14C7F1E04B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CDAD4-DFDF-327B-6242-2FB22385AD52}"/>
              </a:ext>
            </a:extLst>
          </p:cNvPr>
          <p:cNvSpPr txBox="1"/>
          <p:nvPr/>
        </p:nvSpPr>
        <p:spPr>
          <a:xfrm>
            <a:off x="502920" y="211764"/>
            <a:ext cx="11585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Web scraping process for data and place of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89BFA-3686-FA9E-B797-99A6318F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920" y="1870078"/>
            <a:ext cx="11454544" cy="3030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0E11D-363B-C6C7-3CFC-3D17A6FEAB3D}"/>
              </a:ext>
            </a:extLst>
          </p:cNvPr>
          <p:cNvSpPr txBox="1"/>
          <p:nvPr/>
        </p:nvSpPr>
        <p:spPr>
          <a:xfrm>
            <a:off x="437468" y="5019210"/>
            <a:ext cx="11585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Both the place and date of review were found in class name ‘row gHqwa8’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94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BA14D-8FD0-B3CA-D0B8-7E247E245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1526F-738C-3B87-B244-F88BE9E7EE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1D6A2-738F-AFF4-8458-F66A835A15DD}"/>
              </a:ext>
            </a:extLst>
          </p:cNvPr>
          <p:cNvSpPr txBox="1"/>
          <p:nvPr/>
        </p:nvSpPr>
        <p:spPr>
          <a:xfrm>
            <a:off x="502920" y="211764"/>
            <a:ext cx="11585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Sentiment Score Using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Textblob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6A61D-8DAE-73DC-A4C7-96716263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920" y="1160250"/>
            <a:ext cx="11454544" cy="3064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23596-49B3-FCC8-9FFB-9208D3B1305F}"/>
              </a:ext>
            </a:extLst>
          </p:cNvPr>
          <p:cNvSpPr txBox="1"/>
          <p:nvPr/>
        </p:nvSpPr>
        <p:spPr>
          <a:xfrm>
            <a:off x="502920" y="4403651"/>
            <a:ext cx="115854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Text Blob library in python to give a sentiment score to every review scraped from the pages.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polarity is a number lying between</a:t>
            </a: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 [-1,1] where -1 is bad sentiment and 1 is positive sentiment.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1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DA237-EC53-9777-78FC-37E33C14A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25DEC-B6FA-BFBD-836C-B53770E593B5}"/>
              </a:ext>
            </a:extLst>
          </p:cNvPr>
          <p:cNvSpPr/>
          <p:nvPr/>
        </p:nvSpPr>
        <p:spPr>
          <a:xfrm>
            <a:off x="0" y="-13913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B5CD1-D86F-517E-A070-275100569E93}"/>
              </a:ext>
            </a:extLst>
          </p:cNvPr>
          <p:cNvSpPr txBox="1"/>
          <p:nvPr/>
        </p:nvSpPr>
        <p:spPr>
          <a:xfrm>
            <a:off x="749808" y="207549"/>
            <a:ext cx="3959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2A103-C79C-C0FE-8EFE-7106111D31AA}"/>
              </a:ext>
            </a:extLst>
          </p:cNvPr>
          <p:cNvSpPr txBox="1"/>
          <p:nvPr/>
        </p:nvSpPr>
        <p:spPr>
          <a:xfrm>
            <a:off x="749808" y="3489657"/>
            <a:ext cx="1158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</a:t>
            </a:r>
            <a:r>
              <a:rPr lang="en-US" sz="3200" b="1" dirty="0">
                <a:solidFill>
                  <a:prstClr val="white"/>
                </a:solidFill>
                <a:latin typeface="Calibri" panose="020F0502020204030204"/>
              </a:rPr>
              <a:t>LinkedIn profile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EFCFB-2BAB-B89D-2FD4-1970130F0663}"/>
              </a:ext>
            </a:extLst>
          </p:cNvPr>
          <p:cNvSpPr txBox="1"/>
          <p:nvPr/>
        </p:nvSpPr>
        <p:spPr>
          <a:xfrm>
            <a:off x="749808" y="1146131"/>
            <a:ext cx="6053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PPT and report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9CE54-8202-9F79-2FCB-BFC6CB2672EF}"/>
              </a:ext>
            </a:extLst>
          </p:cNvPr>
          <p:cNvSpPr txBox="1"/>
          <p:nvPr/>
        </p:nvSpPr>
        <p:spPr>
          <a:xfrm>
            <a:off x="749808" y="2084713"/>
            <a:ext cx="541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white"/>
                </a:solidFill>
                <a:latin typeface="Arial Black" panose="020B0A04020102020204" pitchFamily="34" charset="0"/>
              </a:rPr>
              <a:t>Darren Pereira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CECC8-2E77-6F6A-FD0C-DBF8BEF84B34}"/>
              </a:ext>
            </a:extLst>
          </p:cNvPr>
          <p:cNvSpPr txBox="1"/>
          <p:nvPr/>
        </p:nvSpPr>
        <p:spPr>
          <a:xfrm>
            <a:off x="749808" y="4088584"/>
            <a:ext cx="1158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https://www.linkedin.com/in/darenpereira/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06EEC-81BE-2F3A-3440-F1511B2A6971}"/>
              </a:ext>
            </a:extLst>
          </p:cNvPr>
          <p:cNvSpPr txBox="1"/>
          <p:nvPr/>
        </p:nvSpPr>
        <p:spPr>
          <a:xfrm>
            <a:off x="749808" y="5034947"/>
            <a:ext cx="1158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GitHub </a:t>
            </a:r>
            <a:r>
              <a:rPr lang="en-US" sz="3200" b="1" dirty="0">
                <a:solidFill>
                  <a:prstClr val="white"/>
                </a:solidFill>
                <a:latin typeface="Calibri" panose="020F0502020204030204"/>
              </a:rPr>
              <a:t>profile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0579D4E7-D43A-5C6F-9A9A-6FCAC736B7EE}"/>
              </a:ext>
            </a:extLst>
          </p:cNvPr>
          <p:cNvSpPr txBox="1"/>
          <p:nvPr/>
        </p:nvSpPr>
        <p:spPr>
          <a:xfrm>
            <a:off x="749808" y="5619722"/>
            <a:ext cx="1158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https://github.com/DarrnP?tab=repositories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66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AAE76-A045-7EC4-DC4E-3FD15558B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BA73F4-3C88-9BB2-5049-1A7DE53A3D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76336-3EA7-2FC2-5E04-0ED663563583}"/>
              </a:ext>
            </a:extLst>
          </p:cNvPr>
          <p:cNvSpPr txBox="1"/>
          <p:nvPr/>
        </p:nvSpPr>
        <p:spPr>
          <a:xfrm>
            <a:off x="502920" y="484298"/>
            <a:ext cx="11585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About the product: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17126-CC52-F9F4-AADB-EA430ED105B2}"/>
              </a:ext>
            </a:extLst>
          </p:cNvPr>
          <p:cNvSpPr txBox="1"/>
          <p:nvPr/>
        </p:nvSpPr>
        <p:spPr>
          <a:xfrm>
            <a:off x="423672" y="1738037"/>
            <a:ext cx="115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Launched In April 2024, Sensi Smart 3 is an affordable option for early shavers who fear a harsh shaving experience with regular razors or people with sensitive skin.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E8A01-D97B-5ED7-9413-626C86B8E539}"/>
              </a:ext>
            </a:extLst>
          </p:cNvPr>
          <p:cNvSpPr txBox="1"/>
          <p:nvPr/>
        </p:nvSpPr>
        <p:spPr>
          <a:xfrm>
            <a:off x="423672" y="3910250"/>
            <a:ext cx="1158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Sensi Smart 3 aims to give a pleasant and smooth shaving experience which is budget friendly at the same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FF949-A51F-1A23-59E7-25FD9B6AF90E}"/>
              </a:ext>
            </a:extLst>
          </p:cNvPr>
          <p:cNvSpPr txBox="1"/>
          <p:nvPr/>
        </p:nvSpPr>
        <p:spPr>
          <a:xfrm>
            <a:off x="423672" y="5733288"/>
            <a:ext cx="1158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did the people think about it? Let’s find out</a:t>
            </a:r>
          </a:p>
        </p:txBody>
      </p:sp>
    </p:spTree>
    <p:extLst>
      <p:ext uri="{BB962C8B-B14F-4D97-AF65-F5344CB8AC3E}">
        <p14:creationId xmlns:p14="http://schemas.microsoft.com/office/powerpoint/2010/main" val="9405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966C3-17E4-8AB1-5D47-5D7D5762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B63F70-F824-F0A4-EE45-7439B5E8110C}"/>
              </a:ext>
            </a:extLst>
          </p:cNvPr>
          <p:cNvSpPr/>
          <p:nvPr/>
        </p:nvSpPr>
        <p:spPr>
          <a:xfrm>
            <a:off x="0" y="-8032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65592-2C45-D376-4DF8-382A0740871A}"/>
              </a:ext>
            </a:extLst>
          </p:cNvPr>
          <p:cNvSpPr txBox="1"/>
          <p:nvPr/>
        </p:nvSpPr>
        <p:spPr>
          <a:xfrm>
            <a:off x="303276" y="169814"/>
            <a:ext cx="11585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Key points of the data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AAEEE-F460-B3E0-7A11-05190368E51E}"/>
              </a:ext>
            </a:extLst>
          </p:cNvPr>
          <p:cNvSpPr txBox="1"/>
          <p:nvPr/>
        </p:nvSpPr>
        <p:spPr>
          <a:xfrm>
            <a:off x="303276" y="1219890"/>
            <a:ext cx="845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1.) Overall sentiment around the product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A66B1-9F43-9D03-41FA-E585E3FFF2CB}"/>
              </a:ext>
            </a:extLst>
          </p:cNvPr>
          <p:cNvSpPr txBox="1"/>
          <p:nvPr/>
        </p:nvSpPr>
        <p:spPr>
          <a:xfrm>
            <a:off x="6096000" y="2567848"/>
            <a:ext cx="58643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95% of the reviewer's gave a positive review and 2% gave a negative review and the rest of the lot were neutral.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58C2D-0A9B-D594-222E-DDB13705B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1" y="2331911"/>
            <a:ext cx="5429799" cy="367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2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04971-577F-836E-D03A-158C7DE78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5750F-C94D-91E0-6448-8FF856BA56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18B37-5FE8-4C39-75E3-11C6B6E976EF}"/>
              </a:ext>
            </a:extLst>
          </p:cNvPr>
          <p:cNvSpPr txBox="1"/>
          <p:nvPr/>
        </p:nvSpPr>
        <p:spPr>
          <a:xfrm>
            <a:off x="265176" y="252631"/>
            <a:ext cx="9400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Key points of the data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4D569-BFC2-F1E8-83AD-D137229F7BB4}"/>
              </a:ext>
            </a:extLst>
          </p:cNvPr>
          <p:cNvSpPr txBox="1"/>
          <p:nvPr/>
        </p:nvSpPr>
        <p:spPr>
          <a:xfrm>
            <a:off x="297180" y="1274703"/>
            <a:ext cx="924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2.) What did the people like about the product?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A65E8-8786-AEC1-33D1-ADDFDA3A6057}"/>
              </a:ext>
            </a:extLst>
          </p:cNvPr>
          <p:cNvSpPr txBox="1"/>
          <p:nvPr/>
        </p:nvSpPr>
        <p:spPr>
          <a:xfrm>
            <a:off x="5687860" y="2179616"/>
            <a:ext cx="6355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About 46% reviewers said they liked the smoothness of the shaving experience and </a:t>
            </a:r>
          </a:p>
          <a:p>
            <a:r>
              <a:rPr lang="en-US" sz="3600" dirty="0">
                <a:solidFill>
                  <a:schemeClr val="bg1"/>
                </a:solidFill>
              </a:rPr>
              <a:t>another 40% mentioned that the product was value for money.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The reviews align to how the product was marketed.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05DA3-24BD-904D-9BB5-DB9C75804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" y="2552187"/>
            <a:ext cx="5242090" cy="35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0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3BAB7-D8DD-8D06-9AB6-B64B3E78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A68628-6C3D-BC65-D363-C92F5C6ED3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E44AB-2E51-7340-93C9-2CBEFB608D8D}"/>
              </a:ext>
            </a:extLst>
          </p:cNvPr>
          <p:cNvSpPr txBox="1"/>
          <p:nvPr/>
        </p:nvSpPr>
        <p:spPr>
          <a:xfrm>
            <a:off x="423672" y="252631"/>
            <a:ext cx="11585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Key points of the data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8C168-B814-8FF2-6EB9-7A5D6178A1B0}"/>
              </a:ext>
            </a:extLst>
          </p:cNvPr>
          <p:cNvSpPr txBox="1"/>
          <p:nvPr/>
        </p:nvSpPr>
        <p:spPr>
          <a:xfrm>
            <a:off x="423672" y="1139416"/>
            <a:ext cx="1158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3.) Sentiment over the year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1B63D-0121-14C8-235F-BAE66075F86B}"/>
              </a:ext>
            </a:extLst>
          </p:cNvPr>
          <p:cNvSpPr txBox="1"/>
          <p:nvPr/>
        </p:nvSpPr>
        <p:spPr>
          <a:xfrm>
            <a:off x="6976872" y="1969485"/>
            <a:ext cx="5215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Most of the review's coming in the 1</a:t>
            </a:r>
            <a:r>
              <a:rPr lang="en-US" sz="3600" baseline="30000" dirty="0">
                <a:solidFill>
                  <a:schemeClr val="bg1"/>
                </a:solidFill>
              </a:rPr>
              <a:t>st</a:t>
            </a:r>
            <a:r>
              <a:rPr lang="en-US" sz="3600" dirty="0">
                <a:solidFill>
                  <a:schemeClr val="bg1"/>
                </a:solidFill>
              </a:rPr>
              <a:t> three months of launch with May being the month with most positive reviews and June the second most.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BE30B-9211-2EB8-942E-C78A7DAF7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2" y="2099933"/>
            <a:ext cx="6370489" cy="3084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279707-5A27-FD28-7CA6-D0F7A2B6703E}"/>
              </a:ext>
            </a:extLst>
          </p:cNvPr>
          <p:cNvSpPr txBox="1"/>
          <p:nvPr/>
        </p:nvSpPr>
        <p:spPr>
          <a:xfrm>
            <a:off x="332232" y="5586962"/>
            <a:ext cx="1143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dip in the number of positive reviews was seen since June, could be due to the dip in the total 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331158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D4B06-3252-37B3-EA1E-23A8889E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3088E-FD1C-DE3E-9965-B157784BF0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68C6D-4D34-EA5D-40E9-DA398D10C576}"/>
              </a:ext>
            </a:extLst>
          </p:cNvPr>
          <p:cNvSpPr txBox="1"/>
          <p:nvPr/>
        </p:nvSpPr>
        <p:spPr>
          <a:xfrm>
            <a:off x="303276" y="328689"/>
            <a:ext cx="11585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Key points of the data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D4AA5-FE7A-6B86-E7DE-62ED9D21EDC8}"/>
              </a:ext>
            </a:extLst>
          </p:cNvPr>
          <p:cNvSpPr txBox="1"/>
          <p:nvPr/>
        </p:nvSpPr>
        <p:spPr>
          <a:xfrm>
            <a:off x="303276" y="1241571"/>
            <a:ext cx="1158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4.) Places with the most amount of positive reviews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85134-1A89-AD8D-3AD7-A9040FAEE513}"/>
              </a:ext>
            </a:extLst>
          </p:cNvPr>
          <p:cNvSpPr txBox="1"/>
          <p:nvPr/>
        </p:nvSpPr>
        <p:spPr>
          <a:xfrm>
            <a:off x="6216396" y="2174784"/>
            <a:ext cx="5629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Saharanpur, Ghaziabad and Delhi were the top 3 places with the most number of positive reviews. 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Most of the positive review’s  were from the northern part of India.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914EE-BF0A-5838-2350-02C574B7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" y="2452006"/>
            <a:ext cx="5726609" cy="36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DA7D-C8E9-DA35-64D8-D6A2D0715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9BA1F-C4C2-D2FE-B7E1-804EE8D25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CC30EC-39D0-4887-6317-041EA56BB86B}"/>
              </a:ext>
            </a:extLst>
          </p:cNvPr>
          <p:cNvSpPr txBox="1"/>
          <p:nvPr/>
        </p:nvSpPr>
        <p:spPr>
          <a:xfrm>
            <a:off x="432816" y="182736"/>
            <a:ext cx="11585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Suggestions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45E16-AB10-3CC7-20D0-EB533A5D060E}"/>
              </a:ext>
            </a:extLst>
          </p:cNvPr>
          <p:cNvSpPr txBox="1"/>
          <p:nvPr/>
        </p:nvSpPr>
        <p:spPr>
          <a:xfrm>
            <a:off x="423672" y="1134913"/>
            <a:ext cx="1158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1.) Main focus should be on northern parts of India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EBB4A-70D9-856E-FF49-F376C64A0DB2}"/>
              </a:ext>
            </a:extLst>
          </p:cNvPr>
          <p:cNvSpPr txBox="1"/>
          <p:nvPr/>
        </p:nvSpPr>
        <p:spPr>
          <a:xfrm>
            <a:off x="423672" y="1781244"/>
            <a:ext cx="1158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Specially Saharanpur, Ghaziabad and Delhi as they contributed to most positive reviews and overall northern India seemed to resonate more with your product.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BB245-47F2-CEB5-5A73-B5BF4E5FC65D}"/>
              </a:ext>
            </a:extLst>
          </p:cNvPr>
          <p:cNvSpPr txBox="1"/>
          <p:nvPr/>
        </p:nvSpPr>
        <p:spPr>
          <a:xfrm>
            <a:off x="423672" y="3972568"/>
            <a:ext cx="1157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2.) Continue marketing the product in terms of sensitivity and budget friendly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C550-CFD6-6EBF-9881-294998808C87}"/>
              </a:ext>
            </a:extLst>
          </p:cNvPr>
          <p:cNvSpPr txBox="1"/>
          <p:nvPr/>
        </p:nvSpPr>
        <p:spPr>
          <a:xfrm>
            <a:off x="414528" y="5220673"/>
            <a:ext cx="1158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People resonated with the fact that the product was budget friendly and smoothly glided on their sensitive skin.</a:t>
            </a:r>
          </a:p>
        </p:txBody>
      </p:sp>
    </p:spTree>
    <p:extLst>
      <p:ext uri="{BB962C8B-B14F-4D97-AF65-F5344CB8AC3E}">
        <p14:creationId xmlns:p14="http://schemas.microsoft.com/office/powerpoint/2010/main" val="395379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DBF6B-DE45-EF15-30E2-06BC595E0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3EBAD-D11D-D8E9-6352-C8B4E459A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F9705-7145-3B9E-EA32-BE0C0B219BBF}"/>
              </a:ext>
            </a:extLst>
          </p:cNvPr>
          <p:cNvSpPr txBox="1"/>
          <p:nvPr/>
        </p:nvSpPr>
        <p:spPr>
          <a:xfrm>
            <a:off x="502920" y="639746"/>
            <a:ext cx="11585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How I got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0E667-CCDC-DA9C-9CCE-5515DBF47C44}"/>
              </a:ext>
            </a:extLst>
          </p:cNvPr>
          <p:cNvSpPr txBox="1"/>
          <p:nvPr/>
        </p:nvSpPr>
        <p:spPr>
          <a:xfrm>
            <a:off x="502920" y="2347709"/>
            <a:ext cx="11027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To conduct the sentiment analysis, I planned to scrape the review, place of review and date of review of the product page on Flipkart using Selenium.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6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1EE67-6A06-F771-865B-397A87371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0406F-EFEE-91CE-61C8-E7D0EF477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D2D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8B7778-6404-E33E-F0EC-BE353B9FBAFA}"/>
              </a:ext>
            </a:extLst>
          </p:cNvPr>
          <p:cNvSpPr txBox="1"/>
          <p:nvPr/>
        </p:nvSpPr>
        <p:spPr>
          <a:xfrm>
            <a:off x="502920" y="484298"/>
            <a:ext cx="11585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Analyzing the html structure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2938D-60BC-D013-EDC9-04D6DAA6F4EB}"/>
              </a:ext>
            </a:extLst>
          </p:cNvPr>
          <p:cNvSpPr txBox="1"/>
          <p:nvPr/>
        </p:nvSpPr>
        <p:spPr>
          <a:xfrm>
            <a:off x="658368" y="1783080"/>
            <a:ext cx="108630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Review content was present in the &lt;s&gt; tag, but the longer reviews were only seen on clicking the “read more” button within the &lt;span&gt; tag.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Place of review content was present in the   tag.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Date of review content was present in the  tag.</a:t>
            </a:r>
          </a:p>
        </p:txBody>
      </p:sp>
    </p:spTree>
    <p:extLst>
      <p:ext uri="{BB962C8B-B14F-4D97-AF65-F5344CB8AC3E}">
        <p14:creationId xmlns:p14="http://schemas.microsoft.com/office/powerpoint/2010/main" val="72070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647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Darren P</dc:creator>
  <cp:lastModifiedBy>Darren P</cp:lastModifiedBy>
  <cp:revision>2</cp:revision>
  <dcterms:created xsi:type="dcterms:W3CDTF">2025-01-12T13:48:34Z</dcterms:created>
  <dcterms:modified xsi:type="dcterms:W3CDTF">2025-02-09T13:03:20Z</dcterms:modified>
</cp:coreProperties>
</file>