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SP-2 Team 9 </a:t>
            </a:r>
            <a:r>
              <a:rPr lang="en-PH" dirty="0" err="1" smtClean="0"/>
              <a:t>zyzrag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Team Members:</a:t>
            </a:r>
          </a:p>
          <a:p>
            <a:r>
              <a:rPr lang="en-PH" dirty="0" err="1" smtClean="0"/>
              <a:t>Darrus</a:t>
            </a:r>
            <a:r>
              <a:rPr lang="en-PH" dirty="0" smtClean="0"/>
              <a:t> Goh(Pilot)</a:t>
            </a:r>
          </a:p>
          <a:p>
            <a:r>
              <a:rPr lang="en-PH" dirty="0" smtClean="0"/>
              <a:t>Neo Zheng </a:t>
            </a:r>
            <a:r>
              <a:rPr lang="en-PH" dirty="0" err="1" smtClean="0"/>
              <a:t>Rong</a:t>
            </a:r>
            <a:r>
              <a:rPr lang="en-PH" dirty="0" smtClean="0"/>
              <a:t>(Gunner)</a:t>
            </a:r>
          </a:p>
          <a:p>
            <a:r>
              <a:rPr lang="en-PH" dirty="0" smtClean="0"/>
              <a:t>Wong </a:t>
            </a:r>
            <a:r>
              <a:rPr lang="en-PH" dirty="0" err="1" smtClean="0"/>
              <a:t>Keng</a:t>
            </a:r>
            <a:r>
              <a:rPr lang="en-PH" dirty="0" smtClean="0"/>
              <a:t> Han Ashley(Droid)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54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89" y="1954635"/>
            <a:ext cx="7390616" cy="46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and worst of </a:t>
            </a:r>
            <a:r>
              <a:rPr lang="en-US" dirty="0" err="1" smtClean="0"/>
              <a:t>sp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Best: </a:t>
            </a:r>
          </a:p>
          <a:p>
            <a:r>
              <a:rPr lang="en-US" dirty="0" smtClean="0"/>
              <a:t>Our Team is very compromising and we had only few conflicts that were easily resolved.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Worst: </a:t>
            </a:r>
          </a:p>
          <a:p>
            <a:r>
              <a:rPr lang="en-US" dirty="0" smtClean="0"/>
              <a:t>We lost one of our member during the first week of SP and we felt that we needed to work harder.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could have done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More features could have been implemented if we had better time management.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Our codes could be neater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Features could be made to be more efficient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52" y="2405778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3600" dirty="0" smtClean="0"/>
              <a:t>Game Overview: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Drive around your ship and shoot at asteroids coming towards your station.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Place down ships to help you defend.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Command your ally ships to destroy asteroids.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Earn money by destroying asteroids buy ships and upgrade your ship to survive!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Survive for as long as possible before the inevitable happens…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89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0415"/>
            <a:ext cx="10093052" cy="1339837"/>
          </a:xfrm>
        </p:spPr>
        <p:txBody>
          <a:bodyPr/>
          <a:lstStyle/>
          <a:p>
            <a:pPr algn="ctr"/>
            <a:r>
              <a:rPr lang="en-PH" dirty="0" smtClean="0"/>
              <a:t>Video!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52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4494"/>
            <a:ext cx="9720072" cy="1074821"/>
          </a:xfrm>
        </p:spPr>
        <p:txBody>
          <a:bodyPr/>
          <a:lstStyle/>
          <a:p>
            <a:pPr algn="ctr"/>
            <a:r>
              <a:rPr lang="en-PH" dirty="0" smtClean="0"/>
              <a:t>Controls</a:t>
            </a:r>
            <a:endParaRPr lang="en-P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99619"/>
              </p:ext>
            </p:extLst>
          </p:nvPr>
        </p:nvGraphicFramePr>
        <p:xfrm>
          <a:off x="1452739" y="1259315"/>
          <a:ext cx="8862850" cy="49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425"/>
                <a:gridCol w="4431425"/>
              </a:tblGrid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Button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Action</a:t>
                      </a:r>
                      <a:endParaRPr lang="en-PH" dirty="0"/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W,A,S,D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Movement</a:t>
                      </a:r>
                      <a:endParaRPr lang="en-PH" dirty="0"/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Interact</a:t>
                      </a:r>
                      <a:r>
                        <a:rPr lang="en-PH" baseline="0" dirty="0" smtClean="0"/>
                        <a:t> with Objects</a:t>
                      </a:r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Escape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Quit</a:t>
                      </a:r>
                      <a:r>
                        <a:rPr lang="en-PH" baseline="0" dirty="0" smtClean="0"/>
                        <a:t> Game, Leave Shop</a:t>
                      </a:r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Tab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Change</a:t>
                      </a:r>
                      <a:r>
                        <a:rPr lang="en-PH" baseline="0" dirty="0" smtClean="0"/>
                        <a:t> between RTS and Ship/Station</a:t>
                      </a:r>
                      <a:endParaRPr lang="en-PH" dirty="0"/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1,2,3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Selection</a:t>
                      </a:r>
                      <a:r>
                        <a:rPr lang="en-PH" baseline="0" dirty="0" smtClean="0"/>
                        <a:t> ships to place down in RTS mode</a:t>
                      </a:r>
                      <a:endParaRPr lang="en-PH" dirty="0"/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Left Click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RTS</a:t>
                      </a:r>
                      <a:r>
                        <a:rPr lang="en-PH" baseline="0" dirty="0" smtClean="0"/>
                        <a:t>: Select Ship/Place ship</a:t>
                      </a:r>
                    </a:p>
                    <a:p>
                      <a:r>
                        <a:rPr lang="en-PH" baseline="0" dirty="0" smtClean="0"/>
                        <a:t>In Player Ship: Fire Bullet</a:t>
                      </a:r>
                    </a:p>
                    <a:p>
                      <a:r>
                        <a:rPr lang="en-PH" baseline="0" dirty="0" smtClean="0"/>
                        <a:t>In Shop Menu: Purchase items</a:t>
                      </a:r>
                      <a:endParaRPr lang="en-PH" dirty="0"/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Mouse Movement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Camera movement</a:t>
                      </a:r>
                      <a:endParaRPr lang="en-PH" dirty="0"/>
                    </a:p>
                  </a:txBody>
                  <a:tcPr/>
                </a:tc>
              </a:tr>
              <a:tr h="505406">
                <a:tc>
                  <a:txBody>
                    <a:bodyPr/>
                    <a:lstStyle/>
                    <a:p>
                      <a:r>
                        <a:rPr lang="en-PH" dirty="0" smtClean="0"/>
                        <a:t>Alt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Change Camera mode while</a:t>
                      </a:r>
                      <a:r>
                        <a:rPr lang="en-PH" baseline="0" dirty="0" smtClean="0"/>
                        <a:t> in RTS Mode.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2" cy="1499616"/>
          </a:xfrm>
        </p:spPr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PH" sz="2800" dirty="0" smtClean="0"/>
              <a:t>Unit Controls: </a:t>
            </a:r>
          </a:p>
          <a:p>
            <a:r>
              <a:rPr lang="en-PH" dirty="0" smtClean="0"/>
              <a:t>Move around units and make them chase after asteroids to destroy them.</a:t>
            </a:r>
          </a:p>
          <a:p>
            <a:endParaRPr lang="en-PH" dirty="0"/>
          </a:p>
          <a:p>
            <a:r>
              <a:rPr lang="en-PH" sz="2800" dirty="0" smtClean="0"/>
              <a:t>Controlling player ship:</a:t>
            </a:r>
          </a:p>
          <a:p>
            <a:pPr marL="128016" lvl="1" indent="0">
              <a:buNone/>
            </a:pPr>
            <a:r>
              <a:rPr lang="en-PH" sz="2400" dirty="0" smtClean="0"/>
              <a:t>Drive around player ship and kill asteroids</a:t>
            </a:r>
          </a:p>
          <a:p>
            <a:pPr marL="128016" lvl="1" indent="0">
              <a:buNone/>
            </a:pPr>
            <a:endParaRPr lang="en-PH" sz="2400" dirty="0"/>
          </a:p>
          <a:p>
            <a:pPr marL="128016" lvl="1" indent="0">
              <a:buNone/>
            </a:pPr>
            <a:r>
              <a:rPr lang="en-PH" sz="2800" dirty="0" smtClean="0"/>
              <a:t>Shop:</a:t>
            </a:r>
          </a:p>
          <a:p>
            <a:pPr marL="128016" lvl="1" indent="0">
              <a:buNone/>
            </a:pPr>
            <a:r>
              <a:rPr lang="en-PH" sz="2400" dirty="0" smtClean="0"/>
              <a:t>Upgrade player ship/ buy new ships to place!</a:t>
            </a:r>
            <a:endParaRPr lang="en-PH" sz="2400" dirty="0"/>
          </a:p>
          <a:p>
            <a:pPr marL="128016" lvl="1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130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14996"/>
              </p:ext>
            </p:extLst>
          </p:nvPr>
        </p:nvGraphicFramePr>
        <p:xfrm>
          <a:off x="4807585" y="1519385"/>
          <a:ext cx="6028055" cy="488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5683287" imgH="4609924" progId="Excel.Sheet.12">
                  <p:embed/>
                </p:oleObj>
              </mc:Choice>
              <mc:Fallback>
                <p:oleObj name="Worksheet" r:id="rId3" imgW="5683287" imgH="46099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7585" y="1519385"/>
                        <a:ext cx="6028055" cy="4889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21" y="66232"/>
            <a:ext cx="9720072" cy="1499616"/>
          </a:xfrm>
        </p:spPr>
        <p:txBody>
          <a:bodyPr/>
          <a:lstStyle/>
          <a:p>
            <a:pPr algn="ctr"/>
            <a:r>
              <a:rPr lang="en-PH" dirty="0" smtClean="0"/>
              <a:t>Gantt chart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6" y="1415363"/>
            <a:ext cx="9514702" cy="53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we faced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PH" dirty="0" smtClean="0"/>
              <a:t>We did not know how to check for unit selection.</a:t>
            </a:r>
          </a:p>
          <a:p>
            <a:pPr marL="630936" lvl="1" indent="-457200"/>
            <a:r>
              <a:rPr lang="en-PH" dirty="0" smtClean="0"/>
              <a:t>We looked up on ray casting and were able to do unit selection.</a:t>
            </a:r>
          </a:p>
          <a:p>
            <a:pPr marL="173736" lvl="1" indent="0">
              <a:buNone/>
            </a:pPr>
            <a:endParaRPr lang="en-PH" dirty="0" smtClean="0"/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Lack of Time</a:t>
            </a:r>
          </a:p>
          <a:p>
            <a:pPr marL="630936" lvl="1" indent="-457200"/>
            <a:r>
              <a:rPr lang="en-PH" dirty="0" smtClean="0"/>
              <a:t>We cut features as we did not have enough time to do.</a:t>
            </a:r>
          </a:p>
          <a:p>
            <a:pPr marL="630936" lvl="1" indent="-457200"/>
            <a:endParaRPr lang="en-PH" dirty="0"/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Memory LEAK!</a:t>
            </a:r>
          </a:p>
          <a:p>
            <a:pPr marL="630936" lvl="1" indent="-457200"/>
            <a:r>
              <a:rPr lang="en-PH" dirty="0" smtClean="0"/>
              <a:t>Reassigning mesh makes new pointers causing program to take a long time to close.</a:t>
            </a:r>
          </a:p>
          <a:p>
            <a:pPr marL="630936" lvl="1" indent="-457200"/>
            <a:endParaRPr lang="en-PH" dirty="0"/>
          </a:p>
          <a:p>
            <a:pPr marL="630936" lvl="1" indent="-457200"/>
            <a:endParaRPr lang="en-PH" dirty="0" smtClean="0"/>
          </a:p>
          <a:p>
            <a:pPr marL="173736" lvl="1" indent="0">
              <a:buNone/>
            </a:pPr>
            <a:endParaRPr lang="en-PH" dirty="0" smtClean="0"/>
          </a:p>
          <a:p>
            <a:pPr marL="173736" lvl="1" indent="0">
              <a:buNone/>
            </a:pPr>
            <a:endParaRPr lang="en-PH" dirty="0" smtClean="0"/>
          </a:p>
          <a:p>
            <a:pPr marL="457200" indent="-457200">
              <a:buFont typeface="+mj-lt"/>
              <a:buAutoNum type="arabicPeriod"/>
            </a:pPr>
            <a:endParaRPr lang="en-PH" dirty="0" smtClean="0"/>
          </a:p>
          <a:p>
            <a:pPr marL="457200" indent="-457200">
              <a:buFont typeface="+mj-lt"/>
              <a:buAutoNum type="arabicPeriod"/>
            </a:pPr>
            <a:endParaRPr lang="en-PH" dirty="0"/>
          </a:p>
          <a:p>
            <a:pPr marL="457200" indent="-457200">
              <a:buFont typeface="+mj-lt"/>
              <a:buAutoNum type="arabicPeriod"/>
            </a:pPr>
            <a:endParaRPr lang="en-PH" dirty="0" smtClean="0"/>
          </a:p>
          <a:p>
            <a:pPr marL="457200" indent="-457200">
              <a:buFont typeface="+mj-lt"/>
              <a:buAutoNum type="arabicPeriod"/>
            </a:pPr>
            <a:endParaRPr lang="en-PH" dirty="0"/>
          </a:p>
          <a:p>
            <a:pPr marL="457200" indent="-457200">
              <a:buFont typeface="+mj-lt"/>
              <a:buAutoNum type="arabicPeriod"/>
            </a:pPr>
            <a:endParaRPr lang="en-PH" dirty="0" smtClean="0"/>
          </a:p>
          <a:p>
            <a:pPr marL="457200" indent="-457200">
              <a:buFont typeface="+mj-lt"/>
              <a:buAutoNum type="arabicPeriod"/>
            </a:pPr>
            <a:endParaRPr lang="en-PH" dirty="0"/>
          </a:p>
          <a:p>
            <a:pPr marL="457200" indent="-457200">
              <a:buFont typeface="+mj-lt"/>
              <a:buAutoNum type="arabicPeriod"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57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Talking to NPCs !</a:t>
            </a:r>
          </a:p>
          <a:p>
            <a:endParaRPr lang="en-US" dirty="0" smtClean="0"/>
          </a:p>
          <a:p>
            <a:r>
              <a:rPr lang="en-US" dirty="0" smtClean="0"/>
              <a:t>Selecting Ships!</a:t>
            </a:r>
          </a:p>
          <a:p>
            <a:endParaRPr lang="en-US" dirty="0"/>
          </a:p>
          <a:p>
            <a:r>
              <a:rPr lang="en-US" dirty="0" smtClean="0"/>
              <a:t>Shop to purchase ships and upgrade!</a:t>
            </a:r>
          </a:p>
          <a:p>
            <a:endParaRPr lang="en-US" dirty="0"/>
          </a:p>
          <a:p>
            <a:r>
              <a:rPr lang="en-US" dirty="0" smtClean="0"/>
              <a:t>Moving Ships around!</a:t>
            </a:r>
          </a:p>
          <a:p>
            <a:endParaRPr lang="en-US" dirty="0" smtClean="0"/>
          </a:p>
          <a:p>
            <a:r>
              <a:rPr lang="en-US" dirty="0" smtClean="0"/>
              <a:t>Shooting and Destroying Asteroids!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248</TotalTime>
  <Words>357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Microsoft Excel Worksheet</vt:lpstr>
      <vt:lpstr>SP-2 Team 9 zyzrag</vt:lpstr>
      <vt:lpstr>overview</vt:lpstr>
      <vt:lpstr>Video!</vt:lpstr>
      <vt:lpstr>Controls</vt:lpstr>
      <vt:lpstr>Features</vt:lpstr>
      <vt:lpstr>Task List </vt:lpstr>
      <vt:lpstr>Gantt chart</vt:lpstr>
      <vt:lpstr>Problems we faced</vt:lpstr>
      <vt:lpstr>interaction</vt:lpstr>
      <vt:lpstr>UML Diagram</vt:lpstr>
      <vt:lpstr>Best and worst of sp!</vt:lpstr>
      <vt:lpstr>Things we could have done better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SP-2 Team 9 zyzrag</dc:title>
  <dc:creator>n1507</dc:creator>
  <cp:lastModifiedBy>Ashley Wong</cp:lastModifiedBy>
  <cp:revision>42</cp:revision>
  <dcterms:created xsi:type="dcterms:W3CDTF">2016-03-03T06:24:28Z</dcterms:created>
  <dcterms:modified xsi:type="dcterms:W3CDTF">2016-03-03T14:41:16Z</dcterms:modified>
</cp:coreProperties>
</file>