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5143500" cx="9144000"/>
  <p:notesSz cx="6858000" cy="9144000"/>
  <p:embeddedFontLst>
    <p:embeddedFont>
      <p:font typeface="Prata"/>
      <p:regular r:id="rId29"/>
    </p:embeddedFont>
    <p:embeddedFont>
      <p:font typeface="Montserrat"/>
      <p:regular r:id="rId30"/>
      <p:bold r:id="rId31"/>
      <p:italic r:id="rId32"/>
      <p:boldItalic r:id="rId33"/>
    </p:embeddedFont>
    <p:embeddedFont>
      <p:font typeface="Didact Gothic"/>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Darryl Chamberlai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919A614-26B2-48A2-9E1D-B323E853205B}">
  <a:tblStyle styleId="{9919A614-26B2-48A2-9E1D-B323E853205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Prata-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4.xml"/><Relationship Id="rId33" Type="http://schemas.openxmlformats.org/officeDocument/2006/relationships/font" Target="fonts/Montserrat-boldItalic.fntdata"/><Relationship Id="rId10" Type="http://schemas.openxmlformats.org/officeDocument/2006/relationships/slide" Target="slides/slide3.xml"/><Relationship Id="rId32" Type="http://schemas.openxmlformats.org/officeDocument/2006/relationships/font" Target="fonts/Montserrat-italic.fntdata"/><Relationship Id="rId13" Type="http://schemas.openxmlformats.org/officeDocument/2006/relationships/slide" Target="slides/slide6.xml"/><Relationship Id="rId12" Type="http://schemas.openxmlformats.org/officeDocument/2006/relationships/slide" Target="slides/slide5.xml"/><Relationship Id="rId34" Type="http://schemas.openxmlformats.org/officeDocument/2006/relationships/font" Target="fonts/DidactGothic-regular.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2-23T20:25:44.422">
    <p:pos x="3762" y="228"/>
    <p:text>You are going to get some questions about how you made this and how students could interact with it. You might want to include an "encore" slide at the end of the presentation that explains the dynamic representation more. You could include the screenshot where it shows the student changing the views.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1495bc6e3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1495bc6e3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cf4f44e223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cf4f44e223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1495bc6e3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1495bc6e35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cc6f0eea6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cc6f0eea6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cc6f0eea6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cc6f0eea6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cc6f0eea6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cc6f0eea6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cc6f0eea6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cc6f0eea6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cc6f0eea6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cc6f0eea6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cc6f0eea61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cc6f0eea61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Talking about the derivative from a quantity representation; how they change with respect to each other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Creating questions with various quantities and prompting students to define the relationship between them</a:t>
            </a:r>
            <a:endParaRPr/>
          </a:p>
          <a:p>
            <a:pPr indent="0" lvl="0" marL="0" rtl="0" algn="l">
              <a:spcBef>
                <a:spcPts val="0"/>
              </a:spcBef>
              <a:spcAft>
                <a:spcPts val="0"/>
              </a:spcAft>
              <a:buNone/>
            </a:pPr>
            <a:r>
              <a:rPr lang="en"/>
              <a:t>Confront time directly (time is there, we just are not paying attention)</a:t>
            </a:r>
            <a:endParaRPr/>
          </a:p>
          <a:p>
            <a:pPr indent="0" lvl="0" marL="0" rtl="0" algn="l">
              <a:spcBef>
                <a:spcPts val="0"/>
              </a:spcBef>
              <a:spcAft>
                <a:spcPts val="0"/>
              </a:spcAft>
              <a:buNone/>
            </a:pPr>
            <a:r>
              <a:rPr lang="en"/>
              <a:t>Mentioning the change-dependent reasoning and independent reasoning</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1495bc6e3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1495bc6e3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Talking about the derivative from a quantity representation; how they change with respect to each other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Creating questions with various quantities and prompting students to define the relationship between them</a:t>
            </a:r>
            <a:endParaRPr/>
          </a:p>
          <a:p>
            <a:pPr indent="0" lvl="0" marL="0" rtl="0" algn="l">
              <a:spcBef>
                <a:spcPts val="0"/>
              </a:spcBef>
              <a:spcAft>
                <a:spcPts val="0"/>
              </a:spcAft>
              <a:buNone/>
            </a:pPr>
            <a:r>
              <a:rPr lang="en"/>
              <a:t>Confront time directly (time is there, we just are not paying attention)</a:t>
            </a:r>
            <a:endParaRPr/>
          </a:p>
          <a:p>
            <a:pPr indent="0" lvl="0" marL="0" rtl="0" algn="l">
              <a:spcBef>
                <a:spcPts val="0"/>
              </a:spcBef>
              <a:spcAft>
                <a:spcPts val="0"/>
              </a:spcAft>
              <a:buNone/>
            </a:pPr>
            <a:r>
              <a:rPr lang="en"/>
              <a:t>Mentioning the change-dependent reasoning and independent reasoning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cc6f0eea61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cc6f0eea61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cf4f44e22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cf4f44e22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173a03f6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173a03f6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6f458ad5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16f458ad5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16f458ad5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16f458ad5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495bc6e3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1495bc6e3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16f458ad5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16f458ad5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cf4f44e22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cf4f44e22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1495bc6e3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1495bc6e3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cf4f44e22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cf4f44e22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3893275" y="1589075"/>
            <a:ext cx="4460100" cy="1508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4700"/>
              <a:buNone/>
              <a:defRPr sz="4700">
                <a:solidFill>
                  <a:schemeClr val="dk1"/>
                </a:solidFill>
              </a:defRPr>
            </a:lvl1pPr>
            <a:lvl2pPr lvl="1">
              <a:spcBef>
                <a:spcPts val="0"/>
              </a:spcBef>
              <a:spcAft>
                <a:spcPts val="0"/>
              </a:spcAft>
              <a:buClr>
                <a:schemeClr val="dk1"/>
              </a:buClr>
              <a:buSzPts val="6000"/>
              <a:buNone/>
              <a:defRPr sz="6000">
                <a:solidFill>
                  <a:schemeClr val="dk1"/>
                </a:solidFill>
              </a:defRPr>
            </a:lvl2pPr>
            <a:lvl3pPr lvl="2">
              <a:spcBef>
                <a:spcPts val="0"/>
              </a:spcBef>
              <a:spcAft>
                <a:spcPts val="0"/>
              </a:spcAft>
              <a:buClr>
                <a:schemeClr val="dk1"/>
              </a:buClr>
              <a:buSzPts val="6000"/>
              <a:buNone/>
              <a:defRPr sz="6000">
                <a:solidFill>
                  <a:schemeClr val="dk1"/>
                </a:solidFill>
              </a:defRPr>
            </a:lvl3pPr>
            <a:lvl4pPr lvl="3">
              <a:spcBef>
                <a:spcPts val="0"/>
              </a:spcBef>
              <a:spcAft>
                <a:spcPts val="0"/>
              </a:spcAft>
              <a:buClr>
                <a:schemeClr val="dk1"/>
              </a:buClr>
              <a:buSzPts val="6000"/>
              <a:buNone/>
              <a:defRPr sz="6000">
                <a:solidFill>
                  <a:schemeClr val="dk1"/>
                </a:solidFill>
              </a:defRPr>
            </a:lvl4pPr>
            <a:lvl5pPr lvl="4">
              <a:spcBef>
                <a:spcPts val="0"/>
              </a:spcBef>
              <a:spcAft>
                <a:spcPts val="0"/>
              </a:spcAft>
              <a:buClr>
                <a:schemeClr val="dk1"/>
              </a:buClr>
              <a:buSzPts val="6000"/>
              <a:buNone/>
              <a:defRPr sz="6000">
                <a:solidFill>
                  <a:schemeClr val="dk1"/>
                </a:solidFill>
              </a:defRPr>
            </a:lvl5pPr>
            <a:lvl6pPr lvl="5">
              <a:spcBef>
                <a:spcPts val="0"/>
              </a:spcBef>
              <a:spcAft>
                <a:spcPts val="0"/>
              </a:spcAft>
              <a:buClr>
                <a:schemeClr val="dk1"/>
              </a:buClr>
              <a:buSzPts val="6000"/>
              <a:buNone/>
              <a:defRPr sz="6000">
                <a:solidFill>
                  <a:schemeClr val="dk1"/>
                </a:solidFill>
              </a:defRPr>
            </a:lvl6pPr>
            <a:lvl7pPr lvl="6">
              <a:spcBef>
                <a:spcPts val="0"/>
              </a:spcBef>
              <a:spcAft>
                <a:spcPts val="0"/>
              </a:spcAft>
              <a:buClr>
                <a:schemeClr val="dk1"/>
              </a:buClr>
              <a:buSzPts val="6000"/>
              <a:buNone/>
              <a:defRPr sz="6000">
                <a:solidFill>
                  <a:schemeClr val="dk1"/>
                </a:solidFill>
              </a:defRPr>
            </a:lvl7pPr>
            <a:lvl8pPr lvl="7">
              <a:spcBef>
                <a:spcPts val="0"/>
              </a:spcBef>
              <a:spcAft>
                <a:spcPts val="0"/>
              </a:spcAft>
              <a:buClr>
                <a:schemeClr val="dk1"/>
              </a:buClr>
              <a:buSzPts val="6000"/>
              <a:buNone/>
              <a:defRPr sz="6000">
                <a:solidFill>
                  <a:schemeClr val="dk1"/>
                </a:solidFill>
              </a:defRPr>
            </a:lvl8pPr>
            <a:lvl9pPr lvl="8">
              <a:spcBef>
                <a:spcPts val="0"/>
              </a:spcBef>
              <a:spcAft>
                <a:spcPts val="0"/>
              </a:spcAft>
              <a:buClr>
                <a:schemeClr val="dk1"/>
              </a:buClr>
              <a:buSzPts val="6000"/>
              <a:buNone/>
              <a:defRPr sz="6000">
                <a:solidFill>
                  <a:schemeClr val="dk1"/>
                </a:solidFill>
              </a:defRPr>
            </a:lvl9pPr>
          </a:lstStyle>
          <a:p/>
        </p:txBody>
      </p:sp>
      <p:sp>
        <p:nvSpPr>
          <p:cNvPr id="10" name="Google Shape;10;p2"/>
          <p:cNvSpPr txBox="1"/>
          <p:nvPr>
            <p:ph idx="1" type="subTitle"/>
          </p:nvPr>
        </p:nvSpPr>
        <p:spPr>
          <a:xfrm>
            <a:off x="3893275" y="3544775"/>
            <a:ext cx="3829200" cy="248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2800"/>
              <a:buNone/>
              <a:defRPr sz="1400">
                <a:solidFill>
                  <a:schemeClr val="dk1"/>
                </a:solidFill>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p:txBody>
      </p:sp>
      <p:sp>
        <p:nvSpPr>
          <p:cNvPr id="11" name="Google Shape;11;p2"/>
          <p:cNvSpPr/>
          <p:nvPr/>
        </p:nvSpPr>
        <p:spPr>
          <a:xfrm>
            <a:off x="0" y="3293925"/>
            <a:ext cx="9144000" cy="1877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713250" y="791200"/>
            <a:ext cx="77175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9000"/>
              <a:buNone/>
              <a:defRPr sz="9000">
                <a:solidFill>
                  <a:schemeClr val="dk1"/>
                </a:solidFill>
              </a:defRPr>
            </a:lvl1pPr>
            <a:lvl2pPr lvl="1" rtl="0" algn="ctr">
              <a:spcBef>
                <a:spcPts val="0"/>
              </a:spcBef>
              <a:spcAft>
                <a:spcPts val="0"/>
              </a:spcAft>
              <a:buClr>
                <a:schemeClr val="dk1"/>
              </a:buClr>
              <a:buSzPts val="9000"/>
              <a:buNone/>
              <a:defRPr sz="9000">
                <a:solidFill>
                  <a:schemeClr val="dk1"/>
                </a:solidFill>
              </a:defRPr>
            </a:lvl2pPr>
            <a:lvl3pPr lvl="2" rtl="0" algn="ctr">
              <a:spcBef>
                <a:spcPts val="0"/>
              </a:spcBef>
              <a:spcAft>
                <a:spcPts val="0"/>
              </a:spcAft>
              <a:buClr>
                <a:schemeClr val="dk1"/>
              </a:buClr>
              <a:buSzPts val="9000"/>
              <a:buNone/>
              <a:defRPr sz="9000">
                <a:solidFill>
                  <a:schemeClr val="dk1"/>
                </a:solidFill>
              </a:defRPr>
            </a:lvl3pPr>
            <a:lvl4pPr lvl="3" rtl="0" algn="ctr">
              <a:spcBef>
                <a:spcPts val="0"/>
              </a:spcBef>
              <a:spcAft>
                <a:spcPts val="0"/>
              </a:spcAft>
              <a:buClr>
                <a:schemeClr val="dk1"/>
              </a:buClr>
              <a:buSzPts val="9000"/>
              <a:buNone/>
              <a:defRPr sz="9000">
                <a:solidFill>
                  <a:schemeClr val="dk1"/>
                </a:solidFill>
              </a:defRPr>
            </a:lvl4pPr>
            <a:lvl5pPr lvl="4" rtl="0" algn="ctr">
              <a:spcBef>
                <a:spcPts val="0"/>
              </a:spcBef>
              <a:spcAft>
                <a:spcPts val="0"/>
              </a:spcAft>
              <a:buClr>
                <a:schemeClr val="dk1"/>
              </a:buClr>
              <a:buSzPts val="9000"/>
              <a:buNone/>
              <a:defRPr sz="9000">
                <a:solidFill>
                  <a:schemeClr val="dk1"/>
                </a:solidFill>
              </a:defRPr>
            </a:lvl5pPr>
            <a:lvl6pPr lvl="5" rtl="0" algn="ctr">
              <a:spcBef>
                <a:spcPts val="0"/>
              </a:spcBef>
              <a:spcAft>
                <a:spcPts val="0"/>
              </a:spcAft>
              <a:buClr>
                <a:schemeClr val="dk1"/>
              </a:buClr>
              <a:buSzPts val="9000"/>
              <a:buNone/>
              <a:defRPr sz="9000">
                <a:solidFill>
                  <a:schemeClr val="dk1"/>
                </a:solidFill>
              </a:defRPr>
            </a:lvl6pPr>
            <a:lvl7pPr lvl="6" rtl="0" algn="ctr">
              <a:spcBef>
                <a:spcPts val="0"/>
              </a:spcBef>
              <a:spcAft>
                <a:spcPts val="0"/>
              </a:spcAft>
              <a:buClr>
                <a:schemeClr val="dk1"/>
              </a:buClr>
              <a:buSzPts val="9000"/>
              <a:buNone/>
              <a:defRPr sz="9000">
                <a:solidFill>
                  <a:schemeClr val="dk1"/>
                </a:solidFill>
              </a:defRPr>
            </a:lvl7pPr>
            <a:lvl8pPr lvl="7" rtl="0" algn="ctr">
              <a:spcBef>
                <a:spcPts val="0"/>
              </a:spcBef>
              <a:spcAft>
                <a:spcPts val="0"/>
              </a:spcAft>
              <a:buClr>
                <a:schemeClr val="dk1"/>
              </a:buClr>
              <a:buSzPts val="9000"/>
              <a:buNone/>
              <a:defRPr sz="9000">
                <a:solidFill>
                  <a:schemeClr val="dk1"/>
                </a:solidFill>
              </a:defRPr>
            </a:lvl8pPr>
            <a:lvl9pPr lvl="8" rtl="0" algn="ctr">
              <a:spcBef>
                <a:spcPts val="0"/>
              </a:spcBef>
              <a:spcAft>
                <a:spcPts val="0"/>
              </a:spcAft>
              <a:buClr>
                <a:schemeClr val="dk1"/>
              </a:buClr>
              <a:buSzPts val="9000"/>
              <a:buNone/>
              <a:defRPr sz="9000">
                <a:solidFill>
                  <a:schemeClr val="dk1"/>
                </a:solidFill>
              </a:defRPr>
            </a:lvl9pPr>
          </a:lstStyle>
          <a:p>
            <a:r>
              <a:t>xx%</a:t>
            </a:r>
          </a:p>
        </p:txBody>
      </p:sp>
      <p:sp>
        <p:nvSpPr>
          <p:cNvPr id="47" name="Google Shape;47;p11"/>
          <p:cNvSpPr txBox="1"/>
          <p:nvPr>
            <p:ph idx="1" type="body"/>
          </p:nvPr>
        </p:nvSpPr>
        <p:spPr>
          <a:xfrm>
            <a:off x="713250" y="2706376"/>
            <a:ext cx="7717500" cy="4482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Clr>
                <a:schemeClr val="dk1"/>
              </a:buClr>
              <a:buSzPts val="1400"/>
              <a:buChar char="●"/>
              <a:defRPr>
                <a:solidFill>
                  <a:schemeClr val="dk1"/>
                </a:solidFill>
              </a:defRPr>
            </a:lvl1pPr>
            <a:lvl2pPr indent="-317500" lvl="1" marL="914400" algn="ctr">
              <a:spcBef>
                <a:spcPts val="1600"/>
              </a:spcBef>
              <a:spcAft>
                <a:spcPts val="0"/>
              </a:spcAft>
              <a:buClr>
                <a:schemeClr val="dk1"/>
              </a:buClr>
              <a:buSzPts val="1400"/>
              <a:buChar char="○"/>
              <a:defRPr>
                <a:solidFill>
                  <a:schemeClr val="dk1"/>
                </a:solidFill>
              </a:defRPr>
            </a:lvl2pPr>
            <a:lvl3pPr indent="-317500" lvl="2" marL="1371600" algn="ctr">
              <a:spcBef>
                <a:spcPts val="1600"/>
              </a:spcBef>
              <a:spcAft>
                <a:spcPts val="0"/>
              </a:spcAft>
              <a:buClr>
                <a:schemeClr val="dk1"/>
              </a:buClr>
              <a:buSzPts val="1400"/>
              <a:buChar char="■"/>
              <a:defRPr>
                <a:solidFill>
                  <a:schemeClr val="dk1"/>
                </a:solidFill>
              </a:defRPr>
            </a:lvl3pPr>
            <a:lvl4pPr indent="-317500" lvl="3" marL="1828800" algn="ctr">
              <a:spcBef>
                <a:spcPts val="1600"/>
              </a:spcBef>
              <a:spcAft>
                <a:spcPts val="0"/>
              </a:spcAft>
              <a:buClr>
                <a:schemeClr val="dk1"/>
              </a:buClr>
              <a:buSzPts val="1400"/>
              <a:buChar char="●"/>
              <a:defRPr>
                <a:solidFill>
                  <a:schemeClr val="dk1"/>
                </a:solidFill>
              </a:defRPr>
            </a:lvl4pPr>
            <a:lvl5pPr indent="-317500" lvl="4" marL="2286000" algn="ctr">
              <a:spcBef>
                <a:spcPts val="1600"/>
              </a:spcBef>
              <a:spcAft>
                <a:spcPts val="0"/>
              </a:spcAft>
              <a:buClr>
                <a:schemeClr val="dk1"/>
              </a:buClr>
              <a:buSzPts val="1400"/>
              <a:buChar char="○"/>
              <a:defRPr>
                <a:solidFill>
                  <a:schemeClr val="dk1"/>
                </a:solidFill>
              </a:defRPr>
            </a:lvl5pPr>
            <a:lvl6pPr indent="-317500" lvl="5" marL="2743200" algn="ctr">
              <a:spcBef>
                <a:spcPts val="1600"/>
              </a:spcBef>
              <a:spcAft>
                <a:spcPts val="0"/>
              </a:spcAft>
              <a:buClr>
                <a:schemeClr val="dk1"/>
              </a:buClr>
              <a:buSzPts val="1400"/>
              <a:buChar char="■"/>
              <a:defRPr>
                <a:solidFill>
                  <a:schemeClr val="dk1"/>
                </a:solidFill>
              </a:defRPr>
            </a:lvl6pPr>
            <a:lvl7pPr indent="-317500" lvl="6" marL="3200400" algn="ctr">
              <a:spcBef>
                <a:spcPts val="1600"/>
              </a:spcBef>
              <a:spcAft>
                <a:spcPts val="0"/>
              </a:spcAft>
              <a:buClr>
                <a:schemeClr val="dk1"/>
              </a:buClr>
              <a:buSzPts val="1400"/>
              <a:buChar char="●"/>
              <a:defRPr>
                <a:solidFill>
                  <a:schemeClr val="dk1"/>
                </a:solidFill>
              </a:defRPr>
            </a:lvl7pPr>
            <a:lvl8pPr indent="-317500" lvl="7" marL="3657600" algn="ctr">
              <a:spcBef>
                <a:spcPts val="1600"/>
              </a:spcBef>
              <a:spcAft>
                <a:spcPts val="0"/>
              </a:spcAft>
              <a:buClr>
                <a:schemeClr val="dk1"/>
              </a:buClr>
              <a:buSzPts val="1400"/>
              <a:buChar char="○"/>
              <a:defRPr>
                <a:solidFill>
                  <a:schemeClr val="dk1"/>
                </a:solidFill>
              </a:defRPr>
            </a:lvl8pPr>
            <a:lvl9pPr indent="-317500" lvl="8" marL="4114800" algn="ctr">
              <a:spcBef>
                <a:spcPts val="1600"/>
              </a:spcBef>
              <a:spcAft>
                <a:spcPts val="1600"/>
              </a:spcAft>
              <a:buClr>
                <a:schemeClr val="dk1"/>
              </a:buClr>
              <a:buSzPts val="1400"/>
              <a:buChar char="■"/>
              <a:defRPr>
                <a:solidFill>
                  <a:schemeClr val="dk1"/>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48" name="Shape 4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_1">
    <p:bg>
      <p:bgPr>
        <a:solidFill>
          <a:schemeClr val="lt1"/>
        </a:solidFill>
      </p:bgPr>
    </p:bg>
    <p:spTree>
      <p:nvGrpSpPr>
        <p:cNvPr id="49" name="Shape 49"/>
        <p:cNvGrpSpPr/>
        <p:nvPr/>
      </p:nvGrpSpPr>
      <p:grpSpPr>
        <a:xfrm>
          <a:off x="0" y="0"/>
          <a:ext cx="0" cy="0"/>
          <a:chOff x="0" y="0"/>
          <a:chExt cx="0" cy="0"/>
        </a:xfrm>
      </p:grpSpPr>
      <p:sp>
        <p:nvSpPr>
          <p:cNvPr id="50" name="Google Shape;50;p13"/>
          <p:cNvSpPr/>
          <p:nvPr/>
        </p:nvSpPr>
        <p:spPr>
          <a:xfrm>
            <a:off x="457200" y="311725"/>
            <a:ext cx="8880300" cy="4894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3"/>
          <p:cNvSpPr txBox="1"/>
          <p:nvPr>
            <p:ph type="title"/>
          </p:nvPr>
        </p:nvSpPr>
        <p:spPr>
          <a:xfrm>
            <a:off x="1613950" y="2188025"/>
            <a:ext cx="28071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52" name="Google Shape;52;p13"/>
          <p:cNvSpPr txBox="1"/>
          <p:nvPr>
            <p:ph hasCustomPrompt="1" idx="2" type="title"/>
          </p:nvPr>
        </p:nvSpPr>
        <p:spPr>
          <a:xfrm>
            <a:off x="1005546" y="1468868"/>
            <a:ext cx="684600" cy="290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53" name="Google Shape;53;p13"/>
          <p:cNvSpPr txBox="1"/>
          <p:nvPr>
            <p:ph hasCustomPrompt="1" idx="3" type="title"/>
          </p:nvPr>
        </p:nvSpPr>
        <p:spPr>
          <a:xfrm>
            <a:off x="1005546" y="2336790"/>
            <a:ext cx="684600" cy="290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54" name="Google Shape;54;p13"/>
          <p:cNvSpPr txBox="1"/>
          <p:nvPr>
            <p:ph idx="4" type="title"/>
          </p:nvPr>
        </p:nvSpPr>
        <p:spPr>
          <a:xfrm>
            <a:off x="1613950" y="3933075"/>
            <a:ext cx="27195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55" name="Google Shape;55;p13"/>
          <p:cNvSpPr txBox="1"/>
          <p:nvPr>
            <p:ph idx="5" type="title"/>
          </p:nvPr>
        </p:nvSpPr>
        <p:spPr>
          <a:xfrm>
            <a:off x="1613950" y="1348800"/>
            <a:ext cx="27195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56" name="Google Shape;56;p13"/>
          <p:cNvSpPr txBox="1"/>
          <p:nvPr>
            <p:ph idx="6" type="title"/>
          </p:nvPr>
        </p:nvSpPr>
        <p:spPr>
          <a:xfrm>
            <a:off x="1613950" y="3065150"/>
            <a:ext cx="2719500" cy="325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57" name="Google Shape;57;p13"/>
          <p:cNvSpPr txBox="1"/>
          <p:nvPr>
            <p:ph hasCustomPrompt="1" idx="7" type="title"/>
          </p:nvPr>
        </p:nvSpPr>
        <p:spPr>
          <a:xfrm>
            <a:off x="1005546" y="3185218"/>
            <a:ext cx="684600" cy="290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58" name="Google Shape;58;p13"/>
          <p:cNvSpPr txBox="1"/>
          <p:nvPr>
            <p:ph hasCustomPrompt="1" idx="8" type="title"/>
          </p:nvPr>
        </p:nvSpPr>
        <p:spPr>
          <a:xfrm>
            <a:off x="1005546" y="4053140"/>
            <a:ext cx="684600" cy="290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a:r>
              <a:t>xx%</a:t>
            </a:r>
          </a:p>
        </p:txBody>
      </p:sp>
      <p:sp>
        <p:nvSpPr>
          <p:cNvPr id="59" name="Google Shape;59;p13"/>
          <p:cNvSpPr txBox="1"/>
          <p:nvPr>
            <p:ph idx="1" type="subTitle"/>
          </p:nvPr>
        </p:nvSpPr>
        <p:spPr>
          <a:xfrm>
            <a:off x="1613950" y="1624345"/>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60" name="Google Shape;60;p13"/>
          <p:cNvSpPr txBox="1"/>
          <p:nvPr>
            <p:ph idx="9" type="subTitle"/>
          </p:nvPr>
        </p:nvSpPr>
        <p:spPr>
          <a:xfrm>
            <a:off x="1613950" y="3350220"/>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61" name="Google Shape;61;p13"/>
          <p:cNvSpPr txBox="1"/>
          <p:nvPr>
            <p:ph idx="13" type="subTitle"/>
          </p:nvPr>
        </p:nvSpPr>
        <p:spPr>
          <a:xfrm>
            <a:off x="1613950" y="2467498"/>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62" name="Google Shape;62;p13"/>
          <p:cNvSpPr txBox="1"/>
          <p:nvPr>
            <p:ph idx="14" type="subTitle"/>
          </p:nvPr>
        </p:nvSpPr>
        <p:spPr>
          <a:xfrm>
            <a:off x="1613950" y="4212548"/>
            <a:ext cx="2454000" cy="23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63" name="Google Shape;63;p13"/>
          <p:cNvSpPr/>
          <p:nvPr/>
        </p:nvSpPr>
        <p:spPr>
          <a:xfrm>
            <a:off x="5220275" y="-10975"/>
            <a:ext cx="3981000" cy="5154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txBox="1"/>
          <p:nvPr>
            <p:ph idx="15" type="title"/>
          </p:nvPr>
        </p:nvSpPr>
        <p:spPr>
          <a:xfrm>
            <a:off x="713225" y="597435"/>
            <a:ext cx="57681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sz="3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5">
    <p:bg>
      <p:bgPr>
        <a:solidFill>
          <a:schemeClr val="lt1"/>
        </a:solidFill>
      </p:bgPr>
    </p:bg>
    <p:spTree>
      <p:nvGrpSpPr>
        <p:cNvPr id="65" name="Shape 65"/>
        <p:cNvGrpSpPr/>
        <p:nvPr/>
      </p:nvGrpSpPr>
      <p:grpSpPr>
        <a:xfrm>
          <a:off x="0" y="0"/>
          <a:ext cx="0" cy="0"/>
          <a:chOff x="0" y="0"/>
          <a:chExt cx="0" cy="0"/>
        </a:xfrm>
      </p:grpSpPr>
      <p:sp>
        <p:nvSpPr>
          <p:cNvPr id="66" name="Google Shape;66;p14"/>
          <p:cNvSpPr/>
          <p:nvPr/>
        </p:nvSpPr>
        <p:spPr>
          <a:xfrm>
            <a:off x="2452250" y="846900"/>
            <a:ext cx="6802500" cy="3449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txBox="1"/>
          <p:nvPr>
            <p:ph type="title"/>
          </p:nvPr>
        </p:nvSpPr>
        <p:spPr>
          <a:xfrm>
            <a:off x="3629800" y="1592600"/>
            <a:ext cx="4745400" cy="5286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3000"/>
              <a:buNone/>
              <a:defRPr sz="3000">
                <a:solidFill>
                  <a:schemeClr val="dk1"/>
                </a:solidFill>
              </a:defRPr>
            </a:lvl1pPr>
            <a:lvl2pPr lvl="1" rtl="0" algn="r">
              <a:spcBef>
                <a:spcPts val="0"/>
              </a:spcBef>
              <a:spcAft>
                <a:spcPts val="0"/>
              </a:spcAft>
              <a:buClr>
                <a:schemeClr val="dk1"/>
              </a:buClr>
              <a:buSzPts val="2000"/>
              <a:buNone/>
              <a:defRPr sz="2000">
                <a:solidFill>
                  <a:schemeClr val="dk1"/>
                </a:solidFill>
              </a:defRPr>
            </a:lvl2pPr>
            <a:lvl3pPr lvl="2" rtl="0" algn="r">
              <a:spcBef>
                <a:spcPts val="0"/>
              </a:spcBef>
              <a:spcAft>
                <a:spcPts val="0"/>
              </a:spcAft>
              <a:buClr>
                <a:schemeClr val="dk1"/>
              </a:buClr>
              <a:buSzPts val="2000"/>
              <a:buNone/>
              <a:defRPr sz="2000">
                <a:solidFill>
                  <a:schemeClr val="dk1"/>
                </a:solidFill>
              </a:defRPr>
            </a:lvl3pPr>
            <a:lvl4pPr lvl="3" rtl="0" algn="r">
              <a:spcBef>
                <a:spcPts val="0"/>
              </a:spcBef>
              <a:spcAft>
                <a:spcPts val="0"/>
              </a:spcAft>
              <a:buClr>
                <a:schemeClr val="dk1"/>
              </a:buClr>
              <a:buSzPts val="2000"/>
              <a:buNone/>
              <a:defRPr sz="2000">
                <a:solidFill>
                  <a:schemeClr val="dk1"/>
                </a:solidFill>
              </a:defRPr>
            </a:lvl4pPr>
            <a:lvl5pPr lvl="4" rtl="0" algn="r">
              <a:spcBef>
                <a:spcPts val="0"/>
              </a:spcBef>
              <a:spcAft>
                <a:spcPts val="0"/>
              </a:spcAft>
              <a:buClr>
                <a:schemeClr val="dk1"/>
              </a:buClr>
              <a:buSzPts val="2000"/>
              <a:buNone/>
              <a:defRPr sz="2000">
                <a:solidFill>
                  <a:schemeClr val="dk1"/>
                </a:solidFill>
              </a:defRPr>
            </a:lvl5pPr>
            <a:lvl6pPr lvl="5" rtl="0" algn="r">
              <a:spcBef>
                <a:spcPts val="0"/>
              </a:spcBef>
              <a:spcAft>
                <a:spcPts val="0"/>
              </a:spcAft>
              <a:buClr>
                <a:schemeClr val="dk1"/>
              </a:buClr>
              <a:buSzPts val="2000"/>
              <a:buNone/>
              <a:defRPr sz="2000">
                <a:solidFill>
                  <a:schemeClr val="dk1"/>
                </a:solidFill>
              </a:defRPr>
            </a:lvl6pPr>
            <a:lvl7pPr lvl="6" rtl="0" algn="r">
              <a:spcBef>
                <a:spcPts val="0"/>
              </a:spcBef>
              <a:spcAft>
                <a:spcPts val="0"/>
              </a:spcAft>
              <a:buClr>
                <a:schemeClr val="dk1"/>
              </a:buClr>
              <a:buSzPts val="2000"/>
              <a:buNone/>
              <a:defRPr sz="2000">
                <a:solidFill>
                  <a:schemeClr val="dk1"/>
                </a:solidFill>
              </a:defRPr>
            </a:lvl7pPr>
            <a:lvl8pPr lvl="7" rtl="0" algn="r">
              <a:spcBef>
                <a:spcPts val="0"/>
              </a:spcBef>
              <a:spcAft>
                <a:spcPts val="0"/>
              </a:spcAft>
              <a:buClr>
                <a:schemeClr val="dk1"/>
              </a:buClr>
              <a:buSzPts val="2000"/>
              <a:buNone/>
              <a:defRPr sz="2000">
                <a:solidFill>
                  <a:schemeClr val="dk1"/>
                </a:solidFill>
              </a:defRPr>
            </a:lvl8pPr>
            <a:lvl9pPr lvl="8" rtl="0" algn="r">
              <a:spcBef>
                <a:spcPts val="0"/>
              </a:spcBef>
              <a:spcAft>
                <a:spcPts val="0"/>
              </a:spcAft>
              <a:buClr>
                <a:schemeClr val="dk1"/>
              </a:buClr>
              <a:buSzPts val="2000"/>
              <a:buNone/>
              <a:defRPr sz="2000">
                <a:solidFill>
                  <a:schemeClr val="dk1"/>
                </a:solidFill>
              </a:defRPr>
            </a:lvl9pPr>
          </a:lstStyle>
          <a:p/>
        </p:txBody>
      </p:sp>
      <p:sp>
        <p:nvSpPr>
          <p:cNvPr id="68" name="Google Shape;68;p14"/>
          <p:cNvSpPr txBox="1"/>
          <p:nvPr>
            <p:ph idx="1" type="subTitle"/>
          </p:nvPr>
        </p:nvSpPr>
        <p:spPr>
          <a:xfrm>
            <a:off x="4013325" y="2263300"/>
            <a:ext cx="4362000" cy="1317300"/>
          </a:xfrm>
          <a:prstGeom prst="rect">
            <a:avLst/>
          </a:prstGeom>
        </p:spPr>
        <p:txBody>
          <a:bodyPr anchorCtr="0" anchor="t" bIns="91425" lIns="91425" spcFirstLastPara="1" rIns="91425" wrap="square" tIns="91425">
            <a:noAutofit/>
          </a:bodyPr>
          <a:lstStyle>
            <a:lvl1pPr lvl="0" rtl="0" algn="r">
              <a:spcBef>
                <a:spcPts val="0"/>
              </a:spcBef>
              <a:spcAft>
                <a:spcPts val="0"/>
              </a:spcAft>
              <a:buClr>
                <a:schemeClr val="dk1"/>
              </a:buClr>
              <a:buSzPts val="1400"/>
              <a:buNone/>
              <a:defRPr sz="1400">
                <a:solidFill>
                  <a:schemeClr val="dk1"/>
                </a:solidFill>
              </a:defRPr>
            </a:lvl1pPr>
            <a:lvl2pPr lvl="1" rtl="0" algn="r">
              <a:spcBef>
                <a:spcPts val="1600"/>
              </a:spcBef>
              <a:spcAft>
                <a:spcPts val="0"/>
              </a:spcAft>
              <a:buClr>
                <a:schemeClr val="dk1"/>
              </a:buClr>
              <a:buSzPts val="1400"/>
              <a:buNone/>
              <a:defRPr>
                <a:solidFill>
                  <a:schemeClr val="dk1"/>
                </a:solidFill>
              </a:defRPr>
            </a:lvl2pPr>
            <a:lvl3pPr lvl="2" rtl="0" algn="r">
              <a:spcBef>
                <a:spcPts val="1600"/>
              </a:spcBef>
              <a:spcAft>
                <a:spcPts val="0"/>
              </a:spcAft>
              <a:buClr>
                <a:schemeClr val="dk1"/>
              </a:buClr>
              <a:buSzPts val="1400"/>
              <a:buNone/>
              <a:defRPr>
                <a:solidFill>
                  <a:schemeClr val="dk1"/>
                </a:solidFill>
              </a:defRPr>
            </a:lvl3pPr>
            <a:lvl4pPr lvl="3" rtl="0" algn="r">
              <a:spcBef>
                <a:spcPts val="1600"/>
              </a:spcBef>
              <a:spcAft>
                <a:spcPts val="0"/>
              </a:spcAft>
              <a:buClr>
                <a:schemeClr val="dk1"/>
              </a:buClr>
              <a:buSzPts val="1400"/>
              <a:buNone/>
              <a:defRPr>
                <a:solidFill>
                  <a:schemeClr val="dk1"/>
                </a:solidFill>
              </a:defRPr>
            </a:lvl4pPr>
            <a:lvl5pPr lvl="4" rtl="0" algn="r">
              <a:spcBef>
                <a:spcPts val="1600"/>
              </a:spcBef>
              <a:spcAft>
                <a:spcPts val="0"/>
              </a:spcAft>
              <a:buClr>
                <a:schemeClr val="dk1"/>
              </a:buClr>
              <a:buSzPts val="1400"/>
              <a:buNone/>
              <a:defRPr>
                <a:solidFill>
                  <a:schemeClr val="dk1"/>
                </a:solidFill>
              </a:defRPr>
            </a:lvl5pPr>
            <a:lvl6pPr lvl="5" rtl="0" algn="r">
              <a:spcBef>
                <a:spcPts val="1600"/>
              </a:spcBef>
              <a:spcAft>
                <a:spcPts val="0"/>
              </a:spcAft>
              <a:buClr>
                <a:schemeClr val="dk1"/>
              </a:buClr>
              <a:buSzPts val="1400"/>
              <a:buNone/>
              <a:defRPr>
                <a:solidFill>
                  <a:schemeClr val="dk1"/>
                </a:solidFill>
              </a:defRPr>
            </a:lvl6pPr>
            <a:lvl7pPr lvl="6" rtl="0" algn="r">
              <a:spcBef>
                <a:spcPts val="1600"/>
              </a:spcBef>
              <a:spcAft>
                <a:spcPts val="0"/>
              </a:spcAft>
              <a:buClr>
                <a:schemeClr val="dk1"/>
              </a:buClr>
              <a:buSzPts val="1400"/>
              <a:buNone/>
              <a:defRPr>
                <a:solidFill>
                  <a:schemeClr val="dk1"/>
                </a:solidFill>
              </a:defRPr>
            </a:lvl7pPr>
            <a:lvl8pPr lvl="7" rtl="0" algn="r">
              <a:spcBef>
                <a:spcPts val="1600"/>
              </a:spcBef>
              <a:spcAft>
                <a:spcPts val="0"/>
              </a:spcAft>
              <a:buClr>
                <a:schemeClr val="dk1"/>
              </a:buClr>
              <a:buSzPts val="1400"/>
              <a:buNone/>
              <a:defRPr>
                <a:solidFill>
                  <a:schemeClr val="dk1"/>
                </a:solidFill>
              </a:defRPr>
            </a:lvl8pPr>
            <a:lvl9pPr lvl="8" rtl="0" algn="r">
              <a:spcBef>
                <a:spcPts val="1600"/>
              </a:spcBef>
              <a:spcAft>
                <a:spcPts val="1600"/>
              </a:spcAft>
              <a:buClr>
                <a:schemeClr val="dk1"/>
              </a:buClr>
              <a:buSzPts val="1400"/>
              <a:buNone/>
              <a:defRPr>
                <a:solidFill>
                  <a:schemeClr val="dk1"/>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1">
    <p:bg>
      <p:bgPr>
        <a:solidFill>
          <a:schemeClr val="lt1"/>
        </a:solidFill>
      </p:bgPr>
    </p:bg>
    <p:spTree>
      <p:nvGrpSpPr>
        <p:cNvPr id="69" name="Shape 69"/>
        <p:cNvGrpSpPr/>
        <p:nvPr/>
      </p:nvGrpSpPr>
      <p:grpSpPr>
        <a:xfrm>
          <a:off x="0" y="0"/>
          <a:ext cx="0" cy="0"/>
          <a:chOff x="0" y="0"/>
          <a:chExt cx="0" cy="0"/>
        </a:xfrm>
      </p:grpSpPr>
      <p:sp>
        <p:nvSpPr>
          <p:cNvPr id="70" name="Google Shape;70;p15"/>
          <p:cNvSpPr txBox="1"/>
          <p:nvPr>
            <p:ph idx="1" type="body"/>
          </p:nvPr>
        </p:nvSpPr>
        <p:spPr>
          <a:xfrm>
            <a:off x="713235" y="1848025"/>
            <a:ext cx="2547000" cy="798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1"/>
              </a:buClr>
              <a:buSzPts val="14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71" name="Google Shape;71;p15"/>
          <p:cNvSpPr txBox="1"/>
          <p:nvPr>
            <p:ph type="title"/>
          </p:nvPr>
        </p:nvSpPr>
        <p:spPr>
          <a:xfrm>
            <a:off x="713225" y="530725"/>
            <a:ext cx="57681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sz="3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p:txBody>
      </p:sp>
      <p:sp>
        <p:nvSpPr>
          <p:cNvPr id="72" name="Google Shape;72;p15"/>
          <p:cNvSpPr/>
          <p:nvPr/>
        </p:nvSpPr>
        <p:spPr>
          <a:xfrm>
            <a:off x="4382025" y="759325"/>
            <a:ext cx="4065900" cy="4675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5">
    <p:bg>
      <p:bgPr>
        <a:solidFill>
          <a:schemeClr val="lt1"/>
        </a:solid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862450" y="34768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75" name="Google Shape;75;p16"/>
          <p:cNvSpPr txBox="1"/>
          <p:nvPr>
            <p:ph idx="1" type="subTitle"/>
          </p:nvPr>
        </p:nvSpPr>
        <p:spPr>
          <a:xfrm>
            <a:off x="424450" y="3735593"/>
            <a:ext cx="2639700" cy="3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76" name="Google Shape;76;p16"/>
          <p:cNvSpPr txBox="1"/>
          <p:nvPr>
            <p:ph idx="2" type="title"/>
          </p:nvPr>
        </p:nvSpPr>
        <p:spPr>
          <a:xfrm>
            <a:off x="6525755" y="34768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77" name="Google Shape;77;p16"/>
          <p:cNvSpPr txBox="1"/>
          <p:nvPr>
            <p:ph idx="3" type="subTitle"/>
          </p:nvPr>
        </p:nvSpPr>
        <p:spPr>
          <a:xfrm>
            <a:off x="6087755" y="3735593"/>
            <a:ext cx="2639700" cy="3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78" name="Google Shape;78;p16"/>
          <p:cNvSpPr txBox="1"/>
          <p:nvPr>
            <p:ph idx="4" type="title"/>
          </p:nvPr>
        </p:nvSpPr>
        <p:spPr>
          <a:xfrm>
            <a:off x="3690150" y="30196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79" name="Google Shape;79;p16"/>
          <p:cNvSpPr txBox="1"/>
          <p:nvPr>
            <p:ph idx="5" type="subTitle"/>
          </p:nvPr>
        </p:nvSpPr>
        <p:spPr>
          <a:xfrm>
            <a:off x="3252150" y="3278393"/>
            <a:ext cx="2639700" cy="3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80" name="Google Shape;80;p16"/>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sz="3000">
                <a:solidFill>
                  <a:schemeClr val="dk1"/>
                </a:solidFill>
              </a:defRPr>
            </a:lvl1pPr>
            <a:lvl2pPr lvl="1" rtl="0" algn="ctr">
              <a:spcBef>
                <a:spcPts val="0"/>
              </a:spcBef>
              <a:spcAft>
                <a:spcPts val="0"/>
              </a:spcAft>
              <a:buClr>
                <a:schemeClr val="dk1"/>
              </a:buClr>
              <a:buSzPts val="3000"/>
              <a:buNone/>
              <a:defRPr>
                <a:solidFill>
                  <a:schemeClr val="dk1"/>
                </a:solidFill>
              </a:defRPr>
            </a:lvl2pPr>
            <a:lvl3pPr lvl="2" rtl="0" algn="ctr">
              <a:spcBef>
                <a:spcPts val="0"/>
              </a:spcBef>
              <a:spcAft>
                <a:spcPts val="0"/>
              </a:spcAft>
              <a:buClr>
                <a:schemeClr val="dk1"/>
              </a:buClr>
              <a:buSzPts val="3000"/>
              <a:buNone/>
              <a:defRPr>
                <a:solidFill>
                  <a:schemeClr val="dk1"/>
                </a:solidFill>
              </a:defRPr>
            </a:lvl3pPr>
            <a:lvl4pPr lvl="3" rtl="0" algn="ctr">
              <a:spcBef>
                <a:spcPts val="0"/>
              </a:spcBef>
              <a:spcAft>
                <a:spcPts val="0"/>
              </a:spcAft>
              <a:buClr>
                <a:schemeClr val="dk1"/>
              </a:buClr>
              <a:buSzPts val="3000"/>
              <a:buNone/>
              <a:defRPr>
                <a:solidFill>
                  <a:schemeClr val="dk1"/>
                </a:solidFill>
              </a:defRPr>
            </a:lvl4pPr>
            <a:lvl5pPr lvl="4" rtl="0" algn="ctr">
              <a:spcBef>
                <a:spcPts val="0"/>
              </a:spcBef>
              <a:spcAft>
                <a:spcPts val="0"/>
              </a:spcAft>
              <a:buClr>
                <a:schemeClr val="dk1"/>
              </a:buClr>
              <a:buSzPts val="3000"/>
              <a:buNone/>
              <a:defRPr>
                <a:solidFill>
                  <a:schemeClr val="dk1"/>
                </a:solidFill>
              </a:defRPr>
            </a:lvl5pPr>
            <a:lvl6pPr lvl="5" rtl="0" algn="ctr">
              <a:spcBef>
                <a:spcPts val="0"/>
              </a:spcBef>
              <a:spcAft>
                <a:spcPts val="0"/>
              </a:spcAft>
              <a:buClr>
                <a:schemeClr val="dk1"/>
              </a:buClr>
              <a:buSzPts val="3000"/>
              <a:buNone/>
              <a:defRPr>
                <a:solidFill>
                  <a:schemeClr val="dk1"/>
                </a:solidFill>
              </a:defRPr>
            </a:lvl6pPr>
            <a:lvl7pPr lvl="6" rtl="0" algn="ctr">
              <a:spcBef>
                <a:spcPts val="0"/>
              </a:spcBef>
              <a:spcAft>
                <a:spcPts val="0"/>
              </a:spcAft>
              <a:buClr>
                <a:schemeClr val="dk1"/>
              </a:buClr>
              <a:buSzPts val="3000"/>
              <a:buNone/>
              <a:defRPr>
                <a:solidFill>
                  <a:schemeClr val="dk1"/>
                </a:solidFill>
              </a:defRPr>
            </a:lvl7pPr>
            <a:lvl8pPr lvl="7" rtl="0" algn="ctr">
              <a:spcBef>
                <a:spcPts val="0"/>
              </a:spcBef>
              <a:spcAft>
                <a:spcPts val="0"/>
              </a:spcAft>
              <a:buClr>
                <a:schemeClr val="dk1"/>
              </a:buClr>
              <a:buSzPts val="3000"/>
              <a:buNone/>
              <a:defRPr>
                <a:solidFill>
                  <a:schemeClr val="dk1"/>
                </a:solidFill>
              </a:defRPr>
            </a:lvl8pPr>
            <a:lvl9pPr lvl="8" rtl="0" algn="ctr">
              <a:spcBef>
                <a:spcPts val="0"/>
              </a:spcBef>
              <a:spcAft>
                <a:spcPts val="0"/>
              </a:spcAft>
              <a:buClr>
                <a:schemeClr val="dk1"/>
              </a:buClr>
              <a:buSzPts val="3000"/>
              <a:buNone/>
              <a:defRPr>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0">
    <p:bg>
      <p:bgPr>
        <a:solidFill>
          <a:schemeClr val="lt1"/>
        </a:solidFill>
      </p:bgPr>
    </p:bg>
    <p:spTree>
      <p:nvGrpSpPr>
        <p:cNvPr id="81" name="Shape 81"/>
        <p:cNvGrpSpPr/>
        <p:nvPr/>
      </p:nvGrpSpPr>
      <p:grpSpPr>
        <a:xfrm>
          <a:off x="0" y="0"/>
          <a:ext cx="0" cy="0"/>
          <a:chOff x="0" y="0"/>
          <a:chExt cx="0" cy="0"/>
        </a:xfrm>
      </p:grpSpPr>
      <p:sp>
        <p:nvSpPr>
          <p:cNvPr id="82" name="Google Shape;82;p17"/>
          <p:cNvSpPr txBox="1"/>
          <p:nvPr>
            <p:ph type="ctrTitle"/>
          </p:nvPr>
        </p:nvSpPr>
        <p:spPr>
          <a:xfrm>
            <a:off x="1690800" y="1412200"/>
            <a:ext cx="5762400" cy="113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8000"/>
              <a:buNone/>
              <a:defRPr sz="8000">
                <a:solidFill>
                  <a:schemeClr val="dk1"/>
                </a:solidFill>
              </a:defRPr>
            </a:lvl1pPr>
            <a:lvl2pPr lvl="1" rtl="0" algn="ctr">
              <a:spcBef>
                <a:spcPts val="0"/>
              </a:spcBef>
              <a:spcAft>
                <a:spcPts val="0"/>
              </a:spcAft>
              <a:buClr>
                <a:schemeClr val="dk1"/>
              </a:buClr>
              <a:buSzPts val="8000"/>
              <a:buNone/>
              <a:defRPr sz="8000">
                <a:solidFill>
                  <a:schemeClr val="dk1"/>
                </a:solidFill>
              </a:defRPr>
            </a:lvl2pPr>
            <a:lvl3pPr lvl="2" rtl="0" algn="ctr">
              <a:spcBef>
                <a:spcPts val="0"/>
              </a:spcBef>
              <a:spcAft>
                <a:spcPts val="0"/>
              </a:spcAft>
              <a:buClr>
                <a:schemeClr val="dk1"/>
              </a:buClr>
              <a:buSzPts val="8000"/>
              <a:buNone/>
              <a:defRPr sz="8000">
                <a:solidFill>
                  <a:schemeClr val="dk1"/>
                </a:solidFill>
              </a:defRPr>
            </a:lvl3pPr>
            <a:lvl4pPr lvl="3" rtl="0" algn="ctr">
              <a:spcBef>
                <a:spcPts val="0"/>
              </a:spcBef>
              <a:spcAft>
                <a:spcPts val="0"/>
              </a:spcAft>
              <a:buClr>
                <a:schemeClr val="dk1"/>
              </a:buClr>
              <a:buSzPts val="8000"/>
              <a:buNone/>
              <a:defRPr sz="8000">
                <a:solidFill>
                  <a:schemeClr val="dk1"/>
                </a:solidFill>
              </a:defRPr>
            </a:lvl4pPr>
            <a:lvl5pPr lvl="4" rtl="0" algn="ctr">
              <a:spcBef>
                <a:spcPts val="0"/>
              </a:spcBef>
              <a:spcAft>
                <a:spcPts val="0"/>
              </a:spcAft>
              <a:buClr>
                <a:schemeClr val="dk1"/>
              </a:buClr>
              <a:buSzPts val="8000"/>
              <a:buNone/>
              <a:defRPr sz="8000">
                <a:solidFill>
                  <a:schemeClr val="dk1"/>
                </a:solidFill>
              </a:defRPr>
            </a:lvl5pPr>
            <a:lvl6pPr lvl="5" rtl="0" algn="ctr">
              <a:spcBef>
                <a:spcPts val="0"/>
              </a:spcBef>
              <a:spcAft>
                <a:spcPts val="0"/>
              </a:spcAft>
              <a:buClr>
                <a:schemeClr val="dk1"/>
              </a:buClr>
              <a:buSzPts val="8000"/>
              <a:buNone/>
              <a:defRPr sz="8000">
                <a:solidFill>
                  <a:schemeClr val="dk1"/>
                </a:solidFill>
              </a:defRPr>
            </a:lvl6pPr>
            <a:lvl7pPr lvl="6" rtl="0" algn="ctr">
              <a:spcBef>
                <a:spcPts val="0"/>
              </a:spcBef>
              <a:spcAft>
                <a:spcPts val="0"/>
              </a:spcAft>
              <a:buClr>
                <a:schemeClr val="dk1"/>
              </a:buClr>
              <a:buSzPts val="8000"/>
              <a:buNone/>
              <a:defRPr sz="8000">
                <a:solidFill>
                  <a:schemeClr val="dk1"/>
                </a:solidFill>
              </a:defRPr>
            </a:lvl7pPr>
            <a:lvl8pPr lvl="7" rtl="0" algn="ctr">
              <a:spcBef>
                <a:spcPts val="0"/>
              </a:spcBef>
              <a:spcAft>
                <a:spcPts val="0"/>
              </a:spcAft>
              <a:buClr>
                <a:schemeClr val="dk1"/>
              </a:buClr>
              <a:buSzPts val="8000"/>
              <a:buNone/>
              <a:defRPr sz="8000">
                <a:solidFill>
                  <a:schemeClr val="dk1"/>
                </a:solidFill>
              </a:defRPr>
            </a:lvl8pPr>
            <a:lvl9pPr lvl="8" rtl="0" algn="ctr">
              <a:spcBef>
                <a:spcPts val="0"/>
              </a:spcBef>
              <a:spcAft>
                <a:spcPts val="0"/>
              </a:spcAft>
              <a:buClr>
                <a:schemeClr val="dk1"/>
              </a:buClr>
              <a:buSzPts val="8000"/>
              <a:buNone/>
              <a:defRPr sz="8000">
                <a:solidFill>
                  <a:schemeClr val="dk1"/>
                </a:solidFill>
              </a:defRPr>
            </a:lvl9pPr>
          </a:lstStyle>
          <a:p/>
        </p:txBody>
      </p:sp>
      <p:sp>
        <p:nvSpPr>
          <p:cNvPr id="83" name="Google Shape;83;p17"/>
          <p:cNvSpPr txBox="1"/>
          <p:nvPr>
            <p:ph idx="1" type="subTitle"/>
          </p:nvPr>
        </p:nvSpPr>
        <p:spPr>
          <a:xfrm>
            <a:off x="2105100" y="2523638"/>
            <a:ext cx="4933800" cy="79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84" name="Google Shape;84;p17"/>
          <p:cNvSpPr/>
          <p:nvPr/>
        </p:nvSpPr>
        <p:spPr>
          <a:xfrm rot="5400000">
            <a:off x="4050300" y="-2295925"/>
            <a:ext cx="1043400" cy="5482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85" name="Google Shape;85;p17"/>
          <p:cNvSpPr/>
          <p:nvPr/>
        </p:nvSpPr>
        <p:spPr>
          <a:xfrm>
            <a:off x="-82775" y="467600"/>
            <a:ext cx="9356400" cy="4146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
    <p:bg>
      <p:bgPr>
        <a:solidFill>
          <a:schemeClr val="lt1"/>
        </a:solidFill>
      </p:bgPr>
    </p:bg>
    <p:spTree>
      <p:nvGrpSpPr>
        <p:cNvPr id="86" name="Shape 86"/>
        <p:cNvGrpSpPr/>
        <p:nvPr/>
      </p:nvGrpSpPr>
      <p:grpSpPr>
        <a:xfrm>
          <a:off x="0" y="0"/>
          <a:ext cx="0" cy="0"/>
          <a:chOff x="0" y="0"/>
          <a:chExt cx="0" cy="0"/>
        </a:xfrm>
      </p:grpSpPr>
      <p:sp>
        <p:nvSpPr>
          <p:cNvPr id="87" name="Google Shape;87;p18"/>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sz="3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p:txBody>
      </p:sp>
      <p:sp>
        <p:nvSpPr>
          <p:cNvPr id="88" name="Google Shape;88;p18"/>
          <p:cNvSpPr txBox="1"/>
          <p:nvPr>
            <p:ph idx="2" type="title"/>
          </p:nvPr>
        </p:nvSpPr>
        <p:spPr>
          <a:xfrm>
            <a:off x="1882875" y="15852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89" name="Google Shape;89;p18"/>
          <p:cNvSpPr txBox="1"/>
          <p:nvPr>
            <p:ph idx="1" type="subTitle"/>
          </p:nvPr>
        </p:nvSpPr>
        <p:spPr>
          <a:xfrm>
            <a:off x="1496175" y="1852711"/>
            <a:ext cx="2732700" cy="2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90" name="Google Shape;90;p18"/>
          <p:cNvSpPr txBox="1"/>
          <p:nvPr>
            <p:ph idx="3" type="title"/>
          </p:nvPr>
        </p:nvSpPr>
        <p:spPr>
          <a:xfrm>
            <a:off x="1882875" y="30969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91" name="Google Shape;91;p18"/>
          <p:cNvSpPr txBox="1"/>
          <p:nvPr>
            <p:ph idx="4" type="subTitle"/>
          </p:nvPr>
        </p:nvSpPr>
        <p:spPr>
          <a:xfrm>
            <a:off x="1496175" y="3371347"/>
            <a:ext cx="2732700" cy="2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92" name="Google Shape;92;p18"/>
          <p:cNvSpPr txBox="1"/>
          <p:nvPr>
            <p:ph idx="5" type="title"/>
          </p:nvPr>
        </p:nvSpPr>
        <p:spPr>
          <a:xfrm>
            <a:off x="5301846" y="158527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93" name="Google Shape;93;p18"/>
          <p:cNvSpPr txBox="1"/>
          <p:nvPr>
            <p:ph idx="6" type="subTitle"/>
          </p:nvPr>
        </p:nvSpPr>
        <p:spPr>
          <a:xfrm>
            <a:off x="4915146" y="1852711"/>
            <a:ext cx="2732700" cy="2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94" name="Google Shape;94;p18"/>
          <p:cNvSpPr txBox="1"/>
          <p:nvPr>
            <p:ph idx="7" type="title"/>
          </p:nvPr>
        </p:nvSpPr>
        <p:spPr>
          <a:xfrm>
            <a:off x="5301846" y="3097125"/>
            <a:ext cx="1959300" cy="333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95" name="Google Shape;95;p18"/>
          <p:cNvSpPr txBox="1"/>
          <p:nvPr>
            <p:ph idx="8" type="subTitle"/>
          </p:nvPr>
        </p:nvSpPr>
        <p:spPr>
          <a:xfrm>
            <a:off x="4915146" y="3370902"/>
            <a:ext cx="2732700" cy="208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96" name="Google Shape;96;p18"/>
          <p:cNvSpPr/>
          <p:nvPr/>
        </p:nvSpPr>
        <p:spPr>
          <a:xfrm rot="5400000">
            <a:off x="-1202025" y="3496000"/>
            <a:ext cx="2762400" cy="590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97" name="Google Shape;97;p18"/>
          <p:cNvSpPr/>
          <p:nvPr/>
        </p:nvSpPr>
        <p:spPr>
          <a:xfrm>
            <a:off x="-20775" y="-790250"/>
            <a:ext cx="8839200" cy="56388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6">
    <p:bg>
      <p:bgPr>
        <a:solidFill>
          <a:schemeClr val="lt1"/>
        </a:solidFill>
      </p:bgPr>
    </p:bg>
    <p:spTree>
      <p:nvGrpSpPr>
        <p:cNvPr id="98" name="Shape 98"/>
        <p:cNvGrpSpPr/>
        <p:nvPr/>
      </p:nvGrpSpPr>
      <p:grpSpPr>
        <a:xfrm>
          <a:off x="0" y="0"/>
          <a:ext cx="0" cy="0"/>
          <a:chOff x="0" y="0"/>
          <a:chExt cx="0" cy="0"/>
        </a:xfrm>
      </p:grpSpPr>
      <p:sp>
        <p:nvSpPr>
          <p:cNvPr id="99" name="Google Shape;99;p19"/>
          <p:cNvSpPr/>
          <p:nvPr/>
        </p:nvSpPr>
        <p:spPr>
          <a:xfrm>
            <a:off x="-344625" y="2965550"/>
            <a:ext cx="9982200" cy="23784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9"/>
          <p:cNvSpPr/>
          <p:nvPr/>
        </p:nvSpPr>
        <p:spPr>
          <a:xfrm rot="5400000">
            <a:off x="5037075" y="1553300"/>
            <a:ext cx="2378400" cy="2904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01" name="Google Shape;101;p19"/>
          <p:cNvSpPr/>
          <p:nvPr/>
        </p:nvSpPr>
        <p:spPr>
          <a:xfrm rot="5400000">
            <a:off x="1728525" y="1553300"/>
            <a:ext cx="2378400" cy="2904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02" name="Google Shape;102;p19"/>
          <p:cNvSpPr txBox="1"/>
          <p:nvPr>
            <p:ph type="title"/>
          </p:nvPr>
        </p:nvSpPr>
        <p:spPr>
          <a:xfrm>
            <a:off x="922250" y="530725"/>
            <a:ext cx="51954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sz="3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p:txBody>
      </p:sp>
      <p:sp>
        <p:nvSpPr>
          <p:cNvPr id="103" name="Google Shape;103;p19"/>
          <p:cNvSpPr txBox="1"/>
          <p:nvPr>
            <p:ph idx="1" type="subTitle"/>
          </p:nvPr>
        </p:nvSpPr>
        <p:spPr>
          <a:xfrm>
            <a:off x="1560838" y="3204050"/>
            <a:ext cx="27432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04" name="Google Shape;104;p19"/>
          <p:cNvSpPr txBox="1"/>
          <p:nvPr>
            <p:ph idx="2" type="subTitle"/>
          </p:nvPr>
        </p:nvSpPr>
        <p:spPr>
          <a:xfrm>
            <a:off x="4839962" y="3204050"/>
            <a:ext cx="27432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05" name="Google Shape;105;p19"/>
          <p:cNvSpPr txBox="1"/>
          <p:nvPr>
            <p:ph idx="3" type="title"/>
          </p:nvPr>
        </p:nvSpPr>
        <p:spPr>
          <a:xfrm>
            <a:off x="1865338" y="2943450"/>
            <a:ext cx="21342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06" name="Google Shape;106;p19"/>
          <p:cNvSpPr txBox="1"/>
          <p:nvPr>
            <p:ph idx="4" type="title"/>
          </p:nvPr>
        </p:nvSpPr>
        <p:spPr>
          <a:xfrm>
            <a:off x="5144462" y="2943450"/>
            <a:ext cx="21342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7">
    <p:bg>
      <p:bgPr>
        <a:solidFill>
          <a:schemeClr val="lt1"/>
        </a:solidFill>
      </p:bgPr>
    </p:bg>
    <p:spTree>
      <p:nvGrpSpPr>
        <p:cNvPr id="107" name="Shape 107"/>
        <p:cNvGrpSpPr/>
        <p:nvPr/>
      </p:nvGrpSpPr>
      <p:grpSpPr>
        <a:xfrm>
          <a:off x="0" y="0"/>
          <a:ext cx="0" cy="0"/>
          <a:chOff x="0" y="0"/>
          <a:chExt cx="0" cy="0"/>
        </a:xfrm>
      </p:grpSpPr>
      <p:sp>
        <p:nvSpPr>
          <p:cNvPr id="108" name="Google Shape;108;p20"/>
          <p:cNvSpPr/>
          <p:nvPr/>
        </p:nvSpPr>
        <p:spPr>
          <a:xfrm>
            <a:off x="0" y="1856675"/>
            <a:ext cx="9144000" cy="2258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09" name="Google Shape;109;p20"/>
          <p:cNvSpPr txBox="1"/>
          <p:nvPr>
            <p:ph type="title"/>
          </p:nvPr>
        </p:nvSpPr>
        <p:spPr>
          <a:xfrm>
            <a:off x="1223325" y="2791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10" name="Google Shape;110;p20"/>
          <p:cNvSpPr txBox="1"/>
          <p:nvPr>
            <p:ph idx="1" type="subTitle"/>
          </p:nvPr>
        </p:nvSpPr>
        <p:spPr>
          <a:xfrm>
            <a:off x="856875" y="3049800"/>
            <a:ext cx="2391600" cy="3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11" name="Google Shape;111;p20"/>
          <p:cNvSpPr txBox="1"/>
          <p:nvPr>
            <p:ph idx="2" type="title"/>
          </p:nvPr>
        </p:nvSpPr>
        <p:spPr>
          <a:xfrm>
            <a:off x="6261975" y="2791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12" name="Google Shape;112;p20"/>
          <p:cNvSpPr txBox="1"/>
          <p:nvPr>
            <p:ph idx="3" type="subTitle"/>
          </p:nvPr>
        </p:nvSpPr>
        <p:spPr>
          <a:xfrm>
            <a:off x="5895525" y="3049800"/>
            <a:ext cx="2391600" cy="3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13" name="Google Shape;113;p20"/>
          <p:cNvSpPr txBox="1"/>
          <p:nvPr>
            <p:ph idx="4" type="title"/>
          </p:nvPr>
        </p:nvSpPr>
        <p:spPr>
          <a:xfrm>
            <a:off x="3752400" y="2791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14" name="Google Shape;114;p20"/>
          <p:cNvSpPr txBox="1"/>
          <p:nvPr>
            <p:ph idx="5" type="subTitle"/>
          </p:nvPr>
        </p:nvSpPr>
        <p:spPr>
          <a:xfrm>
            <a:off x="3385950" y="3049800"/>
            <a:ext cx="2391600" cy="3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15" name="Google Shape;115;p20"/>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sz="3000">
                <a:solidFill>
                  <a:schemeClr val="dk1"/>
                </a:solidFill>
              </a:defRPr>
            </a:lvl1pPr>
            <a:lvl2pPr lvl="1" rtl="0" algn="ctr">
              <a:spcBef>
                <a:spcPts val="0"/>
              </a:spcBef>
              <a:spcAft>
                <a:spcPts val="0"/>
              </a:spcAft>
              <a:buClr>
                <a:schemeClr val="dk1"/>
              </a:buClr>
              <a:buSzPts val="3000"/>
              <a:buNone/>
              <a:defRPr>
                <a:solidFill>
                  <a:schemeClr val="dk1"/>
                </a:solidFill>
              </a:defRPr>
            </a:lvl2pPr>
            <a:lvl3pPr lvl="2" rtl="0" algn="ctr">
              <a:spcBef>
                <a:spcPts val="0"/>
              </a:spcBef>
              <a:spcAft>
                <a:spcPts val="0"/>
              </a:spcAft>
              <a:buClr>
                <a:schemeClr val="dk1"/>
              </a:buClr>
              <a:buSzPts val="3000"/>
              <a:buNone/>
              <a:defRPr>
                <a:solidFill>
                  <a:schemeClr val="dk1"/>
                </a:solidFill>
              </a:defRPr>
            </a:lvl3pPr>
            <a:lvl4pPr lvl="3" rtl="0" algn="ctr">
              <a:spcBef>
                <a:spcPts val="0"/>
              </a:spcBef>
              <a:spcAft>
                <a:spcPts val="0"/>
              </a:spcAft>
              <a:buClr>
                <a:schemeClr val="dk1"/>
              </a:buClr>
              <a:buSzPts val="3000"/>
              <a:buNone/>
              <a:defRPr>
                <a:solidFill>
                  <a:schemeClr val="dk1"/>
                </a:solidFill>
              </a:defRPr>
            </a:lvl4pPr>
            <a:lvl5pPr lvl="4" rtl="0" algn="ctr">
              <a:spcBef>
                <a:spcPts val="0"/>
              </a:spcBef>
              <a:spcAft>
                <a:spcPts val="0"/>
              </a:spcAft>
              <a:buClr>
                <a:schemeClr val="dk1"/>
              </a:buClr>
              <a:buSzPts val="3000"/>
              <a:buNone/>
              <a:defRPr>
                <a:solidFill>
                  <a:schemeClr val="dk1"/>
                </a:solidFill>
              </a:defRPr>
            </a:lvl5pPr>
            <a:lvl6pPr lvl="5" rtl="0" algn="ctr">
              <a:spcBef>
                <a:spcPts val="0"/>
              </a:spcBef>
              <a:spcAft>
                <a:spcPts val="0"/>
              </a:spcAft>
              <a:buClr>
                <a:schemeClr val="dk1"/>
              </a:buClr>
              <a:buSzPts val="3000"/>
              <a:buNone/>
              <a:defRPr>
                <a:solidFill>
                  <a:schemeClr val="dk1"/>
                </a:solidFill>
              </a:defRPr>
            </a:lvl6pPr>
            <a:lvl7pPr lvl="6" rtl="0" algn="ctr">
              <a:spcBef>
                <a:spcPts val="0"/>
              </a:spcBef>
              <a:spcAft>
                <a:spcPts val="0"/>
              </a:spcAft>
              <a:buClr>
                <a:schemeClr val="dk1"/>
              </a:buClr>
              <a:buSzPts val="3000"/>
              <a:buNone/>
              <a:defRPr>
                <a:solidFill>
                  <a:schemeClr val="dk1"/>
                </a:solidFill>
              </a:defRPr>
            </a:lvl7pPr>
            <a:lvl8pPr lvl="7" rtl="0" algn="ctr">
              <a:spcBef>
                <a:spcPts val="0"/>
              </a:spcBef>
              <a:spcAft>
                <a:spcPts val="0"/>
              </a:spcAft>
              <a:buClr>
                <a:schemeClr val="dk1"/>
              </a:buClr>
              <a:buSzPts val="3000"/>
              <a:buNone/>
              <a:defRPr>
                <a:solidFill>
                  <a:schemeClr val="dk1"/>
                </a:solidFill>
              </a:defRPr>
            </a:lvl8pPr>
            <a:lvl9pPr lvl="8" rtl="0" algn="ctr">
              <a:spcBef>
                <a:spcPts val="0"/>
              </a:spcBef>
              <a:spcAft>
                <a:spcPts val="0"/>
              </a:spcAft>
              <a:buClr>
                <a:schemeClr val="dk1"/>
              </a:buClr>
              <a:buSzPts val="3000"/>
              <a:buNone/>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2" name="Shape 12"/>
        <p:cNvGrpSpPr/>
        <p:nvPr/>
      </p:nvGrpSpPr>
      <p:grpSpPr>
        <a:xfrm>
          <a:off x="0" y="0"/>
          <a:ext cx="0" cy="0"/>
          <a:chOff x="0" y="0"/>
          <a:chExt cx="0" cy="0"/>
        </a:xfrm>
      </p:grpSpPr>
      <p:sp>
        <p:nvSpPr>
          <p:cNvPr id="13" name="Google Shape;13;p3"/>
          <p:cNvSpPr/>
          <p:nvPr/>
        </p:nvSpPr>
        <p:spPr>
          <a:xfrm>
            <a:off x="-185925" y="-195075"/>
            <a:ext cx="4584300" cy="55107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title"/>
          </p:nvPr>
        </p:nvSpPr>
        <p:spPr>
          <a:xfrm>
            <a:off x="4632475" y="2260992"/>
            <a:ext cx="3423600" cy="6291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3600"/>
              <a:buNone/>
              <a:defRPr sz="3600">
                <a:solidFill>
                  <a:schemeClr val="dk1"/>
                </a:solidFill>
              </a:defRPr>
            </a:lvl1pPr>
            <a:lvl2pPr lvl="1" rtl="0" algn="r">
              <a:spcBef>
                <a:spcPts val="0"/>
              </a:spcBef>
              <a:spcAft>
                <a:spcPts val="0"/>
              </a:spcAft>
              <a:buClr>
                <a:schemeClr val="dk1"/>
              </a:buClr>
              <a:buSzPts val="3600"/>
              <a:buNone/>
              <a:defRPr sz="3600">
                <a:solidFill>
                  <a:schemeClr val="dk1"/>
                </a:solidFill>
              </a:defRPr>
            </a:lvl2pPr>
            <a:lvl3pPr lvl="2" rtl="0" algn="r">
              <a:spcBef>
                <a:spcPts val="0"/>
              </a:spcBef>
              <a:spcAft>
                <a:spcPts val="0"/>
              </a:spcAft>
              <a:buClr>
                <a:schemeClr val="dk1"/>
              </a:buClr>
              <a:buSzPts val="3600"/>
              <a:buNone/>
              <a:defRPr sz="3600">
                <a:solidFill>
                  <a:schemeClr val="dk1"/>
                </a:solidFill>
              </a:defRPr>
            </a:lvl3pPr>
            <a:lvl4pPr lvl="3" rtl="0" algn="r">
              <a:spcBef>
                <a:spcPts val="0"/>
              </a:spcBef>
              <a:spcAft>
                <a:spcPts val="0"/>
              </a:spcAft>
              <a:buClr>
                <a:schemeClr val="dk1"/>
              </a:buClr>
              <a:buSzPts val="3600"/>
              <a:buNone/>
              <a:defRPr sz="3600">
                <a:solidFill>
                  <a:schemeClr val="dk1"/>
                </a:solidFill>
              </a:defRPr>
            </a:lvl4pPr>
            <a:lvl5pPr lvl="4" rtl="0" algn="r">
              <a:spcBef>
                <a:spcPts val="0"/>
              </a:spcBef>
              <a:spcAft>
                <a:spcPts val="0"/>
              </a:spcAft>
              <a:buClr>
                <a:schemeClr val="dk1"/>
              </a:buClr>
              <a:buSzPts val="3600"/>
              <a:buNone/>
              <a:defRPr sz="3600">
                <a:solidFill>
                  <a:schemeClr val="dk1"/>
                </a:solidFill>
              </a:defRPr>
            </a:lvl5pPr>
            <a:lvl6pPr lvl="5" rtl="0" algn="r">
              <a:spcBef>
                <a:spcPts val="0"/>
              </a:spcBef>
              <a:spcAft>
                <a:spcPts val="0"/>
              </a:spcAft>
              <a:buClr>
                <a:schemeClr val="dk1"/>
              </a:buClr>
              <a:buSzPts val="3600"/>
              <a:buNone/>
              <a:defRPr sz="3600">
                <a:solidFill>
                  <a:schemeClr val="dk1"/>
                </a:solidFill>
              </a:defRPr>
            </a:lvl6pPr>
            <a:lvl7pPr lvl="6" rtl="0" algn="r">
              <a:spcBef>
                <a:spcPts val="0"/>
              </a:spcBef>
              <a:spcAft>
                <a:spcPts val="0"/>
              </a:spcAft>
              <a:buClr>
                <a:schemeClr val="dk1"/>
              </a:buClr>
              <a:buSzPts val="3600"/>
              <a:buNone/>
              <a:defRPr sz="3600">
                <a:solidFill>
                  <a:schemeClr val="dk1"/>
                </a:solidFill>
              </a:defRPr>
            </a:lvl7pPr>
            <a:lvl8pPr lvl="7" rtl="0" algn="r">
              <a:spcBef>
                <a:spcPts val="0"/>
              </a:spcBef>
              <a:spcAft>
                <a:spcPts val="0"/>
              </a:spcAft>
              <a:buClr>
                <a:schemeClr val="dk1"/>
              </a:buClr>
              <a:buSzPts val="3600"/>
              <a:buNone/>
              <a:defRPr sz="3600">
                <a:solidFill>
                  <a:schemeClr val="dk1"/>
                </a:solidFill>
              </a:defRPr>
            </a:lvl8pPr>
            <a:lvl9pPr lvl="8" rtl="0" algn="r">
              <a:spcBef>
                <a:spcPts val="0"/>
              </a:spcBef>
              <a:spcAft>
                <a:spcPts val="0"/>
              </a:spcAft>
              <a:buClr>
                <a:schemeClr val="dk1"/>
              </a:buClr>
              <a:buSzPts val="3600"/>
              <a:buNone/>
              <a:defRPr sz="3600">
                <a:solidFill>
                  <a:schemeClr val="dk1"/>
                </a:solidFill>
              </a:defRPr>
            </a:lvl9pPr>
          </a:lstStyle>
          <a:p/>
        </p:txBody>
      </p:sp>
      <p:sp>
        <p:nvSpPr>
          <p:cNvPr id="15" name="Google Shape;15;p3"/>
          <p:cNvSpPr txBox="1"/>
          <p:nvPr>
            <p:ph hasCustomPrompt="1" idx="2" type="title"/>
          </p:nvPr>
        </p:nvSpPr>
        <p:spPr>
          <a:xfrm>
            <a:off x="998750" y="1886475"/>
            <a:ext cx="3057300" cy="1382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0300"/>
              <a:buNone/>
              <a:defRPr sz="20300">
                <a:solidFill>
                  <a:schemeClr val="dk1"/>
                </a:solidFill>
              </a:defRPr>
            </a:lvl1pPr>
            <a:lvl2pPr lvl="1" rtl="0">
              <a:spcBef>
                <a:spcPts val="0"/>
              </a:spcBef>
              <a:spcAft>
                <a:spcPts val="0"/>
              </a:spcAft>
              <a:buClr>
                <a:schemeClr val="dk1"/>
              </a:buClr>
              <a:buSzPts val="12300"/>
              <a:buNone/>
              <a:defRPr sz="12300">
                <a:solidFill>
                  <a:schemeClr val="dk1"/>
                </a:solidFill>
              </a:defRPr>
            </a:lvl2pPr>
            <a:lvl3pPr lvl="2" rtl="0">
              <a:spcBef>
                <a:spcPts val="0"/>
              </a:spcBef>
              <a:spcAft>
                <a:spcPts val="0"/>
              </a:spcAft>
              <a:buClr>
                <a:schemeClr val="dk1"/>
              </a:buClr>
              <a:buSzPts val="12300"/>
              <a:buNone/>
              <a:defRPr sz="12300">
                <a:solidFill>
                  <a:schemeClr val="dk1"/>
                </a:solidFill>
              </a:defRPr>
            </a:lvl3pPr>
            <a:lvl4pPr lvl="3" rtl="0">
              <a:spcBef>
                <a:spcPts val="0"/>
              </a:spcBef>
              <a:spcAft>
                <a:spcPts val="0"/>
              </a:spcAft>
              <a:buClr>
                <a:schemeClr val="dk1"/>
              </a:buClr>
              <a:buSzPts val="12300"/>
              <a:buNone/>
              <a:defRPr sz="12300">
                <a:solidFill>
                  <a:schemeClr val="dk1"/>
                </a:solidFill>
              </a:defRPr>
            </a:lvl4pPr>
            <a:lvl5pPr lvl="4" rtl="0">
              <a:spcBef>
                <a:spcPts val="0"/>
              </a:spcBef>
              <a:spcAft>
                <a:spcPts val="0"/>
              </a:spcAft>
              <a:buClr>
                <a:schemeClr val="dk1"/>
              </a:buClr>
              <a:buSzPts val="12300"/>
              <a:buNone/>
              <a:defRPr sz="12300">
                <a:solidFill>
                  <a:schemeClr val="dk1"/>
                </a:solidFill>
              </a:defRPr>
            </a:lvl5pPr>
            <a:lvl6pPr lvl="5" rtl="0">
              <a:spcBef>
                <a:spcPts val="0"/>
              </a:spcBef>
              <a:spcAft>
                <a:spcPts val="0"/>
              </a:spcAft>
              <a:buClr>
                <a:schemeClr val="dk1"/>
              </a:buClr>
              <a:buSzPts val="12300"/>
              <a:buNone/>
              <a:defRPr sz="12300">
                <a:solidFill>
                  <a:schemeClr val="dk1"/>
                </a:solidFill>
              </a:defRPr>
            </a:lvl6pPr>
            <a:lvl7pPr lvl="6" rtl="0">
              <a:spcBef>
                <a:spcPts val="0"/>
              </a:spcBef>
              <a:spcAft>
                <a:spcPts val="0"/>
              </a:spcAft>
              <a:buClr>
                <a:schemeClr val="dk1"/>
              </a:buClr>
              <a:buSzPts val="12300"/>
              <a:buNone/>
              <a:defRPr sz="12300">
                <a:solidFill>
                  <a:schemeClr val="dk1"/>
                </a:solidFill>
              </a:defRPr>
            </a:lvl7pPr>
            <a:lvl8pPr lvl="7" rtl="0">
              <a:spcBef>
                <a:spcPts val="0"/>
              </a:spcBef>
              <a:spcAft>
                <a:spcPts val="0"/>
              </a:spcAft>
              <a:buClr>
                <a:schemeClr val="dk1"/>
              </a:buClr>
              <a:buSzPts val="12300"/>
              <a:buNone/>
              <a:defRPr sz="12300">
                <a:solidFill>
                  <a:schemeClr val="dk1"/>
                </a:solidFill>
              </a:defRPr>
            </a:lvl8pPr>
            <a:lvl9pPr lvl="8" rtl="0">
              <a:spcBef>
                <a:spcPts val="0"/>
              </a:spcBef>
              <a:spcAft>
                <a:spcPts val="0"/>
              </a:spcAft>
              <a:buClr>
                <a:schemeClr val="dk1"/>
              </a:buClr>
              <a:buSzPts val="12300"/>
              <a:buNone/>
              <a:defRPr sz="12300">
                <a:solidFill>
                  <a:schemeClr val="dk1"/>
                </a:solidFill>
              </a:defRPr>
            </a:lvl9pPr>
          </a:lstStyle>
          <a:p>
            <a:r>
              <a:t>xx%</a:t>
            </a:r>
          </a:p>
        </p:txBody>
      </p:sp>
      <p:sp>
        <p:nvSpPr>
          <p:cNvPr id="16" name="Google Shape;16;p3"/>
          <p:cNvSpPr txBox="1"/>
          <p:nvPr>
            <p:ph idx="1" type="subTitle"/>
          </p:nvPr>
        </p:nvSpPr>
        <p:spPr>
          <a:xfrm>
            <a:off x="4809175" y="3062708"/>
            <a:ext cx="3246900" cy="404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1pPr>
            <a:lvl2pPr lvl="1" rtl="0" algn="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2pPr>
            <a:lvl3pPr lvl="2" rtl="0" algn="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3pPr>
            <a:lvl4pPr lvl="3" rtl="0" algn="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4pPr>
            <a:lvl5pPr lvl="4" rtl="0" algn="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5pPr>
            <a:lvl6pPr lvl="5" rtl="0" algn="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6pPr>
            <a:lvl7pPr lvl="6" rtl="0" algn="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7pPr>
            <a:lvl8pPr lvl="7" rtl="0" algn="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8pPr>
            <a:lvl9pPr lvl="8" rtl="0" algn="r">
              <a:lnSpc>
                <a:spcPct val="100000"/>
              </a:lnSpc>
              <a:spcBef>
                <a:spcPts val="0"/>
              </a:spcBef>
              <a:spcAft>
                <a:spcPts val="0"/>
              </a:spcAft>
              <a:buClr>
                <a:schemeClr val="dk1"/>
              </a:buClr>
              <a:buSzPts val="1600"/>
              <a:buFont typeface="Montserrat"/>
              <a:buNone/>
              <a:defRPr sz="1600">
                <a:solidFill>
                  <a:schemeClr val="dk1"/>
                </a:solidFill>
                <a:latin typeface="Montserrat"/>
                <a:ea typeface="Montserrat"/>
                <a:cs typeface="Montserrat"/>
                <a:sym typeface="Montserrat"/>
              </a:defRPr>
            </a:lvl9pPr>
          </a:lstStyle>
          <a:p/>
        </p:txBody>
      </p:sp>
      <p:sp>
        <p:nvSpPr>
          <p:cNvPr id="17" name="Google Shape;17;p3"/>
          <p:cNvSpPr/>
          <p:nvPr/>
        </p:nvSpPr>
        <p:spPr>
          <a:xfrm>
            <a:off x="-166250" y="748875"/>
            <a:ext cx="9005100" cy="36576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8">
    <p:bg>
      <p:bgPr>
        <a:solidFill>
          <a:schemeClr val="lt1"/>
        </a:solidFill>
      </p:bgPr>
    </p:bg>
    <p:spTree>
      <p:nvGrpSpPr>
        <p:cNvPr id="116" name="Shape 116"/>
        <p:cNvGrpSpPr/>
        <p:nvPr/>
      </p:nvGrpSpPr>
      <p:grpSpPr>
        <a:xfrm>
          <a:off x="0" y="0"/>
          <a:ext cx="0" cy="0"/>
          <a:chOff x="0" y="0"/>
          <a:chExt cx="0" cy="0"/>
        </a:xfrm>
      </p:grpSpPr>
      <p:sp>
        <p:nvSpPr>
          <p:cNvPr id="117" name="Google Shape;117;p21"/>
          <p:cNvSpPr/>
          <p:nvPr/>
        </p:nvSpPr>
        <p:spPr>
          <a:xfrm>
            <a:off x="-133350" y="2474175"/>
            <a:ext cx="9391500" cy="26694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txBox="1"/>
          <p:nvPr>
            <p:ph idx="1" type="body"/>
          </p:nvPr>
        </p:nvSpPr>
        <p:spPr>
          <a:xfrm>
            <a:off x="2078825" y="4183375"/>
            <a:ext cx="5229300" cy="6693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chemeClr val="dk1"/>
              </a:buClr>
              <a:buSzPts val="1400"/>
              <a:buChar char="●"/>
              <a:defRPr>
                <a:solidFill>
                  <a:schemeClr val="dk1"/>
                </a:solidFill>
              </a:defRPr>
            </a:lvl1pPr>
            <a:lvl2pPr indent="-317500" lvl="1" marL="914400" rtl="0" algn="ctr">
              <a:spcBef>
                <a:spcPts val="1600"/>
              </a:spcBef>
              <a:spcAft>
                <a:spcPts val="0"/>
              </a:spcAft>
              <a:buClr>
                <a:schemeClr val="dk1"/>
              </a:buClr>
              <a:buSzPts val="1400"/>
              <a:buChar char="○"/>
              <a:defRPr>
                <a:solidFill>
                  <a:schemeClr val="dk1"/>
                </a:solidFill>
              </a:defRPr>
            </a:lvl2pPr>
            <a:lvl3pPr indent="-317500" lvl="2" marL="1371600" rtl="0" algn="ctr">
              <a:spcBef>
                <a:spcPts val="1600"/>
              </a:spcBef>
              <a:spcAft>
                <a:spcPts val="0"/>
              </a:spcAft>
              <a:buClr>
                <a:schemeClr val="dk1"/>
              </a:buClr>
              <a:buSzPts val="1400"/>
              <a:buChar char="■"/>
              <a:defRPr>
                <a:solidFill>
                  <a:schemeClr val="dk1"/>
                </a:solidFill>
              </a:defRPr>
            </a:lvl3pPr>
            <a:lvl4pPr indent="-317500" lvl="3" marL="1828800" rtl="0" algn="ctr">
              <a:spcBef>
                <a:spcPts val="1600"/>
              </a:spcBef>
              <a:spcAft>
                <a:spcPts val="0"/>
              </a:spcAft>
              <a:buClr>
                <a:schemeClr val="dk1"/>
              </a:buClr>
              <a:buSzPts val="1400"/>
              <a:buChar char="●"/>
              <a:defRPr>
                <a:solidFill>
                  <a:schemeClr val="dk1"/>
                </a:solidFill>
              </a:defRPr>
            </a:lvl4pPr>
            <a:lvl5pPr indent="-317500" lvl="4" marL="2286000" rtl="0" algn="ctr">
              <a:spcBef>
                <a:spcPts val="1600"/>
              </a:spcBef>
              <a:spcAft>
                <a:spcPts val="0"/>
              </a:spcAft>
              <a:buClr>
                <a:schemeClr val="dk1"/>
              </a:buClr>
              <a:buSzPts val="1400"/>
              <a:buChar char="○"/>
              <a:defRPr>
                <a:solidFill>
                  <a:schemeClr val="dk1"/>
                </a:solidFill>
              </a:defRPr>
            </a:lvl5pPr>
            <a:lvl6pPr indent="-317500" lvl="5" marL="2743200" rtl="0" algn="ctr">
              <a:spcBef>
                <a:spcPts val="1600"/>
              </a:spcBef>
              <a:spcAft>
                <a:spcPts val="0"/>
              </a:spcAft>
              <a:buClr>
                <a:schemeClr val="dk1"/>
              </a:buClr>
              <a:buSzPts val="1400"/>
              <a:buChar char="■"/>
              <a:defRPr>
                <a:solidFill>
                  <a:schemeClr val="dk1"/>
                </a:solidFill>
              </a:defRPr>
            </a:lvl6pPr>
            <a:lvl7pPr indent="-317500" lvl="6" marL="3200400" rtl="0" algn="ctr">
              <a:spcBef>
                <a:spcPts val="1600"/>
              </a:spcBef>
              <a:spcAft>
                <a:spcPts val="0"/>
              </a:spcAft>
              <a:buClr>
                <a:schemeClr val="dk1"/>
              </a:buClr>
              <a:buSzPts val="1400"/>
              <a:buChar char="●"/>
              <a:defRPr>
                <a:solidFill>
                  <a:schemeClr val="dk1"/>
                </a:solidFill>
              </a:defRPr>
            </a:lvl7pPr>
            <a:lvl8pPr indent="-317500" lvl="7" marL="3657600" rtl="0" algn="ctr">
              <a:spcBef>
                <a:spcPts val="1600"/>
              </a:spcBef>
              <a:spcAft>
                <a:spcPts val="0"/>
              </a:spcAft>
              <a:buClr>
                <a:schemeClr val="dk1"/>
              </a:buClr>
              <a:buSzPts val="1400"/>
              <a:buChar char="○"/>
              <a:defRPr>
                <a:solidFill>
                  <a:schemeClr val="dk1"/>
                </a:solidFill>
              </a:defRPr>
            </a:lvl8pPr>
            <a:lvl9pPr indent="-317500" lvl="8" marL="4114800" rtl="0" algn="ctr">
              <a:spcBef>
                <a:spcPts val="1600"/>
              </a:spcBef>
              <a:spcAft>
                <a:spcPts val="1600"/>
              </a:spcAft>
              <a:buClr>
                <a:schemeClr val="dk1"/>
              </a:buClr>
              <a:buSzPts val="1400"/>
              <a:buChar char="■"/>
              <a:defRPr>
                <a:solidFill>
                  <a:schemeClr val="dk1"/>
                </a:solidFill>
              </a:defRPr>
            </a:lvl9pPr>
          </a:lstStyle>
          <a:p/>
        </p:txBody>
      </p:sp>
      <p:sp>
        <p:nvSpPr>
          <p:cNvPr id="119" name="Google Shape;119;p21"/>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sz="3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31">
    <p:bg>
      <p:bgPr>
        <a:solidFill>
          <a:schemeClr val="lt1"/>
        </a:solidFill>
      </p:bgPr>
    </p:bg>
    <p:spTree>
      <p:nvGrpSpPr>
        <p:cNvPr id="120" name="Shape 120"/>
        <p:cNvGrpSpPr/>
        <p:nvPr/>
      </p:nvGrpSpPr>
      <p:grpSpPr>
        <a:xfrm>
          <a:off x="0" y="0"/>
          <a:ext cx="0" cy="0"/>
          <a:chOff x="0" y="0"/>
          <a:chExt cx="0" cy="0"/>
        </a:xfrm>
      </p:grpSpPr>
      <p:sp>
        <p:nvSpPr>
          <p:cNvPr id="121" name="Google Shape;121;p22"/>
          <p:cNvSpPr txBox="1"/>
          <p:nvPr>
            <p:ph type="title"/>
          </p:nvPr>
        </p:nvSpPr>
        <p:spPr>
          <a:xfrm>
            <a:off x="1223325" y="2791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22" name="Google Shape;122;p22"/>
          <p:cNvSpPr txBox="1"/>
          <p:nvPr>
            <p:ph idx="1" type="subTitle"/>
          </p:nvPr>
        </p:nvSpPr>
        <p:spPr>
          <a:xfrm>
            <a:off x="856875" y="3049800"/>
            <a:ext cx="2391600" cy="3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23" name="Google Shape;123;p22"/>
          <p:cNvSpPr txBox="1"/>
          <p:nvPr>
            <p:ph idx="2" type="title"/>
          </p:nvPr>
        </p:nvSpPr>
        <p:spPr>
          <a:xfrm>
            <a:off x="6261975" y="2791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24" name="Google Shape;124;p22"/>
          <p:cNvSpPr txBox="1"/>
          <p:nvPr>
            <p:ph idx="3" type="subTitle"/>
          </p:nvPr>
        </p:nvSpPr>
        <p:spPr>
          <a:xfrm>
            <a:off x="5895525" y="3049800"/>
            <a:ext cx="2391600" cy="3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25" name="Google Shape;125;p22"/>
          <p:cNvSpPr txBox="1"/>
          <p:nvPr>
            <p:ph idx="4" type="title"/>
          </p:nvPr>
        </p:nvSpPr>
        <p:spPr>
          <a:xfrm>
            <a:off x="3752400" y="2791059"/>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26" name="Google Shape;126;p22"/>
          <p:cNvSpPr txBox="1"/>
          <p:nvPr>
            <p:ph idx="5" type="subTitle"/>
          </p:nvPr>
        </p:nvSpPr>
        <p:spPr>
          <a:xfrm>
            <a:off x="3385950" y="3049800"/>
            <a:ext cx="2391600" cy="3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27" name="Google Shape;127;p22"/>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sz="3000">
                <a:solidFill>
                  <a:schemeClr val="dk1"/>
                </a:solidFill>
              </a:defRPr>
            </a:lvl1pPr>
            <a:lvl2pPr lvl="1" rtl="0" algn="ctr">
              <a:spcBef>
                <a:spcPts val="0"/>
              </a:spcBef>
              <a:spcAft>
                <a:spcPts val="0"/>
              </a:spcAft>
              <a:buClr>
                <a:schemeClr val="dk1"/>
              </a:buClr>
              <a:buSzPts val="3000"/>
              <a:buNone/>
              <a:defRPr>
                <a:solidFill>
                  <a:schemeClr val="dk1"/>
                </a:solidFill>
              </a:defRPr>
            </a:lvl2pPr>
            <a:lvl3pPr lvl="2" rtl="0" algn="ctr">
              <a:spcBef>
                <a:spcPts val="0"/>
              </a:spcBef>
              <a:spcAft>
                <a:spcPts val="0"/>
              </a:spcAft>
              <a:buClr>
                <a:schemeClr val="dk1"/>
              </a:buClr>
              <a:buSzPts val="3000"/>
              <a:buNone/>
              <a:defRPr>
                <a:solidFill>
                  <a:schemeClr val="dk1"/>
                </a:solidFill>
              </a:defRPr>
            </a:lvl3pPr>
            <a:lvl4pPr lvl="3" rtl="0" algn="ctr">
              <a:spcBef>
                <a:spcPts val="0"/>
              </a:spcBef>
              <a:spcAft>
                <a:spcPts val="0"/>
              </a:spcAft>
              <a:buClr>
                <a:schemeClr val="dk1"/>
              </a:buClr>
              <a:buSzPts val="3000"/>
              <a:buNone/>
              <a:defRPr>
                <a:solidFill>
                  <a:schemeClr val="dk1"/>
                </a:solidFill>
              </a:defRPr>
            </a:lvl4pPr>
            <a:lvl5pPr lvl="4" rtl="0" algn="ctr">
              <a:spcBef>
                <a:spcPts val="0"/>
              </a:spcBef>
              <a:spcAft>
                <a:spcPts val="0"/>
              </a:spcAft>
              <a:buClr>
                <a:schemeClr val="dk1"/>
              </a:buClr>
              <a:buSzPts val="3000"/>
              <a:buNone/>
              <a:defRPr>
                <a:solidFill>
                  <a:schemeClr val="dk1"/>
                </a:solidFill>
              </a:defRPr>
            </a:lvl5pPr>
            <a:lvl6pPr lvl="5" rtl="0" algn="ctr">
              <a:spcBef>
                <a:spcPts val="0"/>
              </a:spcBef>
              <a:spcAft>
                <a:spcPts val="0"/>
              </a:spcAft>
              <a:buClr>
                <a:schemeClr val="dk1"/>
              </a:buClr>
              <a:buSzPts val="3000"/>
              <a:buNone/>
              <a:defRPr>
                <a:solidFill>
                  <a:schemeClr val="dk1"/>
                </a:solidFill>
              </a:defRPr>
            </a:lvl6pPr>
            <a:lvl7pPr lvl="6" rtl="0" algn="ctr">
              <a:spcBef>
                <a:spcPts val="0"/>
              </a:spcBef>
              <a:spcAft>
                <a:spcPts val="0"/>
              </a:spcAft>
              <a:buClr>
                <a:schemeClr val="dk1"/>
              </a:buClr>
              <a:buSzPts val="3000"/>
              <a:buNone/>
              <a:defRPr>
                <a:solidFill>
                  <a:schemeClr val="dk1"/>
                </a:solidFill>
              </a:defRPr>
            </a:lvl7pPr>
            <a:lvl8pPr lvl="7" rtl="0" algn="ctr">
              <a:spcBef>
                <a:spcPts val="0"/>
              </a:spcBef>
              <a:spcAft>
                <a:spcPts val="0"/>
              </a:spcAft>
              <a:buClr>
                <a:schemeClr val="dk1"/>
              </a:buClr>
              <a:buSzPts val="3000"/>
              <a:buNone/>
              <a:defRPr>
                <a:solidFill>
                  <a:schemeClr val="dk1"/>
                </a:solidFill>
              </a:defRPr>
            </a:lvl8pPr>
            <a:lvl9pPr lvl="8" rtl="0" algn="ctr">
              <a:spcBef>
                <a:spcPts val="0"/>
              </a:spcBef>
              <a:spcAft>
                <a:spcPts val="0"/>
              </a:spcAft>
              <a:buClr>
                <a:schemeClr val="dk1"/>
              </a:buClr>
              <a:buSzPts val="3000"/>
              <a:buNone/>
              <a:defRPr>
                <a:solidFill>
                  <a:schemeClr val="dk1"/>
                </a:solidFill>
              </a:defRPr>
            </a:lvl9pPr>
          </a:lstStyle>
          <a:p/>
        </p:txBody>
      </p:sp>
      <p:sp>
        <p:nvSpPr>
          <p:cNvPr id="128" name="Google Shape;128;p22"/>
          <p:cNvSpPr/>
          <p:nvPr/>
        </p:nvSpPr>
        <p:spPr>
          <a:xfrm>
            <a:off x="-435375" y="4086550"/>
            <a:ext cx="2205300" cy="423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2"/>
          <p:cNvSpPr/>
          <p:nvPr/>
        </p:nvSpPr>
        <p:spPr>
          <a:xfrm>
            <a:off x="836811" y="1958850"/>
            <a:ext cx="2421600" cy="21069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2"/>
          <p:cNvSpPr/>
          <p:nvPr/>
        </p:nvSpPr>
        <p:spPr>
          <a:xfrm>
            <a:off x="3361200" y="1958850"/>
            <a:ext cx="2421600" cy="21069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2"/>
          <p:cNvSpPr/>
          <p:nvPr/>
        </p:nvSpPr>
        <p:spPr>
          <a:xfrm>
            <a:off x="5885589" y="1958850"/>
            <a:ext cx="2421600" cy="21069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29">
    <p:bg>
      <p:bgPr>
        <a:solidFill>
          <a:schemeClr val="lt1"/>
        </a:solidFill>
      </p:bgPr>
    </p:bg>
    <p:spTree>
      <p:nvGrpSpPr>
        <p:cNvPr id="132" name="Shape 132"/>
        <p:cNvGrpSpPr/>
        <p:nvPr/>
      </p:nvGrpSpPr>
      <p:grpSpPr>
        <a:xfrm>
          <a:off x="0" y="0"/>
          <a:ext cx="0" cy="0"/>
          <a:chOff x="0" y="0"/>
          <a:chExt cx="0" cy="0"/>
        </a:xfrm>
      </p:grpSpPr>
      <p:sp>
        <p:nvSpPr>
          <p:cNvPr id="133" name="Google Shape;133;p23"/>
          <p:cNvSpPr txBox="1"/>
          <p:nvPr>
            <p:ph type="title"/>
          </p:nvPr>
        </p:nvSpPr>
        <p:spPr>
          <a:xfrm>
            <a:off x="1043779" y="1754375"/>
            <a:ext cx="1897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34" name="Google Shape;134;p23"/>
          <p:cNvSpPr txBox="1"/>
          <p:nvPr>
            <p:ph idx="1" type="subTitle"/>
          </p:nvPr>
        </p:nvSpPr>
        <p:spPr>
          <a:xfrm>
            <a:off x="1059229" y="2064083"/>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35" name="Google Shape;135;p23"/>
          <p:cNvSpPr txBox="1"/>
          <p:nvPr>
            <p:ph idx="2" type="title"/>
          </p:nvPr>
        </p:nvSpPr>
        <p:spPr>
          <a:xfrm>
            <a:off x="1043779" y="3204651"/>
            <a:ext cx="18975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36" name="Google Shape;136;p23"/>
          <p:cNvSpPr txBox="1"/>
          <p:nvPr>
            <p:ph idx="3" type="subTitle"/>
          </p:nvPr>
        </p:nvSpPr>
        <p:spPr>
          <a:xfrm>
            <a:off x="1059229" y="35382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37" name="Google Shape;137;p23"/>
          <p:cNvSpPr txBox="1"/>
          <p:nvPr>
            <p:ph idx="4" type="title"/>
          </p:nvPr>
        </p:nvSpPr>
        <p:spPr>
          <a:xfrm>
            <a:off x="3631360" y="1754375"/>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38" name="Google Shape;138;p23"/>
          <p:cNvSpPr txBox="1"/>
          <p:nvPr>
            <p:ph idx="5" type="subTitle"/>
          </p:nvPr>
        </p:nvSpPr>
        <p:spPr>
          <a:xfrm>
            <a:off x="3639010" y="20640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39" name="Google Shape;139;p23"/>
          <p:cNvSpPr txBox="1"/>
          <p:nvPr>
            <p:ph idx="6" type="title"/>
          </p:nvPr>
        </p:nvSpPr>
        <p:spPr>
          <a:xfrm>
            <a:off x="3631360" y="3204651"/>
            <a:ext cx="18819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40" name="Google Shape;140;p23"/>
          <p:cNvSpPr txBox="1"/>
          <p:nvPr>
            <p:ph idx="7" type="subTitle"/>
          </p:nvPr>
        </p:nvSpPr>
        <p:spPr>
          <a:xfrm>
            <a:off x="3639010" y="35382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41" name="Google Shape;141;p23"/>
          <p:cNvSpPr txBox="1"/>
          <p:nvPr>
            <p:ph idx="8" type="title"/>
          </p:nvPr>
        </p:nvSpPr>
        <p:spPr>
          <a:xfrm>
            <a:off x="6215127" y="1754375"/>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42" name="Google Shape;142;p23"/>
          <p:cNvSpPr txBox="1"/>
          <p:nvPr>
            <p:ph idx="9" type="subTitle"/>
          </p:nvPr>
        </p:nvSpPr>
        <p:spPr>
          <a:xfrm>
            <a:off x="6219627" y="2064076"/>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43" name="Google Shape;143;p23"/>
          <p:cNvSpPr txBox="1"/>
          <p:nvPr>
            <p:ph idx="13" type="title"/>
          </p:nvPr>
        </p:nvSpPr>
        <p:spPr>
          <a:xfrm>
            <a:off x="6215127" y="3204651"/>
            <a:ext cx="1875600" cy="401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44" name="Google Shape;144;p23"/>
          <p:cNvSpPr txBox="1"/>
          <p:nvPr>
            <p:ph idx="14" type="subTitle"/>
          </p:nvPr>
        </p:nvSpPr>
        <p:spPr>
          <a:xfrm>
            <a:off x="6219627" y="3538242"/>
            <a:ext cx="1866600" cy="52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45" name="Google Shape;145;p23"/>
          <p:cNvSpPr txBox="1"/>
          <p:nvPr>
            <p:ph idx="15"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sz="3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2">
    <p:bg>
      <p:bgPr>
        <a:solidFill>
          <a:schemeClr val="lt1"/>
        </a:solidFill>
      </p:bgPr>
    </p:bg>
    <p:spTree>
      <p:nvGrpSpPr>
        <p:cNvPr id="146" name="Shape 146"/>
        <p:cNvGrpSpPr/>
        <p:nvPr/>
      </p:nvGrpSpPr>
      <p:grpSpPr>
        <a:xfrm>
          <a:off x="0" y="0"/>
          <a:ext cx="0" cy="0"/>
          <a:chOff x="0" y="0"/>
          <a:chExt cx="0" cy="0"/>
        </a:xfrm>
      </p:grpSpPr>
      <p:sp>
        <p:nvSpPr>
          <p:cNvPr id="147" name="Google Shape;147;p24"/>
          <p:cNvSpPr txBox="1"/>
          <p:nvPr>
            <p:ph type="title"/>
          </p:nvPr>
        </p:nvSpPr>
        <p:spPr>
          <a:xfrm>
            <a:off x="862450" y="32482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48" name="Google Shape;148;p24"/>
          <p:cNvSpPr txBox="1"/>
          <p:nvPr>
            <p:ph idx="1" type="subTitle"/>
          </p:nvPr>
        </p:nvSpPr>
        <p:spPr>
          <a:xfrm>
            <a:off x="424450" y="3506993"/>
            <a:ext cx="2639700" cy="3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49" name="Google Shape;149;p24"/>
          <p:cNvSpPr txBox="1"/>
          <p:nvPr>
            <p:ph idx="2" type="title"/>
          </p:nvPr>
        </p:nvSpPr>
        <p:spPr>
          <a:xfrm>
            <a:off x="6525755" y="32482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50" name="Google Shape;150;p24"/>
          <p:cNvSpPr txBox="1"/>
          <p:nvPr>
            <p:ph idx="3" type="subTitle"/>
          </p:nvPr>
        </p:nvSpPr>
        <p:spPr>
          <a:xfrm>
            <a:off x="6087755" y="3506993"/>
            <a:ext cx="2639700" cy="3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51" name="Google Shape;151;p24"/>
          <p:cNvSpPr txBox="1"/>
          <p:nvPr>
            <p:ph idx="4" type="title"/>
          </p:nvPr>
        </p:nvSpPr>
        <p:spPr>
          <a:xfrm>
            <a:off x="3690150" y="3248250"/>
            <a:ext cx="1763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52" name="Google Shape;152;p24"/>
          <p:cNvSpPr txBox="1"/>
          <p:nvPr>
            <p:ph idx="5" type="subTitle"/>
          </p:nvPr>
        </p:nvSpPr>
        <p:spPr>
          <a:xfrm>
            <a:off x="3252150" y="3506993"/>
            <a:ext cx="2639700" cy="30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53" name="Google Shape;153;p24"/>
          <p:cNvSpPr txBox="1"/>
          <p:nvPr>
            <p:ph idx="6" type="title"/>
          </p:nvPr>
        </p:nvSpPr>
        <p:spPr>
          <a:xfrm>
            <a:off x="1687950" y="530725"/>
            <a:ext cx="57681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sz="3000">
                <a:solidFill>
                  <a:schemeClr val="dk1"/>
                </a:solidFill>
              </a:defRPr>
            </a:lvl1pPr>
            <a:lvl2pPr lvl="1" rtl="0" algn="ctr">
              <a:spcBef>
                <a:spcPts val="0"/>
              </a:spcBef>
              <a:spcAft>
                <a:spcPts val="0"/>
              </a:spcAft>
              <a:buClr>
                <a:schemeClr val="dk1"/>
              </a:buClr>
              <a:buSzPts val="3000"/>
              <a:buNone/>
              <a:defRPr>
                <a:solidFill>
                  <a:schemeClr val="dk1"/>
                </a:solidFill>
              </a:defRPr>
            </a:lvl2pPr>
            <a:lvl3pPr lvl="2" rtl="0" algn="ctr">
              <a:spcBef>
                <a:spcPts val="0"/>
              </a:spcBef>
              <a:spcAft>
                <a:spcPts val="0"/>
              </a:spcAft>
              <a:buClr>
                <a:schemeClr val="dk1"/>
              </a:buClr>
              <a:buSzPts val="3000"/>
              <a:buNone/>
              <a:defRPr>
                <a:solidFill>
                  <a:schemeClr val="dk1"/>
                </a:solidFill>
              </a:defRPr>
            </a:lvl3pPr>
            <a:lvl4pPr lvl="3" rtl="0" algn="ctr">
              <a:spcBef>
                <a:spcPts val="0"/>
              </a:spcBef>
              <a:spcAft>
                <a:spcPts val="0"/>
              </a:spcAft>
              <a:buClr>
                <a:schemeClr val="dk1"/>
              </a:buClr>
              <a:buSzPts val="3000"/>
              <a:buNone/>
              <a:defRPr>
                <a:solidFill>
                  <a:schemeClr val="dk1"/>
                </a:solidFill>
              </a:defRPr>
            </a:lvl4pPr>
            <a:lvl5pPr lvl="4" rtl="0" algn="ctr">
              <a:spcBef>
                <a:spcPts val="0"/>
              </a:spcBef>
              <a:spcAft>
                <a:spcPts val="0"/>
              </a:spcAft>
              <a:buClr>
                <a:schemeClr val="dk1"/>
              </a:buClr>
              <a:buSzPts val="3000"/>
              <a:buNone/>
              <a:defRPr>
                <a:solidFill>
                  <a:schemeClr val="dk1"/>
                </a:solidFill>
              </a:defRPr>
            </a:lvl5pPr>
            <a:lvl6pPr lvl="5" rtl="0" algn="ctr">
              <a:spcBef>
                <a:spcPts val="0"/>
              </a:spcBef>
              <a:spcAft>
                <a:spcPts val="0"/>
              </a:spcAft>
              <a:buClr>
                <a:schemeClr val="dk1"/>
              </a:buClr>
              <a:buSzPts val="3000"/>
              <a:buNone/>
              <a:defRPr>
                <a:solidFill>
                  <a:schemeClr val="dk1"/>
                </a:solidFill>
              </a:defRPr>
            </a:lvl6pPr>
            <a:lvl7pPr lvl="6" rtl="0" algn="ctr">
              <a:spcBef>
                <a:spcPts val="0"/>
              </a:spcBef>
              <a:spcAft>
                <a:spcPts val="0"/>
              </a:spcAft>
              <a:buClr>
                <a:schemeClr val="dk1"/>
              </a:buClr>
              <a:buSzPts val="3000"/>
              <a:buNone/>
              <a:defRPr>
                <a:solidFill>
                  <a:schemeClr val="dk1"/>
                </a:solidFill>
              </a:defRPr>
            </a:lvl7pPr>
            <a:lvl8pPr lvl="7" rtl="0" algn="ctr">
              <a:spcBef>
                <a:spcPts val="0"/>
              </a:spcBef>
              <a:spcAft>
                <a:spcPts val="0"/>
              </a:spcAft>
              <a:buClr>
                <a:schemeClr val="dk1"/>
              </a:buClr>
              <a:buSzPts val="3000"/>
              <a:buNone/>
              <a:defRPr>
                <a:solidFill>
                  <a:schemeClr val="dk1"/>
                </a:solidFill>
              </a:defRPr>
            </a:lvl8pPr>
            <a:lvl9pPr lvl="8" rtl="0" algn="ctr">
              <a:spcBef>
                <a:spcPts val="0"/>
              </a:spcBef>
              <a:spcAft>
                <a:spcPts val="0"/>
              </a:spcAft>
              <a:buClr>
                <a:schemeClr val="dk1"/>
              </a:buClr>
              <a:buSzPts val="3000"/>
              <a:buNone/>
              <a:defRPr>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24">
    <p:bg>
      <p:bgPr>
        <a:solidFill>
          <a:schemeClr val="lt1"/>
        </a:solidFill>
      </p:bgPr>
    </p:bg>
    <p:spTree>
      <p:nvGrpSpPr>
        <p:cNvPr id="154" name="Shape 154"/>
        <p:cNvGrpSpPr/>
        <p:nvPr/>
      </p:nvGrpSpPr>
      <p:grpSpPr>
        <a:xfrm>
          <a:off x="0" y="0"/>
          <a:ext cx="0" cy="0"/>
          <a:chOff x="0" y="0"/>
          <a:chExt cx="0" cy="0"/>
        </a:xfrm>
      </p:grpSpPr>
      <p:sp>
        <p:nvSpPr>
          <p:cNvPr id="155" name="Google Shape;155;p25"/>
          <p:cNvSpPr/>
          <p:nvPr/>
        </p:nvSpPr>
        <p:spPr>
          <a:xfrm rot="5400000">
            <a:off x="3089175" y="-1088700"/>
            <a:ext cx="3154500" cy="93327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56" name="Google Shape;156;p25"/>
          <p:cNvSpPr txBox="1"/>
          <p:nvPr>
            <p:ph type="title"/>
          </p:nvPr>
        </p:nvSpPr>
        <p:spPr>
          <a:xfrm>
            <a:off x="4107900" y="530725"/>
            <a:ext cx="51954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sz="3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p:txBody>
      </p:sp>
      <p:sp>
        <p:nvSpPr>
          <p:cNvPr id="157" name="Google Shape;157;p25"/>
          <p:cNvSpPr/>
          <p:nvPr/>
        </p:nvSpPr>
        <p:spPr>
          <a:xfrm>
            <a:off x="804975" y="-555475"/>
            <a:ext cx="2675700" cy="5143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_1_2">
    <p:bg>
      <p:bgPr>
        <a:solidFill>
          <a:schemeClr val="lt1"/>
        </a:solidFill>
      </p:bgPr>
    </p:bg>
    <p:spTree>
      <p:nvGrpSpPr>
        <p:cNvPr id="158" name="Shape 158"/>
        <p:cNvGrpSpPr/>
        <p:nvPr/>
      </p:nvGrpSpPr>
      <p:grpSpPr>
        <a:xfrm>
          <a:off x="0" y="0"/>
          <a:ext cx="0" cy="0"/>
          <a:chOff x="0" y="0"/>
          <a:chExt cx="0" cy="0"/>
        </a:xfrm>
      </p:grpSpPr>
      <p:sp>
        <p:nvSpPr>
          <p:cNvPr id="159" name="Google Shape;159;p26"/>
          <p:cNvSpPr txBox="1"/>
          <p:nvPr>
            <p:ph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sz="3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p:txBody>
      </p:sp>
      <p:sp>
        <p:nvSpPr>
          <p:cNvPr id="160" name="Google Shape;160;p26"/>
          <p:cNvSpPr txBox="1"/>
          <p:nvPr>
            <p:ph idx="2" type="title"/>
          </p:nvPr>
        </p:nvSpPr>
        <p:spPr>
          <a:xfrm>
            <a:off x="1603221" y="1785405"/>
            <a:ext cx="1511100" cy="33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61" name="Google Shape;161;p26"/>
          <p:cNvSpPr txBox="1"/>
          <p:nvPr>
            <p:ph idx="1" type="subTitle"/>
          </p:nvPr>
        </p:nvSpPr>
        <p:spPr>
          <a:xfrm>
            <a:off x="1613925" y="2056580"/>
            <a:ext cx="2732700" cy="20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62" name="Google Shape;162;p26"/>
          <p:cNvSpPr txBox="1"/>
          <p:nvPr>
            <p:ph idx="3" type="title"/>
          </p:nvPr>
        </p:nvSpPr>
        <p:spPr>
          <a:xfrm>
            <a:off x="1603125" y="3477975"/>
            <a:ext cx="1511100" cy="33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63" name="Google Shape;163;p26"/>
          <p:cNvSpPr txBox="1"/>
          <p:nvPr>
            <p:ph idx="4" type="subTitle"/>
          </p:nvPr>
        </p:nvSpPr>
        <p:spPr>
          <a:xfrm>
            <a:off x="1613330" y="3740601"/>
            <a:ext cx="2732700" cy="20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64" name="Google Shape;164;p26"/>
          <p:cNvSpPr txBox="1"/>
          <p:nvPr>
            <p:ph idx="5" type="title"/>
          </p:nvPr>
        </p:nvSpPr>
        <p:spPr>
          <a:xfrm>
            <a:off x="5032000" y="1785405"/>
            <a:ext cx="1511100" cy="33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65" name="Google Shape;165;p26"/>
          <p:cNvSpPr txBox="1"/>
          <p:nvPr>
            <p:ph idx="6" type="subTitle"/>
          </p:nvPr>
        </p:nvSpPr>
        <p:spPr>
          <a:xfrm>
            <a:off x="5032825" y="2056580"/>
            <a:ext cx="2732700" cy="20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166" name="Google Shape;166;p26"/>
          <p:cNvSpPr txBox="1"/>
          <p:nvPr>
            <p:ph idx="7" type="title"/>
          </p:nvPr>
        </p:nvSpPr>
        <p:spPr>
          <a:xfrm>
            <a:off x="5022125" y="3478125"/>
            <a:ext cx="1511100" cy="333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sz="1800">
                <a:solidFill>
                  <a:schemeClr val="dk1"/>
                </a:solidFill>
              </a:defRPr>
            </a:lvl1pPr>
            <a:lvl2pPr lvl="1" rtl="0" algn="ctr">
              <a:spcBef>
                <a:spcPts val="0"/>
              </a:spcBef>
              <a:spcAft>
                <a:spcPts val="0"/>
              </a:spcAft>
              <a:buClr>
                <a:schemeClr val="dk1"/>
              </a:buClr>
              <a:buSzPts val="1800"/>
              <a:buNone/>
              <a:defRPr sz="1800">
                <a:solidFill>
                  <a:schemeClr val="dk1"/>
                </a:solidFill>
              </a:defRPr>
            </a:lvl2pPr>
            <a:lvl3pPr lvl="2" rtl="0" algn="ctr">
              <a:spcBef>
                <a:spcPts val="0"/>
              </a:spcBef>
              <a:spcAft>
                <a:spcPts val="0"/>
              </a:spcAft>
              <a:buClr>
                <a:schemeClr val="dk1"/>
              </a:buClr>
              <a:buSzPts val="1800"/>
              <a:buNone/>
              <a:defRPr sz="1800">
                <a:solidFill>
                  <a:schemeClr val="dk1"/>
                </a:solidFill>
              </a:defRPr>
            </a:lvl3pPr>
            <a:lvl4pPr lvl="3" rtl="0" algn="ctr">
              <a:spcBef>
                <a:spcPts val="0"/>
              </a:spcBef>
              <a:spcAft>
                <a:spcPts val="0"/>
              </a:spcAft>
              <a:buClr>
                <a:schemeClr val="dk1"/>
              </a:buClr>
              <a:buSzPts val="1800"/>
              <a:buNone/>
              <a:defRPr sz="1800">
                <a:solidFill>
                  <a:schemeClr val="dk1"/>
                </a:solidFill>
              </a:defRPr>
            </a:lvl4pPr>
            <a:lvl5pPr lvl="4" rtl="0" algn="ctr">
              <a:spcBef>
                <a:spcPts val="0"/>
              </a:spcBef>
              <a:spcAft>
                <a:spcPts val="0"/>
              </a:spcAft>
              <a:buClr>
                <a:schemeClr val="dk1"/>
              </a:buClr>
              <a:buSzPts val="1800"/>
              <a:buNone/>
              <a:defRPr sz="1800">
                <a:solidFill>
                  <a:schemeClr val="dk1"/>
                </a:solidFill>
              </a:defRPr>
            </a:lvl5pPr>
            <a:lvl6pPr lvl="5" rtl="0" algn="ctr">
              <a:spcBef>
                <a:spcPts val="0"/>
              </a:spcBef>
              <a:spcAft>
                <a:spcPts val="0"/>
              </a:spcAft>
              <a:buClr>
                <a:schemeClr val="dk1"/>
              </a:buClr>
              <a:buSzPts val="1800"/>
              <a:buNone/>
              <a:defRPr sz="1800">
                <a:solidFill>
                  <a:schemeClr val="dk1"/>
                </a:solidFill>
              </a:defRPr>
            </a:lvl6pPr>
            <a:lvl7pPr lvl="6" rtl="0" algn="ctr">
              <a:spcBef>
                <a:spcPts val="0"/>
              </a:spcBef>
              <a:spcAft>
                <a:spcPts val="0"/>
              </a:spcAft>
              <a:buClr>
                <a:schemeClr val="dk1"/>
              </a:buClr>
              <a:buSzPts val="1800"/>
              <a:buNone/>
              <a:defRPr sz="1800">
                <a:solidFill>
                  <a:schemeClr val="dk1"/>
                </a:solidFill>
              </a:defRPr>
            </a:lvl7pPr>
            <a:lvl8pPr lvl="7" rtl="0" algn="ctr">
              <a:spcBef>
                <a:spcPts val="0"/>
              </a:spcBef>
              <a:spcAft>
                <a:spcPts val="0"/>
              </a:spcAft>
              <a:buClr>
                <a:schemeClr val="dk1"/>
              </a:buClr>
              <a:buSzPts val="1800"/>
              <a:buNone/>
              <a:defRPr sz="1800">
                <a:solidFill>
                  <a:schemeClr val="dk1"/>
                </a:solidFill>
              </a:defRPr>
            </a:lvl8pPr>
            <a:lvl9pPr lvl="8" rtl="0" algn="ctr">
              <a:spcBef>
                <a:spcPts val="0"/>
              </a:spcBef>
              <a:spcAft>
                <a:spcPts val="0"/>
              </a:spcAft>
              <a:buClr>
                <a:schemeClr val="dk1"/>
              </a:buClr>
              <a:buSzPts val="1800"/>
              <a:buNone/>
              <a:defRPr sz="1800">
                <a:solidFill>
                  <a:schemeClr val="dk1"/>
                </a:solidFill>
              </a:defRPr>
            </a:lvl9pPr>
          </a:lstStyle>
          <a:p/>
        </p:txBody>
      </p:sp>
      <p:sp>
        <p:nvSpPr>
          <p:cNvPr id="167" name="Google Shape;167;p26"/>
          <p:cNvSpPr txBox="1"/>
          <p:nvPr>
            <p:ph idx="8" type="subTitle"/>
          </p:nvPr>
        </p:nvSpPr>
        <p:spPr>
          <a:xfrm>
            <a:off x="5032825" y="3740156"/>
            <a:ext cx="2732700" cy="20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23">
    <p:bg>
      <p:bgPr>
        <a:solidFill>
          <a:schemeClr val="lt1"/>
        </a:solidFill>
      </p:bgPr>
    </p:bg>
    <p:spTree>
      <p:nvGrpSpPr>
        <p:cNvPr id="168" name="Shape 168"/>
        <p:cNvGrpSpPr/>
        <p:nvPr/>
      </p:nvGrpSpPr>
      <p:grpSpPr>
        <a:xfrm>
          <a:off x="0" y="0"/>
          <a:ext cx="0" cy="0"/>
          <a:chOff x="0" y="0"/>
          <a:chExt cx="0" cy="0"/>
        </a:xfrm>
      </p:grpSpPr>
      <p:sp>
        <p:nvSpPr>
          <p:cNvPr id="169" name="Google Shape;169;p27"/>
          <p:cNvSpPr txBox="1"/>
          <p:nvPr>
            <p:ph idx="1" type="subTitle"/>
          </p:nvPr>
        </p:nvSpPr>
        <p:spPr>
          <a:xfrm>
            <a:off x="653699" y="30649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sz="1400">
                <a:solidFill>
                  <a:schemeClr val="dk1"/>
                </a:solidFill>
              </a:defRPr>
            </a:lvl2pPr>
            <a:lvl3pPr lvl="2" rtl="0" algn="ctr">
              <a:lnSpc>
                <a:spcPct val="100000"/>
              </a:lnSpc>
              <a:spcBef>
                <a:spcPts val="0"/>
              </a:spcBef>
              <a:spcAft>
                <a:spcPts val="0"/>
              </a:spcAft>
              <a:buClr>
                <a:schemeClr val="dk1"/>
              </a:buClr>
              <a:buSzPts val="1400"/>
              <a:buNone/>
              <a:defRPr sz="1400">
                <a:solidFill>
                  <a:schemeClr val="dk1"/>
                </a:solidFill>
              </a:defRPr>
            </a:lvl3pPr>
            <a:lvl4pPr lvl="3" rtl="0" algn="ctr">
              <a:lnSpc>
                <a:spcPct val="100000"/>
              </a:lnSpc>
              <a:spcBef>
                <a:spcPts val="0"/>
              </a:spcBef>
              <a:spcAft>
                <a:spcPts val="0"/>
              </a:spcAft>
              <a:buClr>
                <a:schemeClr val="dk1"/>
              </a:buClr>
              <a:buSzPts val="1400"/>
              <a:buNone/>
              <a:defRPr sz="1400">
                <a:solidFill>
                  <a:schemeClr val="dk1"/>
                </a:solidFill>
              </a:defRPr>
            </a:lvl4pPr>
            <a:lvl5pPr lvl="4" rtl="0" algn="ctr">
              <a:lnSpc>
                <a:spcPct val="100000"/>
              </a:lnSpc>
              <a:spcBef>
                <a:spcPts val="0"/>
              </a:spcBef>
              <a:spcAft>
                <a:spcPts val="0"/>
              </a:spcAft>
              <a:buClr>
                <a:schemeClr val="dk1"/>
              </a:buClr>
              <a:buSzPts val="1400"/>
              <a:buNone/>
              <a:defRPr sz="1400">
                <a:solidFill>
                  <a:schemeClr val="dk1"/>
                </a:solidFill>
              </a:defRPr>
            </a:lvl5pPr>
            <a:lvl6pPr lvl="5" rtl="0" algn="ctr">
              <a:lnSpc>
                <a:spcPct val="100000"/>
              </a:lnSpc>
              <a:spcBef>
                <a:spcPts val="0"/>
              </a:spcBef>
              <a:spcAft>
                <a:spcPts val="0"/>
              </a:spcAft>
              <a:buClr>
                <a:schemeClr val="dk1"/>
              </a:buClr>
              <a:buSzPts val="1400"/>
              <a:buNone/>
              <a:defRPr sz="1400">
                <a:solidFill>
                  <a:schemeClr val="dk1"/>
                </a:solidFill>
              </a:defRPr>
            </a:lvl6pPr>
            <a:lvl7pPr lvl="6" rtl="0" algn="ctr">
              <a:lnSpc>
                <a:spcPct val="100000"/>
              </a:lnSpc>
              <a:spcBef>
                <a:spcPts val="0"/>
              </a:spcBef>
              <a:spcAft>
                <a:spcPts val="0"/>
              </a:spcAft>
              <a:buClr>
                <a:schemeClr val="dk1"/>
              </a:buClr>
              <a:buSzPts val="1400"/>
              <a:buNone/>
              <a:defRPr sz="1400">
                <a:solidFill>
                  <a:schemeClr val="dk1"/>
                </a:solidFill>
              </a:defRPr>
            </a:lvl7pPr>
            <a:lvl8pPr lvl="7" rtl="0" algn="ctr">
              <a:lnSpc>
                <a:spcPct val="100000"/>
              </a:lnSpc>
              <a:spcBef>
                <a:spcPts val="0"/>
              </a:spcBef>
              <a:spcAft>
                <a:spcPts val="0"/>
              </a:spcAft>
              <a:buClr>
                <a:schemeClr val="dk1"/>
              </a:buClr>
              <a:buSzPts val="1400"/>
              <a:buNone/>
              <a:defRPr sz="1400">
                <a:solidFill>
                  <a:schemeClr val="dk1"/>
                </a:solidFill>
              </a:defRPr>
            </a:lvl8pPr>
            <a:lvl9pPr lvl="8" rtl="0" algn="ctr">
              <a:lnSpc>
                <a:spcPct val="100000"/>
              </a:lnSpc>
              <a:spcBef>
                <a:spcPts val="0"/>
              </a:spcBef>
              <a:spcAft>
                <a:spcPts val="0"/>
              </a:spcAft>
              <a:buClr>
                <a:schemeClr val="dk1"/>
              </a:buClr>
              <a:buSzPts val="1400"/>
              <a:buNone/>
              <a:defRPr sz="1400">
                <a:solidFill>
                  <a:schemeClr val="dk1"/>
                </a:solidFill>
              </a:defRPr>
            </a:lvl9pPr>
          </a:lstStyle>
          <a:p/>
        </p:txBody>
      </p:sp>
      <p:sp>
        <p:nvSpPr>
          <p:cNvPr id="170" name="Google Shape;170;p27"/>
          <p:cNvSpPr txBox="1"/>
          <p:nvPr>
            <p:ph idx="2" type="subTitle"/>
          </p:nvPr>
        </p:nvSpPr>
        <p:spPr>
          <a:xfrm>
            <a:off x="3439674" y="30649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sz="1400">
                <a:solidFill>
                  <a:schemeClr val="dk1"/>
                </a:solidFill>
              </a:defRPr>
            </a:lvl2pPr>
            <a:lvl3pPr lvl="2" rtl="0" algn="ctr">
              <a:lnSpc>
                <a:spcPct val="100000"/>
              </a:lnSpc>
              <a:spcBef>
                <a:spcPts val="0"/>
              </a:spcBef>
              <a:spcAft>
                <a:spcPts val="0"/>
              </a:spcAft>
              <a:buClr>
                <a:schemeClr val="dk1"/>
              </a:buClr>
              <a:buSzPts val="1400"/>
              <a:buNone/>
              <a:defRPr sz="1400">
                <a:solidFill>
                  <a:schemeClr val="dk1"/>
                </a:solidFill>
              </a:defRPr>
            </a:lvl3pPr>
            <a:lvl4pPr lvl="3" rtl="0" algn="ctr">
              <a:lnSpc>
                <a:spcPct val="100000"/>
              </a:lnSpc>
              <a:spcBef>
                <a:spcPts val="0"/>
              </a:spcBef>
              <a:spcAft>
                <a:spcPts val="0"/>
              </a:spcAft>
              <a:buClr>
                <a:schemeClr val="dk1"/>
              </a:buClr>
              <a:buSzPts val="1400"/>
              <a:buNone/>
              <a:defRPr sz="1400">
                <a:solidFill>
                  <a:schemeClr val="dk1"/>
                </a:solidFill>
              </a:defRPr>
            </a:lvl4pPr>
            <a:lvl5pPr lvl="4" rtl="0" algn="ctr">
              <a:lnSpc>
                <a:spcPct val="100000"/>
              </a:lnSpc>
              <a:spcBef>
                <a:spcPts val="0"/>
              </a:spcBef>
              <a:spcAft>
                <a:spcPts val="0"/>
              </a:spcAft>
              <a:buClr>
                <a:schemeClr val="dk1"/>
              </a:buClr>
              <a:buSzPts val="1400"/>
              <a:buNone/>
              <a:defRPr sz="1400">
                <a:solidFill>
                  <a:schemeClr val="dk1"/>
                </a:solidFill>
              </a:defRPr>
            </a:lvl5pPr>
            <a:lvl6pPr lvl="5" rtl="0" algn="ctr">
              <a:lnSpc>
                <a:spcPct val="100000"/>
              </a:lnSpc>
              <a:spcBef>
                <a:spcPts val="0"/>
              </a:spcBef>
              <a:spcAft>
                <a:spcPts val="0"/>
              </a:spcAft>
              <a:buClr>
                <a:schemeClr val="dk1"/>
              </a:buClr>
              <a:buSzPts val="1400"/>
              <a:buNone/>
              <a:defRPr sz="1400">
                <a:solidFill>
                  <a:schemeClr val="dk1"/>
                </a:solidFill>
              </a:defRPr>
            </a:lvl6pPr>
            <a:lvl7pPr lvl="6" rtl="0" algn="ctr">
              <a:lnSpc>
                <a:spcPct val="100000"/>
              </a:lnSpc>
              <a:spcBef>
                <a:spcPts val="0"/>
              </a:spcBef>
              <a:spcAft>
                <a:spcPts val="0"/>
              </a:spcAft>
              <a:buClr>
                <a:schemeClr val="dk1"/>
              </a:buClr>
              <a:buSzPts val="1400"/>
              <a:buNone/>
              <a:defRPr sz="1400">
                <a:solidFill>
                  <a:schemeClr val="dk1"/>
                </a:solidFill>
              </a:defRPr>
            </a:lvl7pPr>
            <a:lvl8pPr lvl="7" rtl="0" algn="ctr">
              <a:lnSpc>
                <a:spcPct val="100000"/>
              </a:lnSpc>
              <a:spcBef>
                <a:spcPts val="0"/>
              </a:spcBef>
              <a:spcAft>
                <a:spcPts val="0"/>
              </a:spcAft>
              <a:buClr>
                <a:schemeClr val="dk1"/>
              </a:buClr>
              <a:buSzPts val="1400"/>
              <a:buNone/>
              <a:defRPr sz="1400">
                <a:solidFill>
                  <a:schemeClr val="dk1"/>
                </a:solidFill>
              </a:defRPr>
            </a:lvl8pPr>
            <a:lvl9pPr lvl="8" rtl="0" algn="ctr">
              <a:lnSpc>
                <a:spcPct val="100000"/>
              </a:lnSpc>
              <a:spcBef>
                <a:spcPts val="0"/>
              </a:spcBef>
              <a:spcAft>
                <a:spcPts val="0"/>
              </a:spcAft>
              <a:buClr>
                <a:schemeClr val="dk1"/>
              </a:buClr>
              <a:buSzPts val="1400"/>
              <a:buNone/>
              <a:defRPr sz="1400">
                <a:solidFill>
                  <a:schemeClr val="dk1"/>
                </a:solidFill>
              </a:defRPr>
            </a:lvl9pPr>
          </a:lstStyle>
          <a:p/>
        </p:txBody>
      </p:sp>
      <p:sp>
        <p:nvSpPr>
          <p:cNvPr id="171" name="Google Shape;171;p27"/>
          <p:cNvSpPr txBox="1"/>
          <p:nvPr>
            <p:ph idx="3" type="subTitle"/>
          </p:nvPr>
        </p:nvSpPr>
        <p:spPr>
          <a:xfrm>
            <a:off x="6203701" y="3064975"/>
            <a:ext cx="2286600" cy="75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lnSpc>
                <a:spcPct val="100000"/>
              </a:lnSpc>
              <a:spcBef>
                <a:spcPts val="0"/>
              </a:spcBef>
              <a:spcAft>
                <a:spcPts val="0"/>
              </a:spcAft>
              <a:buClr>
                <a:schemeClr val="dk1"/>
              </a:buClr>
              <a:buSzPts val="1400"/>
              <a:buNone/>
              <a:defRPr sz="1400">
                <a:solidFill>
                  <a:schemeClr val="dk1"/>
                </a:solidFill>
              </a:defRPr>
            </a:lvl2pPr>
            <a:lvl3pPr lvl="2" rtl="0" algn="ctr">
              <a:lnSpc>
                <a:spcPct val="100000"/>
              </a:lnSpc>
              <a:spcBef>
                <a:spcPts val="0"/>
              </a:spcBef>
              <a:spcAft>
                <a:spcPts val="0"/>
              </a:spcAft>
              <a:buClr>
                <a:schemeClr val="dk1"/>
              </a:buClr>
              <a:buSzPts val="1400"/>
              <a:buNone/>
              <a:defRPr sz="1400">
                <a:solidFill>
                  <a:schemeClr val="dk1"/>
                </a:solidFill>
              </a:defRPr>
            </a:lvl3pPr>
            <a:lvl4pPr lvl="3" rtl="0" algn="ctr">
              <a:lnSpc>
                <a:spcPct val="100000"/>
              </a:lnSpc>
              <a:spcBef>
                <a:spcPts val="0"/>
              </a:spcBef>
              <a:spcAft>
                <a:spcPts val="0"/>
              </a:spcAft>
              <a:buClr>
                <a:schemeClr val="dk1"/>
              </a:buClr>
              <a:buSzPts val="1400"/>
              <a:buNone/>
              <a:defRPr sz="1400">
                <a:solidFill>
                  <a:schemeClr val="dk1"/>
                </a:solidFill>
              </a:defRPr>
            </a:lvl4pPr>
            <a:lvl5pPr lvl="4" rtl="0" algn="ctr">
              <a:lnSpc>
                <a:spcPct val="100000"/>
              </a:lnSpc>
              <a:spcBef>
                <a:spcPts val="0"/>
              </a:spcBef>
              <a:spcAft>
                <a:spcPts val="0"/>
              </a:spcAft>
              <a:buClr>
                <a:schemeClr val="dk1"/>
              </a:buClr>
              <a:buSzPts val="1400"/>
              <a:buNone/>
              <a:defRPr sz="1400">
                <a:solidFill>
                  <a:schemeClr val="dk1"/>
                </a:solidFill>
              </a:defRPr>
            </a:lvl5pPr>
            <a:lvl6pPr lvl="5" rtl="0" algn="ctr">
              <a:lnSpc>
                <a:spcPct val="100000"/>
              </a:lnSpc>
              <a:spcBef>
                <a:spcPts val="0"/>
              </a:spcBef>
              <a:spcAft>
                <a:spcPts val="0"/>
              </a:spcAft>
              <a:buClr>
                <a:schemeClr val="dk1"/>
              </a:buClr>
              <a:buSzPts val="1400"/>
              <a:buNone/>
              <a:defRPr sz="1400">
                <a:solidFill>
                  <a:schemeClr val="dk1"/>
                </a:solidFill>
              </a:defRPr>
            </a:lvl6pPr>
            <a:lvl7pPr lvl="6" rtl="0" algn="ctr">
              <a:lnSpc>
                <a:spcPct val="100000"/>
              </a:lnSpc>
              <a:spcBef>
                <a:spcPts val="0"/>
              </a:spcBef>
              <a:spcAft>
                <a:spcPts val="0"/>
              </a:spcAft>
              <a:buClr>
                <a:schemeClr val="dk1"/>
              </a:buClr>
              <a:buSzPts val="1400"/>
              <a:buNone/>
              <a:defRPr sz="1400">
                <a:solidFill>
                  <a:schemeClr val="dk1"/>
                </a:solidFill>
              </a:defRPr>
            </a:lvl7pPr>
            <a:lvl8pPr lvl="7" rtl="0" algn="ctr">
              <a:lnSpc>
                <a:spcPct val="100000"/>
              </a:lnSpc>
              <a:spcBef>
                <a:spcPts val="0"/>
              </a:spcBef>
              <a:spcAft>
                <a:spcPts val="0"/>
              </a:spcAft>
              <a:buClr>
                <a:schemeClr val="dk1"/>
              </a:buClr>
              <a:buSzPts val="1400"/>
              <a:buNone/>
              <a:defRPr sz="1400">
                <a:solidFill>
                  <a:schemeClr val="dk1"/>
                </a:solidFill>
              </a:defRPr>
            </a:lvl8pPr>
            <a:lvl9pPr lvl="8" rtl="0" algn="ctr">
              <a:lnSpc>
                <a:spcPct val="100000"/>
              </a:lnSpc>
              <a:spcBef>
                <a:spcPts val="0"/>
              </a:spcBef>
              <a:spcAft>
                <a:spcPts val="0"/>
              </a:spcAft>
              <a:buClr>
                <a:schemeClr val="dk1"/>
              </a:buClr>
              <a:buSzPts val="1400"/>
              <a:buNone/>
              <a:defRPr sz="1400">
                <a:solidFill>
                  <a:schemeClr val="dk1"/>
                </a:solidFill>
              </a:defRPr>
            </a:lvl9pPr>
          </a:lstStyle>
          <a:p/>
        </p:txBody>
      </p:sp>
      <p:sp>
        <p:nvSpPr>
          <p:cNvPr id="172" name="Google Shape;172;p27"/>
          <p:cNvSpPr txBox="1"/>
          <p:nvPr>
            <p:ph hasCustomPrompt="1" type="title"/>
          </p:nvPr>
        </p:nvSpPr>
        <p:spPr>
          <a:xfrm>
            <a:off x="588299" y="23919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000"/>
              <a:buNone/>
              <a:defRPr sz="4000">
                <a:solidFill>
                  <a:schemeClr val="dk1"/>
                </a:solidFill>
              </a:defRPr>
            </a:lvl1pPr>
            <a:lvl2pPr lvl="1" rtl="0" algn="ctr">
              <a:spcBef>
                <a:spcPts val="0"/>
              </a:spcBef>
              <a:spcAft>
                <a:spcPts val="0"/>
              </a:spcAft>
              <a:buClr>
                <a:schemeClr val="dk1"/>
              </a:buClr>
              <a:buSzPts val="4000"/>
              <a:buNone/>
              <a:defRPr sz="4000">
                <a:solidFill>
                  <a:schemeClr val="dk1"/>
                </a:solidFill>
              </a:defRPr>
            </a:lvl2pPr>
            <a:lvl3pPr lvl="2" rtl="0" algn="ctr">
              <a:spcBef>
                <a:spcPts val="0"/>
              </a:spcBef>
              <a:spcAft>
                <a:spcPts val="0"/>
              </a:spcAft>
              <a:buClr>
                <a:schemeClr val="dk1"/>
              </a:buClr>
              <a:buSzPts val="4000"/>
              <a:buNone/>
              <a:defRPr sz="4000">
                <a:solidFill>
                  <a:schemeClr val="dk1"/>
                </a:solidFill>
              </a:defRPr>
            </a:lvl3pPr>
            <a:lvl4pPr lvl="3" rtl="0" algn="ctr">
              <a:spcBef>
                <a:spcPts val="0"/>
              </a:spcBef>
              <a:spcAft>
                <a:spcPts val="0"/>
              </a:spcAft>
              <a:buClr>
                <a:schemeClr val="dk1"/>
              </a:buClr>
              <a:buSzPts val="4000"/>
              <a:buNone/>
              <a:defRPr sz="4000">
                <a:solidFill>
                  <a:schemeClr val="dk1"/>
                </a:solidFill>
              </a:defRPr>
            </a:lvl4pPr>
            <a:lvl5pPr lvl="4" rtl="0" algn="ctr">
              <a:spcBef>
                <a:spcPts val="0"/>
              </a:spcBef>
              <a:spcAft>
                <a:spcPts val="0"/>
              </a:spcAft>
              <a:buClr>
                <a:schemeClr val="dk1"/>
              </a:buClr>
              <a:buSzPts val="4000"/>
              <a:buNone/>
              <a:defRPr sz="4000">
                <a:solidFill>
                  <a:schemeClr val="dk1"/>
                </a:solidFill>
              </a:defRPr>
            </a:lvl5pPr>
            <a:lvl6pPr lvl="5" rtl="0" algn="ctr">
              <a:spcBef>
                <a:spcPts val="0"/>
              </a:spcBef>
              <a:spcAft>
                <a:spcPts val="0"/>
              </a:spcAft>
              <a:buClr>
                <a:schemeClr val="dk1"/>
              </a:buClr>
              <a:buSzPts val="4000"/>
              <a:buNone/>
              <a:defRPr sz="4000">
                <a:solidFill>
                  <a:schemeClr val="dk1"/>
                </a:solidFill>
              </a:defRPr>
            </a:lvl6pPr>
            <a:lvl7pPr lvl="6" rtl="0" algn="ctr">
              <a:spcBef>
                <a:spcPts val="0"/>
              </a:spcBef>
              <a:spcAft>
                <a:spcPts val="0"/>
              </a:spcAft>
              <a:buClr>
                <a:schemeClr val="dk1"/>
              </a:buClr>
              <a:buSzPts val="4000"/>
              <a:buNone/>
              <a:defRPr sz="4000">
                <a:solidFill>
                  <a:schemeClr val="dk1"/>
                </a:solidFill>
              </a:defRPr>
            </a:lvl7pPr>
            <a:lvl8pPr lvl="7" rtl="0" algn="ctr">
              <a:spcBef>
                <a:spcPts val="0"/>
              </a:spcBef>
              <a:spcAft>
                <a:spcPts val="0"/>
              </a:spcAft>
              <a:buClr>
                <a:schemeClr val="dk1"/>
              </a:buClr>
              <a:buSzPts val="4000"/>
              <a:buNone/>
              <a:defRPr sz="4000">
                <a:solidFill>
                  <a:schemeClr val="dk1"/>
                </a:solidFill>
              </a:defRPr>
            </a:lvl8pPr>
            <a:lvl9pPr lvl="8" rtl="0" algn="ctr">
              <a:spcBef>
                <a:spcPts val="0"/>
              </a:spcBef>
              <a:spcAft>
                <a:spcPts val="0"/>
              </a:spcAft>
              <a:buClr>
                <a:schemeClr val="dk1"/>
              </a:buClr>
              <a:buSzPts val="4000"/>
              <a:buNone/>
              <a:defRPr sz="4000">
                <a:solidFill>
                  <a:schemeClr val="dk1"/>
                </a:solidFill>
              </a:defRPr>
            </a:lvl9pPr>
          </a:lstStyle>
          <a:p>
            <a:r>
              <a:t>xx%</a:t>
            </a:r>
          </a:p>
        </p:txBody>
      </p:sp>
      <p:sp>
        <p:nvSpPr>
          <p:cNvPr id="173" name="Google Shape;173;p27"/>
          <p:cNvSpPr txBox="1"/>
          <p:nvPr>
            <p:ph hasCustomPrompt="1" idx="4" type="title"/>
          </p:nvPr>
        </p:nvSpPr>
        <p:spPr>
          <a:xfrm>
            <a:off x="3363300" y="23919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000"/>
              <a:buNone/>
              <a:defRPr sz="4000">
                <a:solidFill>
                  <a:schemeClr val="dk1"/>
                </a:solidFill>
              </a:defRPr>
            </a:lvl1pPr>
            <a:lvl2pPr lvl="1" rtl="0" algn="ctr">
              <a:spcBef>
                <a:spcPts val="0"/>
              </a:spcBef>
              <a:spcAft>
                <a:spcPts val="0"/>
              </a:spcAft>
              <a:buClr>
                <a:schemeClr val="dk1"/>
              </a:buClr>
              <a:buSzPts val="4000"/>
              <a:buNone/>
              <a:defRPr sz="4000">
                <a:solidFill>
                  <a:schemeClr val="dk1"/>
                </a:solidFill>
              </a:defRPr>
            </a:lvl2pPr>
            <a:lvl3pPr lvl="2" rtl="0" algn="ctr">
              <a:spcBef>
                <a:spcPts val="0"/>
              </a:spcBef>
              <a:spcAft>
                <a:spcPts val="0"/>
              </a:spcAft>
              <a:buClr>
                <a:schemeClr val="dk1"/>
              </a:buClr>
              <a:buSzPts val="4000"/>
              <a:buNone/>
              <a:defRPr sz="4000">
                <a:solidFill>
                  <a:schemeClr val="dk1"/>
                </a:solidFill>
              </a:defRPr>
            </a:lvl3pPr>
            <a:lvl4pPr lvl="3" rtl="0" algn="ctr">
              <a:spcBef>
                <a:spcPts val="0"/>
              </a:spcBef>
              <a:spcAft>
                <a:spcPts val="0"/>
              </a:spcAft>
              <a:buClr>
                <a:schemeClr val="dk1"/>
              </a:buClr>
              <a:buSzPts val="4000"/>
              <a:buNone/>
              <a:defRPr sz="4000">
                <a:solidFill>
                  <a:schemeClr val="dk1"/>
                </a:solidFill>
              </a:defRPr>
            </a:lvl4pPr>
            <a:lvl5pPr lvl="4" rtl="0" algn="ctr">
              <a:spcBef>
                <a:spcPts val="0"/>
              </a:spcBef>
              <a:spcAft>
                <a:spcPts val="0"/>
              </a:spcAft>
              <a:buClr>
                <a:schemeClr val="dk1"/>
              </a:buClr>
              <a:buSzPts val="4000"/>
              <a:buNone/>
              <a:defRPr sz="4000">
                <a:solidFill>
                  <a:schemeClr val="dk1"/>
                </a:solidFill>
              </a:defRPr>
            </a:lvl5pPr>
            <a:lvl6pPr lvl="5" rtl="0" algn="ctr">
              <a:spcBef>
                <a:spcPts val="0"/>
              </a:spcBef>
              <a:spcAft>
                <a:spcPts val="0"/>
              </a:spcAft>
              <a:buClr>
                <a:schemeClr val="dk1"/>
              </a:buClr>
              <a:buSzPts val="4000"/>
              <a:buNone/>
              <a:defRPr sz="4000">
                <a:solidFill>
                  <a:schemeClr val="dk1"/>
                </a:solidFill>
              </a:defRPr>
            </a:lvl6pPr>
            <a:lvl7pPr lvl="6" rtl="0" algn="ctr">
              <a:spcBef>
                <a:spcPts val="0"/>
              </a:spcBef>
              <a:spcAft>
                <a:spcPts val="0"/>
              </a:spcAft>
              <a:buClr>
                <a:schemeClr val="dk1"/>
              </a:buClr>
              <a:buSzPts val="4000"/>
              <a:buNone/>
              <a:defRPr sz="4000">
                <a:solidFill>
                  <a:schemeClr val="dk1"/>
                </a:solidFill>
              </a:defRPr>
            </a:lvl7pPr>
            <a:lvl8pPr lvl="7" rtl="0" algn="ctr">
              <a:spcBef>
                <a:spcPts val="0"/>
              </a:spcBef>
              <a:spcAft>
                <a:spcPts val="0"/>
              </a:spcAft>
              <a:buClr>
                <a:schemeClr val="dk1"/>
              </a:buClr>
              <a:buSzPts val="4000"/>
              <a:buNone/>
              <a:defRPr sz="4000">
                <a:solidFill>
                  <a:schemeClr val="dk1"/>
                </a:solidFill>
              </a:defRPr>
            </a:lvl8pPr>
            <a:lvl9pPr lvl="8" rtl="0" algn="ctr">
              <a:spcBef>
                <a:spcPts val="0"/>
              </a:spcBef>
              <a:spcAft>
                <a:spcPts val="0"/>
              </a:spcAft>
              <a:buClr>
                <a:schemeClr val="dk1"/>
              </a:buClr>
              <a:buSzPts val="4000"/>
              <a:buNone/>
              <a:defRPr sz="4000">
                <a:solidFill>
                  <a:schemeClr val="dk1"/>
                </a:solidFill>
              </a:defRPr>
            </a:lvl9pPr>
          </a:lstStyle>
          <a:p>
            <a:r>
              <a:t>xx%</a:t>
            </a:r>
          </a:p>
        </p:txBody>
      </p:sp>
      <p:sp>
        <p:nvSpPr>
          <p:cNvPr id="174" name="Google Shape;174;p27"/>
          <p:cNvSpPr txBox="1"/>
          <p:nvPr>
            <p:ph hasCustomPrompt="1" idx="5" type="title"/>
          </p:nvPr>
        </p:nvSpPr>
        <p:spPr>
          <a:xfrm>
            <a:off x="6138301" y="2391925"/>
            <a:ext cx="2417400" cy="753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000"/>
              <a:buNone/>
              <a:defRPr sz="4000">
                <a:solidFill>
                  <a:schemeClr val="dk1"/>
                </a:solidFill>
              </a:defRPr>
            </a:lvl1pPr>
            <a:lvl2pPr lvl="1" rtl="0" algn="ctr">
              <a:spcBef>
                <a:spcPts val="0"/>
              </a:spcBef>
              <a:spcAft>
                <a:spcPts val="0"/>
              </a:spcAft>
              <a:buClr>
                <a:schemeClr val="dk1"/>
              </a:buClr>
              <a:buSzPts val="4000"/>
              <a:buNone/>
              <a:defRPr sz="4000">
                <a:solidFill>
                  <a:schemeClr val="dk1"/>
                </a:solidFill>
              </a:defRPr>
            </a:lvl2pPr>
            <a:lvl3pPr lvl="2" rtl="0" algn="ctr">
              <a:spcBef>
                <a:spcPts val="0"/>
              </a:spcBef>
              <a:spcAft>
                <a:spcPts val="0"/>
              </a:spcAft>
              <a:buClr>
                <a:schemeClr val="dk1"/>
              </a:buClr>
              <a:buSzPts val="4000"/>
              <a:buNone/>
              <a:defRPr sz="4000">
                <a:solidFill>
                  <a:schemeClr val="dk1"/>
                </a:solidFill>
              </a:defRPr>
            </a:lvl3pPr>
            <a:lvl4pPr lvl="3" rtl="0" algn="ctr">
              <a:spcBef>
                <a:spcPts val="0"/>
              </a:spcBef>
              <a:spcAft>
                <a:spcPts val="0"/>
              </a:spcAft>
              <a:buClr>
                <a:schemeClr val="dk1"/>
              </a:buClr>
              <a:buSzPts val="4000"/>
              <a:buNone/>
              <a:defRPr sz="4000">
                <a:solidFill>
                  <a:schemeClr val="dk1"/>
                </a:solidFill>
              </a:defRPr>
            </a:lvl4pPr>
            <a:lvl5pPr lvl="4" rtl="0" algn="ctr">
              <a:spcBef>
                <a:spcPts val="0"/>
              </a:spcBef>
              <a:spcAft>
                <a:spcPts val="0"/>
              </a:spcAft>
              <a:buClr>
                <a:schemeClr val="dk1"/>
              </a:buClr>
              <a:buSzPts val="4000"/>
              <a:buNone/>
              <a:defRPr sz="4000">
                <a:solidFill>
                  <a:schemeClr val="dk1"/>
                </a:solidFill>
              </a:defRPr>
            </a:lvl5pPr>
            <a:lvl6pPr lvl="5" rtl="0" algn="ctr">
              <a:spcBef>
                <a:spcPts val="0"/>
              </a:spcBef>
              <a:spcAft>
                <a:spcPts val="0"/>
              </a:spcAft>
              <a:buClr>
                <a:schemeClr val="dk1"/>
              </a:buClr>
              <a:buSzPts val="4000"/>
              <a:buNone/>
              <a:defRPr sz="4000">
                <a:solidFill>
                  <a:schemeClr val="dk1"/>
                </a:solidFill>
              </a:defRPr>
            </a:lvl6pPr>
            <a:lvl7pPr lvl="6" rtl="0" algn="ctr">
              <a:spcBef>
                <a:spcPts val="0"/>
              </a:spcBef>
              <a:spcAft>
                <a:spcPts val="0"/>
              </a:spcAft>
              <a:buClr>
                <a:schemeClr val="dk1"/>
              </a:buClr>
              <a:buSzPts val="4000"/>
              <a:buNone/>
              <a:defRPr sz="4000">
                <a:solidFill>
                  <a:schemeClr val="dk1"/>
                </a:solidFill>
              </a:defRPr>
            </a:lvl7pPr>
            <a:lvl8pPr lvl="7" rtl="0" algn="ctr">
              <a:spcBef>
                <a:spcPts val="0"/>
              </a:spcBef>
              <a:spcAft>
                <a:spcPts val="0"/>
              </a:spcAft>
              <a:buClr>
                <a:schemeClr val="dk1"/>
              </a:buClr>
              <a:buSzPts val="4000"/>
              <a:buNone/>
              <a:defRPr sz="4000">
                <a:solidFill>
                  <a:schemeClr val="dk1"/>
                </a:solidFill>
              </a:defRPr>
            </a:lvl8pPr>
            <a:lvl9pPr lvl="8" rtl="0" algn="ctr">
              <a:spcBef>
                <a:spcPts val="0"/>
              </a:spcBef>
              <a:spcAft>
                <a:spcPts val="0"/>
              </a:spcAft>
              <a:buClr>
                <a:schemeClr val="dk1"/>
              </a:buClr>
              <a:buSzPts val="4000"/>
              <a:buNone/>
              <a:defRPr sz="4000">
                <a:solidFill>
                  <a:schemeClr val="dk1"/>
                </a:solidFill>
              </a:defRPr>
            </a:lvl9pPr>
          </a:lstStyle>
          <a:p>
            <a:r>
              <a:t>xx%</a:t>
            </a:r>
          </a:p>
        </p:txBody>
      </p:sp>
      <p:sp>
        <p:nvSpPr>
          <p:cNvPr id="175" name="Google Shape;175;p27"/>
          <p:cNvSpPr txBox="1"/>
          <p:nvPr>
            <p:ph idx="6" type="title"/>
          </p:nvPr>
        </p:nvSpPr>
        <p:spPr>
          <a:xfrm>
            <a:off x="1974300" y="530725"/>
            <a:ext cx="51954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sz="3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8">
    <p:bg>
      <p:bgPr>
        <a:solidFill>
          <a:schemeClr val="lt1"/>
        </a:solidFill>
      </p:bgPr>
    </p:bg>
    <p:spTree>
      <p:nvGrpSpPr>
        <p:cNvPr id="176" name="Shape 176"/>
        <p:cNvGrpSpPr/>
        <p:nvPr/>
      </p:nvGrpSpPr>
      <p:grpSpPr>
        <a:xfrm>
          <a:off x="0" y="0"/>
          <a:ext cx="0" cy="0"/>
          <a:chOff x="0" y="0"/>
          <a:chExt cx="0" cy="0"/>
        </a:xfrm>
      </p:grpSpPr>
      <p:sp>
        <p:nvSpPr>
          <p:cNvPr id="177" name="Google Shape;177;p28"/>
          <p:cNvSpPr txBox="1"/>
          <p:nvPr>
            <p:ph type="title"/>
          </p:nvPr>
        </p:nvSpPr>
        <p:spPr>
          <a:xfrm>
            <a:off x="713250" y="748938"/>
            <a:ext cx="7717500" cy="1296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sz="8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p:txBody>
      </p:sp>
      <p:sp>
        <p:nvSpPr>
          <p:cNvPr id="178" name="Google Shape;178;p28"/>
          <p:cNvSpPr txBox="1"/>
          <p:nvPr>
            <p:ph idx="1" type="body"/>
          </p:nvPr>
        </p:nvSpPr>
        <p:spPr>
          <a:xfrm>
            <a:off x="3068250" y="2129523"/>
            <a:ext cx="3007500" cy="690900"/>
          </a:xfrm>
          <a:prstGeom prst="rect">
            <a:avLst/>
          </a:prstGeom>
        </p:spPr>
        <p:txBody>
          <a:bodyPr anchorCtr="0" anchor="t" bIns="91425" lIns="91425" spcFirstLastPara="1" rIns="91425" wrap="square" tIns="91425">
            <a:noAutofit/>
          </a:bodyPr>
          <a:lstStyle>
            <a:lvl1pPr indent="-317500" lvl="0" marL="457200" rtl="0" algn="ctr">
              <a:lnSpc>
                <a:spcPct val="100000"/>
              </a:lnSpc>
              <a:spcBef>
                <a:spcPts val="0"/>
              </a:spcBef>
              <a:spcAft>
                <a:spcPts val="0"/>
              </a:spcAft>
              <a:buClr>
                <a:schemeClr val="dk1"/>
              </a:buClr>
              <a:buSzPts val="1400"/>
              <a:buChar char="●"/>
              <a:defRPr>
                <a:solidFill>
                  <a:schemeClr val="dk1"/>
                </a:solidFill>
              </a:defRPr>
            </a:lvl1pPr>
            <a:lvl2pPr indent="-317500" lvl="1" marL="914400" rtl="0">
              <a:spcBef>
                <a:spcPts val="1600"/>
              </a:spcBef>
              <a:spcAft>
                <a:spcPts val="0"/>
              </a:spcAft>
              <a:buClr>
                <a:schemeClr val="dk1"/>
              </a:buClr>
              <a:buSzPts val="1400"/>
              <a:buChar char="○"/>
              <a:defRPr>
                <a:solidFill>
                  <a:schemeClr val="dk1"/>
                </a:solidFill>
              </a:defRPr>
            </a:lvl2pPr>
            <a:lvl3pPr indent="-317500" lvl="2" marL="1371600" rtl="0">
              <a:spcBef>
                <a:spcPts val="1600"/>
              </a:spcBef>
              <a:spcAft>
                <a:spcPts val="0"/>
              </a:spcAft>
              <a:buClr>
                <a:schemeClr val="dk1"/>
              </a:buClr>
              <a:buSzPts val="1400"/>
              <a:buChar char="■"/>
              <a:defRPr>
                <a:solidFill>
                  <a:schemeClr val="dk1"/>
                </a:solidFill>
              </a:defRPr>
            </a:lvl3pPr>
            <a:lvl4pPr indent="-317500" lvl="3" marL="1828800" rtl="0">
              <a:spcBef>
                <a:spcPts val="1600"/>
              </a:spcBef>
              <a:spcAft>
                <a:spcPts val="0"/>
              </a:spcAft>
              <a:buClr>
                <a:schemeClr val="dk1"/>
              </a:buClr>
              <a:buSzPts val="1400"/>
              <a:buChar char="●"/>
              <a:defRPr>
                <a:solidFill>
                  <a:schemeClr val="dk1"/>
                </a:solidFill>
              </a:defRPr>
            </a:lvl4pPr>
            <a:lvl5pPr indent="-317500" lvl="4" marL="2286000" rtl="0">
              <a:spcBef>
                <a:spcPts val="1600"/>
              </a:spcBef>
              <a:spcAft>
                <a:spcPts val="0"/>
              </a:spcAft>
              <a:buClr>
                <a:schemeClr val="dk1"/>
              </a:buClr>
              <a:buSzPts val="1400"/>
              <a:buChar char="○"/>
              <a:defRPr>
                <a:solidFill>
                  <a:schemeClr val="dk1"/>
                </a:solidFill>
              </a:defRPr>
            </a:lvl5pPr>
            <a:lvl6pPr indent="-317500" lvl="5" marL="2743200" rtl="0">
              <a:spcBef>
                <a:spcPts val="1600"/>
              </a:spcBef>
              <a:spcAft>
                <a:spcPts val="0"/>
              </a:spcAft>
              <a:buClr>
                <a:schemeClr val="dk1"/>
              </a:buClr>
              <a:buSzPts val="1400"/>
              <a:buChar char="■"/>
              <a:defRPr>
                <a:solidFill>
                  <a:schemeClr val="dk1"/>
                </a:solidFill>
              </a:defRPr>
            </a:lvl6pPr>
            <a:lvl7pPr indent="-317500" lvl="6" marL="3200400" rtl="0">
              <a:spcBef>
                <a:spcPts val="1600"/>
              </a:spcBef>
              <a:spcAft>
                <a:spcPts val="0"/>
              </a:spcAft>
              <a:buClr>
                <a:schemeClr val="dk1"/>
              </a:buClr>
              <a:buSzPts val="1400"/>
              <a:buChar char="●"/>
              <a:defRPr>
                <a:solidFill>
                  <a:schemeClr val="dk1"/>
                </a:solidFill>
              </a:defRPr>
            </a:lvl7pPr>
            <a:lvl8pPr indent="-317500" lvl="7" marL="3657600" rtl="0">
              <a:spcBef>
                <a:spcPts val="1600"/>
              </a:spcBef>
              <a:spcAft>
                <a:spcPts val="0"/>
              </a:spcAft>
              <a:buClr>
                <a:schemeClr val="dk1"/>
              </a:buClr>
              <a:buSzPts val="1400"/>
              <a:buChar char="○"/>
              <a:defRPr>
                <a:solidFill>
                  <a:schemeClr val="dk1"/>
                </a:solidFill>
              </a:defRPr>
            </a:lvl8pPr>
            <a:lvl9pPr indent="-317500" lvl="8" marL="4114800" rtl="0">
              <a:spcBef>
                <a:spcPts val="1600"/>
              </a:spcBef>
              <a:spcAft>
                <a:spcPts val="1600"/>
              </a:spcAft>
              <a:buClr>
                <a:schemeClr val="dk1"/>
              </a:buClr>
              <a:buSzPts val="1400"/>
              <a:buChar char="■"/>
              <a:defRPr>
                <a:solidFill>
                  <a:schemeClr val="dk1"/>
                </a:solidFill>
              </a:defRPr>
            </a:lvl9pPr>
          </a:lstStyle>
          <a:p/>
        </p:txBody>
      </p:sp>
      <p:sp>
        <p:nvSpPr>
          <p:cNvPr id="179" name="Google Shape;179;p28"/>
          <p:cNvSpPr txBox="1"/>
          <p:nvPr/>
        </p:nvSpPr>
        <p:spPr>
          <a:xfrm>
            <a:off x="2483550" y="3392650"/>
            <a:ext cx="4176900" cy="690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1100">
                <a:solidFill>
                  <a:schemeClr val="dk1"/>
                </a:solidFill>
                <a:latin typeface="Didact Gothic"/>
                <a:ea typeface="Didact Gothic"/>
                <a:cs typeface="Didact Gothic"/>
                <a:sym typeface="Didact Gothic"/>
              </a:rPr>
              <a:t>CREDITS: This presentation template was created by </a:t>
            </a:r>
            <a:r>
              <a:rPr b="1" lang="en" sz="1100">
                <a:solidFill>
                  <a:schemeClr val="dk1"/>
                </a:solidFill>
                <a:uFill>
                  <a:noFill/>
                </a:uFill>
                <a:latin typeface="Didact Gothic"/>
                <a:ea typeface="Didact Gothic"/>
                <a:cs typeface="Didact Gothic"/>
                <a:sym typeface="Didact Gothic"/>
                <a:hlinkClick r:id="rId2">
                  <a:extLst>
                    <a:ext uri="{A12FA001-AC4F-418D-AE19-62706E023703}">
                      <ahyp:hlinkClr val="tx"/>
                    </a:ext>
                  </a:extLst>
                </a:hlinkClick>
              </a:rPr>
              <a:t>Slidesgo</a:t>
            </a:r>
            <a:r>
              <a:rPr lang="en" sz="1100">
                <a:solidFill>
                  <a:schemeClr val="dk1"/>
                </a:solidFill>
                <a:latin typeface="Didact Gothic"/>
                <a:ea typeface="Didact Gothic"/>
                <a:cs typeface="Didact Gothic"/>
                <a:sym typeface="Didact Gothic"/>
              </a:rPr>
              <a:t>, including icons by </a:t>
            </a:r>
            <a:r>
              <a:rPr b="1" lang="en" sz="1100">
                <a:solidFill>
                  <a:schemeClr val="dk1"/>
                </a:solidFill>
                <a:uFill>
                  <a:noFill/>
                </a:uFill>
                <a:latin typeface="Didact Gothic"/>
                <a:ea typeface="Didact Gothic"/>
                <a:cs typeface="Didact Gothic"/>
                <a:sym typeface="Didact Gothic"/>
                <a:hlinkClick r:id="rId3">
                  <a:extLst>
                    <a:ext uri="{A12FA001-AC4F-418D-AE19-62706E023703}">
                      <ahyp:hlinkClr val="tx"/>
                    </a:ext>
                  </a:extLst>
                </a:hlinkClick>
              </a:rPr>
              <a:t>Flaticon</a:t>
            </a:r>
            <a:r>
              <a:rPr lang="en" sz="1100">
                <a:solidFill>
                  <a:schemeClr val="dk1"/>
                </a:solidFill>
                <a:latin typeface="Didact Gothic"/>
                <a:ea typeface="Didact Gothic"/>
                <a:cs typeface="Didact Gothic"/>
                <a:sym typeface="Didact Gothic"/>
              </a:rPr>
              <a:t>, infographics &amp; images by </a:t>
            </a:r>
            <a:r>
              <a:rPr b="1" lang="en" sz="1100">
                <a:solidFill>
                  <a:schemeClr val="dk1"/>
                </a:solidFill>
                <a:uFill>
                  <a:noFill/>
                </a:uFill>
                <a:latin typeface="Didact Gothic"/>
                <a:ea typeface="Didact Gothic"/>
                <a:cs typeface="Didact Gothic"/>
                <a:sym typeface="Didact Gothic"/>
                <a:hlinkClick r:id="rId4">
                  <a:extLst>
                    <a:ext uri="{A12FA001-AC4F-418D-AE19-62706E023703}">
                      <ahyp:hlinkClr val="tx"/>
                    </a:ext>
                  </a:extLst>
                </a:hlinkClick>
              </a:rPr>
              <a:t>Freepik</a:t>
            </a:r>
            <a:r>
              <a:rPr lang="en" sz="1100">
                <a:solidFill>
                  <a:schemeClr val="dk1"/>
                </a:solidFill>
                <a:latin typeface="Didact Gothic"/>
                <a:ea typeface="Didact Gothic"/>
                <a:cs typeface="Didact Gothic"/>
                <a:sym typeface="Didact Gothic"/>
              </a:rPr>
              <a:t> </a:t>
            </a:r>
            <a:endParaRPr sz="1100">
              <a:solidFill>
                <a:schemeClr val="dk1"/>
              </a:solidFill>
              <a:latin typeface="Didact Gothic"/>
              <a:ea typeface="Didact Gothic"/>
              <a:cs typeface="Didact Gothic"/>
              <a:sym typeface="Didact Gothic"/>
            </a:endParaRPr>
          </a:p>
        </p:txBody>
      </p:sp>
      <p:sp>
        <p:nvSpPr>
          <p:cNvPr id="180" name="Google Shape;180;p28"/>
          <p:cNvSpPr txBox="1"/>
          <p:nvPr>
            <p:ph idx="2" type="subTitle"/>
          </p:nvPr>
        </p:nvSpPr>
        <p:spPr>
          <a:xfrm>
            <a:off x="3069175" y="1843125"/>
            <a:ext cx="3007500" cy="429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1400"/>
              <a:buNone/>
              <a:defRPr>
                <a:solidFill>
                  <a:schemeClr val="dk1"/>
                </a:solidFill>
              </a:defRPr>
            </a:lvl1pPr>
            <a:lvl2pPr lvl="1" algn="ctr">
              <a:spcBef>
                <a:spcPts val="1600"/>
              </a:spcBef>
              <a:spcAft>
                <a:spcPts val="0"/>
              </a:spcAft>
              <a:buClr>
                <a:schemeClr val="dk1"/>
              </a:buClr>
              <a:buSzPts val="1400"/>
              <a:buNone/>
              <a:defRPr>
                <a:solidFill>
                  <a:schemeClr val="dk1"/>
                </a:solidFill>
              </a:defRPr>
            </a:lvl2pPr>
            <a:lvl3pPr lvl="2" algn="ctr">
              <a:spcBef>
                <a:spcPts val="1600"/>
              </a:spcBef>
              <a:spcAft>
                <a:spcPts val="0"/>
              </a:spcAft>
              <a:buClr>
                <a:schemeClr val="dk1"/>
              </a:buClr>
              <a:buSzPts val="1400"/>
              <a:buNone/>
              <a:defRPr>
                <a:solidFill>
                  <a:schemeClr val="dk1"/>
                </a:solidFill>
              </a:defRPr>
            </a:lvl3pPr>
            <a:lvl4pPr lvl="3" algn="ctr">
              <a:spcBef>
                <a:spcPts val="1600"/>
              </a:spcBef>
              <a:spcAft>
                <a:spcPts val="0"/>
              </a:spcAft>
              <a:buClr>
                <a:schemeClr val="dk1"/>
              </a:buClr>
              <a:buSzPts val="1400"/>
              <a:buNone/>
              <a:defRPr>
                <a:solidFill>
                  <a:schemeClr val="dk1"/>
                </a:solidFill>
              </a:defRPr>
            </a:lvl4pPr>
            <a:lvl5pPr lvl="4" algn="ctr">
              <a:spcBef>
                <a:spcPts val="1600"/>
              </a:spcBef>
              <a:spcAft>
                <a:spcPts val="0"/>
              </a:spcAft>
              <a:buClr>
                <a:schemeClr val="dk1"/>
              </a:buClr>
              <a:buSzPts val="1400"/>
              <a:buNone/>
              <a:defRPr>
                <a:solidFill>
                  <a:schemeClr val="dk1"/>
                </a:solidFill>
              </a:defRPr>
            </a:lvl5pPr>
            <a:lvl6pPr lvl="5" algn="ctr">
              <a:spcBef>
                <a:spcPts val="1600"/>
              </a:spcBef>
              <a:spcAft>
                <a:spcPts val="0"/>
              </a:spcAft>
              <a:buClr>
                <a:schemeClr val="dk1"/>
              </a:buClr>
              <a:buSzPts val="1400"/>
              <a:buNone/>
              <a:defRPr>
                <a:solidFill>
                  <a:schemeClr val="dk1"/>
                </a:solidFill>
              </a:defRPr>
            </a:lvl6pPr>
            <a:lvl7pPr lvl="6" algn="ctr">
              <a:spcBef>
                <a:spcPts val="1600"/>
              </a:spcBef>
              <a:spcAft>
                <a:spcPts val="0"/>
              </a:spcAft>
              <a:buClr>
                <a:schemeClr val="dk1"/>
              </a:buClr>
              <a:buSzPts val="1400"/>
              <a:buNone/>
              <a:defRPr>
                <a:solidFill>
                  <a:schemeClr val="dk1"/>
                </a:solidFill>
              </a:defRPr>
            </a:lvl7pPr>
            <a:lvl8pPr lvl="7" algn="ctr">
              <a:spcBef>
                <a:spcPts val="1600"/>
              </a:spcBef>
              <a:spcAft>
                <a:spcPts val="0"/>
              </a:spcAft>
              <a:buClr>
                <a:schemeClr val="dk1"/>
              </a:buClr>
              <a:buSzPts val="1400"/>
              <a:buNone/>
              <a:defRPr>
                <a:solidFill>
                  <a:schemeClr val="dk1"/>
                </a:solidFill>
              </a:defRPr>
            </a:lvl8pPr>
            <a:lvl9pPr lvl="8" algn="ctr">
              <a:spcBef>
                <a:spcPts val="1600"/>
              </a:spcBef>
              <a:spcAft>
                <a:spcPts val="1600"/>
              </a:spcAft>
              <a:buClr>
                <a:schemeClr val="dk1"/>
              </a:buClr>
              <a:buSzPts val="1400"/>
              <a:buNone/>
              <a:defRPr>
                <a:solidFill>
                  <a:schemeClr val="dk1"/>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chemeClr val="dk1"/>
        </a:solidFill>
      </p:bgPr>
    </p:bg>
    <p:spTree>
      <p:nvGrpSpPr>
        <p:cNvPr id="181" name="Shape 181"/>
        <p:cNvGrpSpPr/>
        <p:nvPr/>
      </p:nvGrpSpPr>
      <p:grpSpPr>
        <a:xfrm>
          <a:off x="0" y="0"/>
          <a:ext cx="0" cy="0"/>
          <a:chOff x="0" y="0"/>
          <a:chExt cx="0" cy="0"/>
        </a:xfrm>
      </p:grpSpPr>
      <p:grpSp>
        <p:nvGrpSpPr>
          <p:cNvPr id="182" name="Google Shape;182;p29"/>
          <p:cNvGrpSpPr/>
          <p:nvPr/>
        </p:nvGrpSpPr>
        <p:grpSpPr>
          <a:xfrm>
            <a:off x="830392" y="1191256"/>
            <a:ext cx="745763" cy="45826"/>
            <a:chOff x="4580561" y="2589004"/>
            <a:chExt cx="1064464" cy="25200"/>
          </a:xfrm>
        </p:grpSpPr>
        <p:sp>
          <p:nvSpPr>
            <p:cNvPr id="183" name="Google Shape;183;p29"/>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9"/>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 name="Google Shape;185;p2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86" name="Google Shape;186;p2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18" name="Shape 18"/>
        <p:cNvGrpSpPr/>
        <p:nvPr/>
      </p:nvGrpSpPr>
      <p:grpSpPr>
        <a:xfrm>
          <a:off x="0" y="0"/>
          <a:ext cx="0" cy="0"/>
          <a:chOff x="0" y="0"/>
          <a:chExt cx="0" cy="0"/>
        </a:xfrm>
      </p:grpSpPr>
      <p:sp>
        <p:nvSpPr>
          <p:cNvPr id="19" name="Google Shape;19;p4"/>
          <p:cNvSpPr/>
          <p:nvPr/>
        </p:nvSpPr>
        <p:spPr>
          <a:xfrm>
            <a:off x="0" y="1218075"/>
            <a:ext cx="9163200" cy="3939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idx="1" type="body"/>
          </p:nvPr>
        </p:nvSpPr>
        <p:spPr>
          <a:xfrm>
            <a:off x="713225" y="1243700"/>
            <a:ext cx="7545000" cy="32553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AutoNum type="arabicPeriod"/>
              <a:defRPr>
                <a:solidFill>
                  <a:schemeClr val="dk1"/>
                </a:solidFill>
              </a:defRPr>
            </a:lvl1pPr>
            <a:lvl2pPr indent="-317500" lvl="1" marL="914400">
              <a:lnSpc>
                <a:spcPct val="100000"/>
              </a:lnSpc>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21" name="Google Shape;21;p4"/>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sz="3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os columnas " type="twoColTx">
  <p:cSld name="TITLE_AND_TWO_COLUMNS">
    <p:bg>
      <p:bgPr>
        <a:solidFill>
          <a:schemeClr val="lt1"/>
        </a:solidFill>
      </p:bgPr>
    </p:bg>
    <p:spTree>
      <p:nvGrpSpPr>
        <p:cNvPr id="22" name="Shape 22"/>
        <p:cNvGrpSpPr/>
        <p:nvPr/>
      </p:nvGrpSpPr>
      <p:grpSpPr>
        <a:xfrm>
          <a:off x="0" y="0"/>
          <a:ext cx="0" cy="0"/>
          <a:chOff x="0" y="0"/>
          <a:chExt cx="0" cy="0"/>
        </a:xfrm>
      </p:grpSpPr>
      <p:sp>
        <p:nvSpPr>
          <p:cNvPr id="23" name="Google Shape;23;p5"/>
          <p:cNvSpPr/>
          <p:nvPr/>
        </p:nvSpPr>
        <p:spPr>
          <a:xfrm>
            <a:off x="655381" y="454500"/>
            <a:ext cx="3810900" cy="423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a:off x="4680844" y="454500"/>
            <a:ext cx="3810900" cy="423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idx="1" type="subTitle"/>
          </p:nvPr>
        </p:nvSpPr>
        <p:spPr>
          <a:xfrm>
            <a:off x="986327" y="2400707"/>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Char char="●"/>
              <a:defRPr>
                <a:solidFill>
                  <a:schemeClr val="dk1"/>
                </a:solidFill>
              </a:defRPr>
            </a:lvl1pPr>
            <a:lvl2pPr lvl="1" rtl="0" algn="ctr">
              <a:lnSpc>
                <a:spcPct val="100000"/>
              </a:lnSpc>
              <a:spcBef>
                <a:spcPts val="0"/>
              </a:spcBef>
              <a:spcAft>
                <a:spcPts val="0"/>
              </a:spcAft>
              <a:buClr>
                <a:schemeClr val="dk1"/>
              </a:buClr>
              <a:buSzPts val="1400"/>
              <a:buChar char="○"/>
              <a:defRPr>
                <a:solidFill>
                  <a:schemeClr val="dk1"/>
                </a:solidFill>
              </a:defRPr>
            </a:lvl2pPr>
            <a:lvl3pPr lvl="2" rtl="0" algn="ctr">
              <a:lnSpc>
                <a:spcPct val="100000"/>
              </a:lnSpc>
              <a:spcBef>
                <a:spcPts val="0"/>
              </a:spcBef>
              <a:spcAft>
                <a:spcPts val="0"/>
              </a:spcAft>
              <a:buClr>
                <a:schemeClr val="dk1"/>
              </a:buClr>
              <a:buSzPts val="1400"/>
              <a:buChar char="■"/>
              <a:defRPr>
                <a:solidFill>
                  <a:schemeClr val="dk1"/>
                </a:solidFill>
              </a:defRPr>
            </a:lvl3pPr>
            <a:lvl4pPr lvl="3" rtl="0" algn="ctr">
              <a:lnSpc>
                <a:spcPct val="100000"/>
              </a:lnSpc>
              <a:spcBef>
                <a:spcPts val="0"/>
              </a:spcBef>
              <a:spcAft>
                <a:spcPts val="0"/>
              </a:spcAft>
              <a:buClr>
                <a:schemeClr val="dk1"/>
              </a:buClr>
              <a:buSzPts val="1400"/>
              <a:buChar char="●"/>
              <a:defRPr>
                <a:solidFill>
                  <a:schemeClr val="dk1"/>
                </a:solidFill>
              </a:defRPr>
            </a:lvl4pPr>
            <a:lvl5pPr lvl="4" rtl="0" algn="ctr">
              <a:lnSpc>
                <a:spcPct val="100000"/>
              </a:lnSpc>
              <a:spcBef>
                <a:spcPts val="0"/>
              </a:spcBef>
              <a:spcAft>
                <a:spcPts val="0"/>
              </a:spcAft>
              <a:buClr>
                <a:schemeClr val="dk1"/>
              </a:buClr>
              <a:buSzPts val="1400"/>
              <a:buChar char="○"/>
              <a:defRPr>
                <a:solidFill>
                  <a:schemeClr val="dk1"/>
                </a:solidFill>
              </a:defRPr>
            </a:lvl5pPr>
            <a:lvl6pPr lvl="5" rtl="0" algn="ctr">
              <a:lnSpc>
                <a:spcPct val="100000"/>
              </a:lnSpc>
              <a:spcBef>
                <a:spcPts val="0"/>
              </a:spcBef>
              <a:spcAft>
                <a:spcPts val="0"/>
              </a:spcAft>
              <a:buClr>
                <a:schemeClr val="dk1"/>
              </a:buClr>
              <a:buSzPts val="1400"/>
              <a:buChar char="■"/>
              <a:defRPr>
                <a:solidFill>
                  <a:schemeClr val="dk1"/>
                </a:solidFill>
              </a:defRPr>
            </a:lvl6pPr>
            <a:lvl7pPr lvl="6" rtl="0" algn="ctr">
              <a:lnSpc>
                <a:spcPct val="100000"/>
              </a:lnSpc>
              <a:spcBef>
                <a:spcPts val="0"/>
              </a:spcBef>
              <a:spcAft>
                <a:spcPts val="0"/>
              </a:spcAft>
              <a:buClr>
                <a:schemeClr val="dk1"/>
              </a:buClr>
              <a:buSzPts val="1400"/>
              <a:buChar char="●"/>
              <a:defRPr>
                <a:solidFill>
                  <a:schemeClr val="dk1"/>
                </a:solidFill>
              </a:defRPr>
            </a:lvl7pPr>
            <a:lvl8pPr lvl="7" rtl="0" algn="ctr">
              <a:lnSpc>
                <a:spcPct val="100000"/>
              </a:lnSpc>
              <a:spcBef>
                <a:spcPts val="0"/>
              </a:spcBef>
              <a:spcAft>
                <a:spcPts val="0"/>
              </a:spcAft>
              <a:buClr>
                <a:schemeClr val="dk1"/>
              </a:buClr>
              <a:buSzPts val="1400"/>
              <a:buChar char="○"/>
              <a:defRPr>
                <a:solidFill>
                  <a:schemeClr val="dk1"/>
                </a:solidFill>
              </a:defRPr>
            </a:lvl8pPr>
            <a:lvl9pPr lvl="8" rtl="0" algn="ctr">
              <a:lnSpc>
                <a:spcPct val="100000"/>
              </a:lnSpc>
              <a:spcBef>
                <a:spcPts val="0"/>
              </a:spcBef>
              <a:spcAft>
                <a:spcPts val="0"/>
              </a:spcAft>
              <a:buClr>
                <a:schemeClr val="dk1"/>
              </a:buClr>
              <a:buSzPts val="1400"/>
              <a:buChar char="■"/>
              <a:defRPr>
                <a:solidFill>
                  <a:schemeClr val="dk1"/>
                </a:solidFill>
              </a:defRPr>
            </a:lvl9pPr>
          </a:lstStyle>
          <a:p/>
        </p:txBody>
      </p:sp>
      <p:sp>
        <p:nvSpPr>
          <p:cNvPr id="26" name="Google Shape;26;p5"/>
          <p:cNvSpPr txBox="1"/>
          <p:nvPr>
            <p:ph idx="2" type="subTitle"/>
          </p:nvPr>
        </p:nvSpPr>
        <p:spPr>
          <a:xfrm>
            <a:off x="5056873" y="2400707"/>
            <a:ext cx="3100800" cy="99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Char char="●"/>
              <a:defRPr>
                <a:solidFill>
                  <a:schemeClr val="dk1"/>
                </a:solidFill>
              </a:defRPr>
            </a:lvl1pPr>
            <a:lvl2pPr lvl="1" rtl="0" algn="ctr">
              <a:lnSpc>
                <a:spcPct val="100000"/>
              </a:lnSpc>
              <a:spcBef>
                <a:spcPts val="0"/>
              </a:spcBef>
              <a:spcAft>
                <a:spcPts val="0"/>
              </a:spcAft>
              <a:buClr>
                <a:schemeClr val="dk1"/>
              </a:buClr>
              <a:buSzPts val="1400"/>
              <a:buChar char="○"/>
              <a:defRPr>
                <a:solidFill>
                  <a:schemeClr val="dk1"/>
                </a:solidFill>
              </a:defRPr>
            </a:lvl2pPr>
            <a:lvl3pPr lvl="2" rtl="0" algn="ctr">
              <a:lnSpc>
                <a:spcPct val="100000"/>
              </a:lnSpc>
              <a:spcBef>
                <a:spcPts val="0"/>
              </a:spcBef>
              <a:spcAft>
                <a:spcPts val="0"/>
              </a:spcAft>
              <a:buClr>
                <a:schemeClr val="dk1"/>
              </a:buClr>
              <a:buSzPts val="1400"/>
              <a:buChar char="■"/>
              <a:defRPr>
                <a:solidFill>
                  <a:schemeClr val="dk1"/>
                </a:solidFill>
              </a:defRPr>
            </a:lvl3pPr>
            <a:lvl4pPr lvl="3" rtl="0" algn="ctr">
              <a:lnSpc>
                <a:spcPct val="100000"/>
              </a:lnSpc>
              <a:spcBef>
                <a:spcPts val="0"/>
              </a:spcBef>
              <a:spcAft>
                <a:spcPts val="0"/>
              </a:spcAft>
              <a:buClr>
                <a:schemeClr val="dk1"/>
              </a:buClr>
              <a:buSzPts val="1400"/>
              <a:buChar char="●"/>
              <a:defRPr>
                <a:solidFill>
                  <a:schemeClr val="dk1"/>
                </a:solidFill>
              </a:defRPr>
            </a:lvl4pPr>
            <a:lvl5pPr lvl="4" rtl="0" algn="ctr">
              <a:lnSpc>
                <a:spcPct val="100000"/>
              </a:lnSpc>
              <a:spcBef>
                <a:spcPts val="0"/>
              </a:spcBef>
              <a:spcAft>
                <a:spcPts val="0"/>
              </a:spcAft>
              <a:buClr>
                <a:schemeClr val="dk1"/>
              </a:buClr>
              <a:buSzPts val="1400"/>
              <a:buChar char="○"/>
              <a:defRPr>
                <a:solidFill>
                  <a:schemeClr val="dk1"/>
                </a:solidFill>
              </a:defRPr>
            </a:lvl5pPr>
            <a:lvl6pPr lvl="5" rtl="0" algn="ctr">
              <a:lnSpc>
                <a:spcPct val="100000"/>
              </a:lnSpc>
              <a:spcBef>
                <a:spcPts val="0"/>
              </a:spcBef>
              <a:spcAft>
                <a:spcPts val="0"/>
              </a:spcAft>
              <a:buClr>
                <a:schemeClr val="dk1"/>
              </a:buClr>
              <a:buSzPts val="1400"/>
              <a:buChar char="■"/>
              <a:defRPr>
                <a:solidFill>
                  <a:schemeClr val="dk1"/>
                </a:solidFill>
              </a:defRPr>
            </a:lvl6pPr>
            <a:lvl7pPr lvl="6" rtl="0" algn="ctr">
              <a:lnSpc>
                <a:spcPct val="100000"/>
              </a:lnSpc>
              <a:spcBef>
                <a:spcPts val="0"/>
              </a:spcBef>
              <a:spcAft>
                <a:spcPts val="0"/>
              </a:spcAft>
              <a:buClr>
                <a:schemeClr val="dk1"/>
              </a:buClr>
              <a:buSzPts val="1400"/>
              <a:buChar char="●"/>
              <a:defRPr>
                <a:solidFill>
                  <a:schemeClr val="dk1"/>
                </a:solidFill>
              </a:defRPr>
            </a:lvl7pPr>
            <a:lvl8pPr lvl="7" rtl="0" algn="ctr">
              <a:lnSpc>
                <a:spcPct val="100000"/>
              </a:lnSpc>
              <a:spcBef>
                <a:spcPts val="0"/>
              </a:spcBef>
              <a:spcAft>
                <a:spcPts val="0"/>
              </a:spcAft>
              <a:buClr>
                <a:schemeClr val="dk1"/>
              </a:buClr>
              <a:buSzPts val="1400"/>
              <a:buChar char="○"/>
              <a:defRPr>
                <a:solidFill>
                  <a:schemeClr val="dk1"/>
                </a:solidFill>
              </a:defRPr>
            </a:lvl8pPr>
            <a:lvl9pPr lvl="8" rtl="0" algn="ctr">
              <a:lnSpc>
                <a:spcPct val="100000"/>
              </a:lnSpc>
              <a:spcBef>
                <a:spcPts val="0"/>
              </a:spcBef>
              <a:spcAft>
                <a:spcPts val="0"/>
              </a:spcAft>
              <a:buClr>
                <a:schemeClr val="dk1"/>
              </a:buClr>
              <a:buSzPts val="1400"/>
              <a:buChar char="■"/>
              <a:defRPr>
                <a:solidFill>
                  <a:schemeClr val="dk1"/>
                </a:solidFill>
              </a:defRPr>
            </a:lvl9pPr>
          </a:lstStyle>
          <a:p/>
        </p:txBody>
      </p:sp>
      <p:sp>
        <p:nvSpPr>
          <p:cNvPr id="27" name="Google Shape;27;p5"/>
          <p:cNvSpPr txBox="1"/>
          <p:nvPr>
            <p:ph type="title"/>
          </p:nvPr>
        </p:nvSpPr>
        <p:spPr>
          <a:xfrm>
            <a:off x="1707377" y="1909560"/>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sz="3000">
                <a:solidFill>
                  <a:schemeClr val="dk1"/>
                </a:solidFill>
              </a:defRPr>
            </a:lvl1pPr>
            <a:lvl2pPr lvl="1" rtl="0" algn="ctr">
              <a:spcBef>
                <a:spcPts val="0"/>
              </a:spcBef>
              <a:spcAft>
                <a:spcPts val="0"/>
              </a:spcAft>
              <a:buClr>
                <a:schemeClr val="dk1"/>
              </a:buClr>
              <a:buSzPts val="3000"/>
              <a:buNone/>
              <a:defRPr>
                <a:solidFill>
                  <a:schemeClr val="dk1"/>
                </a:solidFill>
              </a:defRPr>
            </a:lvl2pPr>
            <a:lvl3pPr lvl="2" rtl="0" algn="ctr">
              <a:spcBef>
                <a:spcPts val="0"/>
              </a:spcBef>
              <a:spcAft>
                <a:spcPts val="0"/>
              </a:spcAft>
              <a:buClr>
                <a:schemeClr val="dk1"/>
              </a:buClr>
              <a:buSzPts val="3000"/>
              <a:buNone/>
              <a:defRPr>
                <a:solidFill>
                  <a:schemeClr val="dk1"/>
                </a:solidFill>
              </a:defRPr>
            </a:lvl3pPr>
            <a:lvl4pPr lvl="3" rtl="0" algn="ctr">
              <a:spcBef>
                <a:spcPts val="0"/>
              </a:spcBef>
              <a:spcAft>
                <a:spcPts val="0"/>
              </a:spcAft>
              <a:buClr>
                <a:schemeClr val="dk1"/>
              </a:buClr>
              <a:buSzPts val="3000"/>
              <a:buNone/>
              <a:defRPr>
                <a:solidFill>
                  <a:schemeClr val="dk1"/>
                </a:solidFill>
              </a:defRPr>
            </a:lvl4pPr>
            <a:lvl5pPr lvl="4" rtl="0" algn="ctr">
              <a:spcBef>
                <a:spcPts val="0"/>
              </a:spcBef>
              <a:spcAft>
                <a:spcPts val="0"/>
              </a:spcAft>
              <a:buClr>
                <a:schemeClr val="dk1"/>
              </a:buClr>
              <a:buSzPts val="3000"/>
              <a:buNone/>
              <a:defRPr>
                <a:solidFill>
                  <a:schemeClr val="dk1"/>
                </a:solidFill>
              </a:defRPr>
            </a:lvl5pPr>
            <a:lvl6pPr lvl="5" rtl="0" algn="ctr">
              <a:spcBef>
                <a:spcPts val="0"/>
              </a:spcBef>
              <a:spcAft>
                <a:spcPts val="0"/>
              </a:spcAft>
              <a:buClr>
                <a:schemeClr val="dk1"/>
              </a:buClr>
              <a:buSzPts val="3000"/>
              <a:buNone/>
              <a:defRPr>
                <a:solidFill>
                  <a:schemeClr val="dk1"/>
                </a:solidFill>
              </a:defRPr>
            </a:lvl6pPr>
            <a:lvl7pPr lvl="6" rtl="0" algn="ctr">
              <a:spcBef>
                <a:spcPts val="0"/>
              </a:spcBef>
              <a:spcAft>
                <a:spcPts val="0"/>
              </a:spcAft>
              <a:buClr>
                <a:schemeClr val="dk1"/>
              </a:buClr>
              <a:buSzPts val="3000"/>
              <a:buNone/>
              <a:defRPr>
                <a:solidFill>
                  <a:schemeClr val="dk1"/>
                </a:solidFill>
              </a:defRPr>
            </a:lvl7pPr>
            <a:lvl8pPr lvl="7" rtl="0" algn="ctr">
              <a:spcBef>
                <a:spcPts val="0"/>
              </a:spcBef>
              <a:spcAft>
                <a:spcPts val="0"/>
              </a:spcAft>
              <a:buClr>
                <a:schemeClr val="dk1"/>
              </a:buClr>
              <a:buSzPts val="3000"/>
              <a:buNone/>
              <a:defRPr>
                <a:solidFill>
                  <a:schemeClr val="dk1"/>
                </a:solidFill>
              </a:defRPr>
            </a:lvl8pPr>
            <a:lvl9pPr lvl="8" rtl="0" algn="ctr">
              <a:spcBef>
                <a:spcPts val="0"/>
              </a:spcBef>
              <a:spcAft>
                <a:spcPts val="0"/>
              </a:spcAft>
              <a:buClr>
                <a:schemeClr val="dk1"/>
              </a:buClr>
              <a:buSzPts val="3000"/>
              <a:buNone/>
              <a:defRPr>
                <a:solidFill>
                  <a:schemeClr val="dk1"/>
                </a:solidFill>
              </a:defRPr>
            </a:lvl9pPr>
          </a:lstStyle>
          <a:p/>
        </p:txBody>
      </p:sp>
      <p:sp>
        <p:nvSpPr>
          <p:cNvPr id="28" name="Google Shape;28;p5"/>
          <p:cNvSpPr txBox="1"/>
          <p:nvPr>
            <p:ph idx="3" type="title"/>
          </p:nvPr>
        </p:nvSpPr>
        <p:spPr>
          <a:xfrm>
            <a:off x="5777923" y="1909560"/>
            <a:ext cx="1658700" cy="30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3000"/>
              <a:buNone/>
              <a:defRPr sz="3000">
                <a:solidFill>
                  <a:schemeClr val="dk1"/>
                </a:solidFill>
              </a:defRPr>
            </a:lvl1pPr>
            <a:lvl2pPr lvl="1" rtl="0" algn="ctr">
              <a:spcBef>
                <a:spcPts val="0"/>
              </a:spcBef>
              <a:spcAft>
                <a:spcPts val="0"/>
              </a:spcAft>
              <a:buClr>
                <a:schemeClr val="dk1"/>
              </a:buClr>
              <a:buSzPts val="3000"/>
              <a:buNone/>
              <a:defRPr>
                <a:solidFill>
                  <a:schemeClr val="dk1"/>
                </a:solidFill>
              </a:defRPr>
            </a:lvl2pPr>
            <a:lvl3pPr lvl="2" rtl="0" algn="ctr">
              <a:spcBef>
                <a:spcPts val="0"/>
              </a:spcBef>
              <a:spcAft>
                <a:spcPts val="0"/>
              </a:spcAft>
              <a:buClr>
                <a:schemeClr val="dk1"/>
              </a:buClr>
              <a:buSzPts val="3000"/>
              <a:buNone/>
              <a:defRPr>
                <a:solidFill>
                  <a:schemeClr val="dk1"/>
                </a:solidFill>
              </a:defRPr>
            </a:lvl3pPr>
            <a:lvl4pPr lvl="3" rtl="0" algn="ctr">
              <a:spcBef>
                <a:spcPts val="0"/>
              </a:spcBef>
              <a:spcAft>
                <a:spcPts val="0"/>
              </a:spcAft>
              <a:buClr>
                <a:schemeClr val="dk1"/>
              </a:buClr>
              <a:buSzPts val="3000"/>
              <a:buNone/>
              <a:defRPr>
                <a:solidFill>
                  <a:schemeClr val="dk1"/>
                </a:solidFill>
              </a:defRPr>
            </a:lvl4pPr>
            <a:lvl5pPr lvl="4" rtl="0" algn="ctr">
              <a:spcBef>
                <a:spcPts val="0"/>
              </a:spcBef>
              <a:spcAft>
                <a:spcPts val="0"/>
              </a:spcAft>
              <a:buClr>
                <a:schemeClr val="dk1"/>
              </a:buClr>
              <a:buSzPts val="3000"/>
              <a:buNone/>
              <a:defRPr>
                <a:solidFill>
                  <a:schemeClr val="dk1"/>
                </a:solidFill>
              </a:defRPr>
            </a:lvl5pPr>
            <a:lvl6pPr lvl="5" rtl="0" algn="ctr">
              <a:spcBef>
                <a:spcPts val="0"/>
              </a:spcBef>
              <a:spcAft>
                <a:spcPts val="0"/>
              </a:spcAft>
              <a:buClr>
                <a:schemeClr val="dk1"/>
              </a:buClr>
              <a:buSzPts val="3000"/>
              <a:buNone/>
              <a:defRPr>
                <a:solidFill>
                  <a:schemeClr val="dk1"/>
                </a:solidFill>
              </a:defRPr>
            </a:lvl6pPr>
            <a:lvl7pPr lvl="6" rtl="0" algn="ctr">
              <a:spcBef>
                <a:spcPts val="0"/>
              </a:spcBef>
              <a:spcAft>
                <a:spcPts val="0"/>
              </a:spcAft>
              <a:buClr>
                <a:schemeClr val="dk1"/>
              </a:buClr>
              <a:buSzPts val="3000"/>
              <a:buNone/>
              <a:defRPr>
                <a:solidFill>
                  <a:schemeClr val="dk1"/>
                </a:solidFill>
              </a:defRPr>
            </a:lvl7pPr>
            <a:lvl8pPr lvl="7" rtl="0" algn="ctr">
              <a:spcBef>
                <a:spcPts val="0"/>
              </a:spcBef>
              <a:spcAft>
                <a:spcPts val="0"/>
              </a:spcAft>
              <a:buClr>
                <a:schemeClr val="dk1"/>
              </a:buClr>
              <a:buSzPts val="3000"/>
              <a:buNone/>
              <a:defRPr>
                <a:solidFill>
                  <a:schemeClr val="dk1"/>
                </a:solidFill>
              </a:defRPr>
            </a:lvl8pPr>
            <a:lvl9pPr lvl="8" rtl="0" algn="ctr">
              <a:spcBef>
                <a:spcPts val="0"/>
              </a:spcBef>
              <a:spcAft>
                <a:spcPts val="0"/>
              </a:spcAft>
              <a:buClr>
                <a:schemeClr val="dk1"/>
              </a:buClr>
              <a:buSzPts val="3000"/>
              <a:buNone/>
              <a:defRPr>
                <a:solidFill>
                  <a:schemeClr val="dk1"/>
                </a:solidFill>
              </a:defRPr>
            </a:lvl9pPr>
          </a:lstStyle>
          <a:p/>
        </p:txBody>
      </p:sp>
      <p:sp>
        <p:nvSpPr>
          <p:cNvPr id="29" name="Google Shape;29;p5"/>
          <p:cNvSpPr/>
          <p:nvPr/>
        </p:nvSpPr>
        <p:spPr>
          <a:xfrm>
            <a:off x="-672380" y="1085850"/>
            <a:ext cx="1658700" cy="990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5"/>
          <p:cNvSpPr/>
          <p:nvPr/>
        </p:nvSpPr>
        <p:spPr>
          <a:xfrm>
            <a:off x="8157670" y="3600450"/>
            <a:ext cx="1658700" cy="990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título " type="titleOnly">
  <p:cSld name="TITLE_ONLY">
    <p:bg>
      <p:bgPr>
        <a:solidFill>
          <a:schemeClr val="lt1"/>
        </a:solidFill>
      </p:bgPr>
    </p:bg>
    <p:spTree>
      <p:nvGrpSpPr>
        <p:cNvPr id="31" name="Shape 31"/>
        <p:cNvGrpSpPr/>
        <p:nvPr/>
      </p:nvGrpSpPr>
      <p:grpSpPr>
        <a:xfrm>
          <a:off x="0" y="0"/>
          <a:ext cx="0" cy="0"/>
          <a:chOff x="0" y="0"/>
          <a:chExt cx="0" cy="0"/>
        </a:xfrm>
      </p:grpSpPr>
      <p:sp>
        <p:nvSpPr>
          <p:cNvPr id="32" name="Google Shape;32;p6"/>
          <p:cNvSpPr txBox="1"/>
          <p:nvPr>
            <p:ph type="title"/>
          </p:nvPr>
        </p:nvSpPr>
        <p:spPr>
          <a:xfrm>
            <a:off x="892050" y="530725"/>
            <a:ext cx="7359900" cy="52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sz="3000">
                <a:solidFill>
                  <a:schemeClr val="dk1"/>
                </a:solidFill>
              </a:defRPr>
            </a:lvl1pPr>
            <a:lvl2pPr lvl="1" rtl="0" algn="ctr">
              <a:spcBef>
                <a:spcPts val="0"/>
              </a:spcBef>
              <a:spcAft>
                <a:spcPts val="0"/>
              </a:spcAft>
              <a:buClr>
                <a:schemeClr val="dk1"/>
              </a:buClr>
              <a:buSzPts val="3000"/>
              <a:buNone/>
              <a:defRPr>
                <a:solidFill>
                  <a:schemeClr val="dk1"/>
                </a:solidFill>
              </a:defRPr>
            </a:lvl2pPr>
            <a:lvl3pPr lvl="2" rtl="0" algn="ctr">
              <a:spcBef>
                <a:spcPts val="0"/>
              </a:spcBef>
              <a:spcAft>
                <a:spcPts val="0"/>
              </a:spcAft>
              <a:buClr>
                <a:schemeClr val="dk1"/>
              </a:buClr>
              <a:buSzPts val="3000"/>
              <a:buNone/>
              <a:defRPr>
                <a:solidFill>
                  <a:schemeClr val="dk1"/>
                </a:solidFill>
              </a:defRPr>
            </a:lvl3pPr>
            <a:lvl4pPr lvl="3" rtl="0" algn="ctr">
              <a:spcBef>
                <a:spcPts val="0"/>
              </a:spcBef>
              <a:spcAft>
                <a:spcPts val="0"/>
              </a:spcAft>
              <a:buClr>
                <a:schemeClr val="dk1"/>
              </a:buClr>
              <a:buSzPts val="3000"/>
              <a:buNone/>
              <a:defRPr>
                <a:solidFill>
                  <a:schemeClr val="dk1"/>
                </a:solidFill>
              </a:defRPr>
            </a:lvl4pPr>
            <a:lvl5pPr lvl="4" rtl="0" algn="ctr">
              <a:spcBef>
                <a:spcPts val="0"/>
              </a:spcBef>
              <a:spcAft>
                <a:spcPts val="0"/>
              </a:spcAft>
              <a:buClr>
                <a:schemeClr val="dk1"/>
              </a:buClr>
              <a:buSzPts val="3000"/>
              <a:buNone/>
              <a:defRPr>
                <a:solidFill>
                  <a:schemeClr val="dk1"/>
                </a:solidFill>
              </a:defRPr>
            </a:lvl5pPr>
            <a:lvl6pPr lvl="5" rtl="0" algn="ctr">
              <a:spcBef>
                <a:spcPts val="0"/>
              </a:spcBef>
              <a:spcAft>
                <a:spcPts val="0"/>
              </a:spcAft>
              <a:buClr>
                <a:schemeClr val="dk1"/>
              </a:buClr>
              <a:buSzPts val="3000"/>
              <a:buNone/>
              <a:defRPr>
                <a:solidFill>
                  <a:schemeClr val="dk1"/>
                </a:solidFill>
              </a:defRPr>
            </a:lvl6pPr>
            <a:lvl7pPr lvl="6" rtl="0" algn="ctr">
              <a:spcBef>
                <a:spcPts val="0"/>
              </a:spcBef>
              <a:spcAft>
                <a:spcPts val="0"/>
              </a:spcAft>
              <a:buClr>
                <a:schemeClr val="dk1"/>
              </a:buClr>
              <a:buSzPts val="3000"/>
              <a:buNone/>
              <a:defRPr>
                <a:solidFill>
                  <a:schemeClr val="dk1"/>
                </a:solidFill>
              </a:defRPr>
            </a:lvl7pPr>
            <a:lvl8pPr lvl="7" rtl="0" algn="ctr">
              <a:spcBef>
                <a:spcPts val="0"/>
              </a:spcBef>
              <a:spcAft>
                <a:spcPts val="0"/>
              </a:spcAft>
              <a:buClr>
                <a:schemeClr val="dk1"/>
              </a:buClr>
              <a:buSzPts val="3000"/>
              <a:buNone/>
              <a:defRPr>
                <a:solidFill>
                  <a:schemeClr val="dk1"/>
                </a:solidFill>
              </a:defRPr>
            </a:lvl8pPr>
            <a:lvl9pPr lvl="8" rtl="0" algn="ctr">
              <a:spcBef>
                <a:spcPts val="0"/>
              </a:spcBef>
              <a:spcAft>
                <a:spcPts val="0"/>
              </a:spcAft>
              <a:buClr>
                <a:schemeClr val="dk1"/>
              </a:buClr>
              <a:buSzPts val="3000"/>
              <a:buNone/>
              <a:defRPr>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33" name="Shape 33"/>
        <p:cNvGrpSpPr/>
        <p:nvPr/>
      </p:nvGrpSpPr>
      <p:grpSpPr>
        <a:xfrm>
          <a:off x="0" y="0"/>
          <a:ext cx="0" cy="0"/>
          <a:chOff x="0" y="0"/>
          <a:chExt cx="0" cy="0"/>
        </a:xfrm>
      </p:grpSpPr>
      <p:sp>
        <p:nvSpPr>
          <p:cNvPr id="34" name="Google Shape;34;p7"/>
          <p:cNvSpPr txBox="1"/>
          <p:nvPr>
            <p:ph idx="1" type="body"/>
          </p:nvPr>
        </p:nvSpPr>
        <p:spPr>
          <a:xfrm>
            <a:off x="1077100" y="2251100"/>
            <a:ext cx="3850200" cy="20709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Char char="●"/>
              <a:defRPr>
                <a:solidFill>
                  <a:schemeClr val="dk1"/>
                </a:solidFill>
              </a:defRPr>
            </a:lvl1pPr>
            <a:lvl2pPr indent="-317500" lvl="1" marL="914400">
              <a:spcBef>
                <a:spcPts val="1600"/>
              </a:spcBef>
              <a:spcAft>
                <a:spcPts val="0"/>
              </a:spcAft>
              <a:buClr>
                <a:schemeClr val="dk1"/>
              </a:buClr>
              <a:buSzPts val="1400"/>
              <a:buChar char="○"/>
              <a:defRPr>
                <a:solidFill>
                  <a:schemeClr val="dk1"/>
                </a:solidFill>
              </a:defRPr>
            </a:lvl2pPr>
            <a:lvl3pPr indent="-317500" lvl="2" marL="1371600">
              <a:spcBef>
                <a:spcPts val="1600"/>
              </a:spcBef>
              <a:spcAft>
                <a:spcPts val="0"/>
              </a:spcAft>
              <a:buClr>
                <a:schemeClr val="dk1"/>
              </a:buClr>
              <a:buSzPts val="1400"/>
              <a:buChar char="■"/>
              <a:defRPr>
                <a:solidFill>
                  <a:schemeClr val="dk1"/>
                </a:solidFill>
              </a:defRPr>
            </a:lvl3pPr>
            <a:lvl4pPr indent="-317500" lvl="3" marL="1828800">
              <a:spcBef>
                <a:spcPts val="1600"/>
              </a:spcBef>
              <a:spcAft>
                <a:spcPts val="0"/>
              </a:spcAft>
              <a:buClr>
                <a:schemeClr val="dk1"/>
              </a:buClr>
              <a:buSzPts val="1400"/>
              <a:buChar char="●"/>
              <a:defRPr>
                <a:solidFill>
                  <a:schemeClr val="dk1"/>
                </a:solidFill>
              </a:defRPr>
            </a:lvl4pPr>
            <a:lvl5pPr indent="-317500" lvl="4" marL="2286000">
              <a:spcBef>
                <a:spcPts val="1600"/>
              </a:spcBef>
              <a:spcAft>
                <a:spcPts val="0"/>
              </a:spcAft>
              <a:buClr>
                <a:schemeClr val="dk1"/>
              </a:buClr>
              <a:buSzPts val="1400"/>
              <a:buChar char="○"/>
              <a:defRPr>
                <a:solidFill>
                  <a:schemeClr val="dk1"/>
                </a:solidFill>
              </a:defRPr>
            </a:lvl5pPr>
            <a:lvl6pPr indent="-317500" lvl="5" marL="2743200">
              <a:spcBef>
                <a:spcPts val="1600"/>
              </a:spcBef>
              <a:spcAft>
                <a:spcPts val="0"/>
              </a:spcAft>
              <a:buClr>
                <a:schemeClr val="dk1"/>
              </a:buClr>
              <a:buSzPts val="1400"/>
              <a:buChar char="■"/>
              <a:defRPr>
                <a:solidFill>
                  <a:schemeClr val="dk1"/>
                </a:solidFill>
              </a:defRPr>
            </a:lvl6pPr>
            <a:lvl7pPr indent="-317500" lvl="6" marL="3200400">
              <a:spcBef>
                <a:spcPts val="1600"/>
              </a:spcBef>
              <a:spcAft>
                <a:spcPts val="0"/>
              </a:spcAft>
              <a:buClr>
                <a:schemeClr val="dk1"/>
              </a:buClr>
              <a:buSzPts val="1400"/>
              <a:buChar char="●"/>
              <a:defRPr>
                <a:solidFill>
                  <a:schemeClr val="dk1"/>
                </a:solidFill>
              </a:defRPr>
            </a:lvl7pPr>
            <a:lvl8pPr indent="-317500" lvl="7" marL="3657600">
              <a:spcBef>
                <a:spcPts val="1600"/>
              </a:spcBef>
              <a:spcAft>
                <a:spcPts val="0"/>
              </a:spcAft>
              <a:buClr>
                <a:schemeClr val="dk1"/>
              </a:buClr>
              <a:buSzPts val="1400"/>
              <a:buChar char="○"/>
              <a:defRPr>
                <a:solidFill>
                  <a:schemeClr val="dk1"/>
                </a:solidFill>
              </a:defRPr>
            </a:lvl8pPr>
            <a:lvl9pPr indent="-317500" lvl="8" marL="4114800">
              <a:spcBef>
                <a:spcPts val="1600"/>
              </a:spcBef>
              <a:spcAft>
                <a:spcPts val="1600"/>
              </a:spcAft>
              <a:buClr>
                <a:schemeClr val="dk1"/>
              </a:buClr>
              <a:buSzPts val="1400"/>
              <a:buChar char="■"/>
              <a:defRPr>
                <a:solidFill>
                  <a:schemeClr val="dk1"/>
                </a:solidFill>
              </a:defRPr>
            </a:lvl9pPr>
          </a:lstStyle>
          <a:p/>
        </p:txBody>
      </p:sp>
      <p:sp>
        <p:nvSpPr>
          <p:cNvPr id="35" name="Google Shape;35;p7"/>
          <p:cNvSpPr txBox="1"/>
          <p:nvPr>
            <p:ph type="title"/>
          </p:nvPr>
        </p:nvSpPr>
        <p:spPr>
          <a:xfrm>
            <a:off x="1077100" y="1121275"/>
            <a:ext cx="4390800" cy="52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700"/>
              <a:buNone/>
              <a:defRPr sz="3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564200" y="-191700"/>
            <a:ext cx="8332800" cy="29361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7200"/>
              <a:buNone/>
              <a:defRPr sz="7200">
                <a:solidFill>
                  <a:schemeClr val="dk1"/>
                </a:solidFill>
              </a:defRPr>
            </a:lvl1pPr>
            <a:lvl2pPr lvl="1" rtl="0">
              <a:spcBef>
                <a:spcPts val="0"/>
              </a:spcBef>
              <a:spcAft>
                <a:spcPts val="0"/>
              </a:spcAft>
              <a:buClr>
                <a:schemeClr val="dk1"/>
              </a:buClr>
              <a:buSzPts val="4000"/>
              <a:buNone/>
              <a:defRPr sz="4000">
                <a:solidFill>
                  <a:schemeClr val="dk1"/>
                </a:solidFill>
              </a:defRPr>
            </a:lvl2pPr>
            <a:lvl3pPr lvl="2" rtl="0">
              <a:spcBef>
                <a:spcPts val="0"/>
              </a:spcBef>
              <a:spcAft>
                <a:spcPts val="0"/>
              </a:spcAft>
              <a:buClr>
                <a:schemeClr val="dk1"/>
              </a:buClr>
              <a:buSzPts val="4000"/>
              <a:buNone/>
              <a:defRPr sz="4000">
                <a:solidFill>
                  <a:schemeClr val="dk1"/>
                </a:solidFill>
              </a:defRPr>
            </a:lvl3pPr>
            <a:lvl4pPr lvl="3" rtl="0">
              <a:spcBef>
                <a:spcPts val="0"/>
              </a:spcBef>
              <a:spcAft>
                <a:spcPts val="0"/>
              </a:spcAft>
              <a:buClr>
                <a:schemeClr val="dk1"/>
              </a:buClr>
              <a:buSzPts val="4000"/>
              <a:buNone/>
              <a:defRPr sz="4000">
                <a:solidFill>
                  <a:schemeClr val="dk1"/>
                </a:solidFill>
              </a:defRPr>
            </a:lvl4pPr>
            <a:lvl5pPr lvl="4" rtl="0">
              <a:spcBef>
                <a:spcPts val="0"/>
              </a:spcBef>
              <a:spcAft>
                <a:spcPts val="0"/>
              </a:spcAft>
              <a:buClr>
                <a:schemeClr val="dk1"/>
              </a:buClr>
              <a:buSzPts val="4000"/>
              <a:buNone/>
              <a:defRPr sz="4000">
                <a:solidFill>
                  <a:schemeClr val="dk1"/>
                </a:solidFill>
              </a:defRPr>
            </a:lvl5pPr>
            <a:lvl6pPr lvl="5" rtl="0">
              <a:spcBef>
                <a:spcPts val="0"/>
              </a:spcBef>
              <a:spcAft>
                <a:spcPts val="0"/>
              </a:spcAft>
              <a:buClr>
                <a:schemeClr val="dk1"/>
              </a:buClr>
              <a:buSzPts val="4000"/>
              <a:buNone/>
              <a:defRPr sz="4000">
                <a:solidFill>
                  <a:schemeClr val="dk1"/>
                </a:solidFill>
              </a:defRPr>
            </a:lvl6pPr>
            <a:lvl7pPr lvl="6" rtl="0">
              <a:spcBef>
                <a:spcPts val="0"/>
              </a:spcBef>
              <a:spcAft>
                <a:spcPts val="0"/>
              </a:spcAft>
              <a:buClr>
                <a:schemeClr val="dk1"/>
              </a:buClr>
              <a:buSzPts val="4000"/>
              <a:buNone/>
              <a:defRPr sz="4000">
                <a:solidFill>
                  <a:schemeClr val="dk1"/>
                </a:solidFill>
              </a:defRPr>
            </a:lvl7pPr>
            <a:lvl8pPr lvl="7" rtl="0">
              <a:spcBef>
                <a:spcPts val="0"/>
              </a:spcBef>
              <a:spcAft>
                <a:spcPts val="0"/>
              </a:spcAft>
              <a:buClr>
                <a:schemeClr val="dk1"/>
              </a:buClr>
              <a:buSzPts val="4000"/>
              <a:buNone/>
              <a:defRPr sz="4000">
                <a:solidFill>
                  <a:schemeClr val="dk1"/>
                </a:solidFill>
              </a:defRPr>
            </a:lvl8pPr>
            <a:lvl9pPr lvl="8" rtl="0">
              <a:spcBef>
                <a:spcPts val="0"/>
              </a:spcBef>
              <a:spcAft>
                <a:spcPts val="0"/>
              </a:spcAft>
              <a:buClr>
                <a:schemeClr val="dk1"/>
              </a:buClr>
              <a:buSzPts val="4000"/>
              <a:buNone/>
              <a:defRPr sz="4000">
                <a:solidFill>
                  <a:schemeClr val="dk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38" name="Shape 38"/>
        <p:cNvGrpSpPr/>
        <p:nvPr/>
      </p:nvGrpSpPr>
      <p:grpSpPr>
        <a:xfrm>
          <a:off x="0" y="0"/>
          <a:ext cx="0" cy="0"/>
          <a:chOff x="0" y="0"/>
          <a:chExt cx="0" cy="0"/>
        </a:xfrm>
      </p:grpSpPr>
      <p:sp>
        <p:nvSpPr>
          <p:cNvPr id="39" name="Google Shape;39;p9"/>
          <p:cNvSpPr/>
          <p:nvPr/>
        </p:nvSpPr>
        <p:spPr>
          <a:xfrm>
            <a:off x="0" y="1028700"/>
            <a:ext cx="9144000" cy="3086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40" name="Google Shape;40;p9"/>
          <p:cNvSpPr/>
          <p:nvPr/>
        </p:nvSpPr>
        <p:spPr>
          <a:xfrm>
            <a:off x="545550" y="467600"/>
            <a:ext cx="8052900" cy="41460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1" name="Google Shape;41;p9"/>
          <p:cNvSpPr txBox="1"/>
          <p:nvPr>
            <p:ph type="ctrTitle"/>
          </p:nvPr>
        </p:nvSpPr>
        <p:spPr>
          <a:xfrm>
            <a:off x="1690800" y="1412200"/>
            <a:ext cx="5762400" cy="1139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8000"/>
              <a:buNone/>
              <a:defRPr sz="8000">
                <a:solidFill>
                  <a:schemeClr val="dk1"/>
                </a:solidFill>
              </a:defRPr>
            </a:lvl1pPr>
            <a:lvl2pPr lvl="1" rtl="0" algn="ctr">
              <a:spcBef>
                <a:spcPts val="0"/>
              </a:spcBef>
              <a:spcAft>
                <a:spcPts val="0"/>
              </a:spcAft>
              <a:buClr>
                <a:schemeClr val="dk1"/>
              </a:buClr>
              <a:buSzPts val="8000"/>
              <a:buNone/>
              <a:defRPr sz="8000">
                <a:solidFill>
                  <a:schemeClr val="dk1"/>
                </a:solidFill>
              </a:defRPr>
            </a:lvl2pPr>
            <a:lvl3pPr lvl="2" rtl="0" algn="ctr">
              <a:spcBef>
                <a:spcPts val="0"/>
              </a:spcBef>
              <a:spcAft>
                <a:spcPts val="0"/>
              </a:spcAft>
              <a:buClr>
                <a:schemeClr val="dk1"/>
              </a:buClr>
              <a:buSzPts val="8000"/>
              <a:buNone/>
              <a:defRPr sz="8000">
                <a:solidFill>
                  <a:schemeClr val="dk1"/>
                </a:solidFill>
              </a:defRPr>
            </a:lvl3pPr>
            <a:lvl4pPr lvl="3" rtl="0" algn="ctr">
              <a:spcBef>
                <a:spcPts val="0"/>
              </a:spcBef>
              <a:spcAft>
                <a:spcPts val="0"/>
              </a:spcAft>
              <a:buClr>
                <a:schemeClr val="dk1"/>
              </a:buClr>
              <a:buSzPts val="8000"/>
              <a:buNone/>
              <a:defRPr sz="8000">
                <a:solidFill>
                  <a:schemeClr val="dk1"/>
                </a:solidFill>
              </a:defRPr>
            </a:lvl4pPr>
            <a:lvl5pPr lvl="4" rtl="0" algn="ctr">
              <a:spcBef>
                <a:spcPts val="0"/>
              </a:spcBef>
              <a:spcAft>
                <a:spcPts val="0"/>
              </a:spcAft>
              <a:buClr>
                <a:schemeClr val="dk1"/>
              </a:buClr>
              <a:buSzPts val="8000"/>
              <a:buNone/>
              <a:defRPr sz="8000">
                <a:solidFill>
                  <a:schemeClr val="dk1"/>
                </a:solidFill>
              </a:defRPr>
            </a:lvl5pPr>
            <a:lvl6pPr lvl="5" rtl="0" algn="ctr">
              <a:spcBef>
                <a:spcPts val="0"/>
              </a:spcBef>
              <a:spcAft>
                <a:spcPts val="0"/>
              </a:spcAft>
              <a:buClr>
                <a:schemeClr val="dk1"/>
              </a:buClr>
              <a:buSzPts val="8000"/>
              <a:buNone/>
              <a:defRPr sz="8000">
                <a:solidFill>
                  <a:schemeClr val="dk1"/>
                </a:solidFill>
              </a:defRPr>
            </a:lvl6pPr>
            <a:lvl7pPr lvl="6" rtl="0" algn="ctr">
              <a:spcBef>
                <a:spcPts val="0"/>
              </a:spcBef>
              <a:spcAft>
                <a:spcPts val="0"/>
              </a:spcAft>
              <a:buClr>
                <a:schemeClr val="dk1"/>
              </a:buClr>
              <a:buSzPts val="8000"/>
              <a:buNone/>
              <a:defRPr sz="8000">
                <a:solidFill>
                  <a:schemeClr val="dk1"/>
                </a:solidFill>
              </a:defRPr>
            </a:lvl7pPr>
            <a:lvl8pPr lvl="7" rtl="0" algn="ctr">
              <a:spcBef>
                <a:spcPts val="0"/>
              </a:spcBef>
              <a:spcAft>
                <a:spcPts val="0"/>
              </a:spcAft>
              <a:buClr>
                <a:schemeClr val="dk1"/>
              </a:buClr>
              <a:buSzPts val="8000"/>
              <a:buNone/>
              <a:defRPr sz="8000">
                <a:solidFill>
                  <a:schemeClr val="dk1"/>
                </a:solidFill>
              </a:defRPr>
            </a:lvl8pPr>
            <a:lvl9pPr lvl="8" rtl="0" algn="ctr">
              <a:spcBef>
                <a:spcPts val="0"/>
              </a:spcBef>
              <a:spcAft>
                <a:spcPts val="0"/>
              </a:spcAft>
              <a:buClr>
                <a:schemeClr val="dk1"/>
              </a:buClr>
              <a:buSzPts val="8000"/>
              <a:buNone/>
              <a:defRPr sz="8000">
                <a:solidFill>
                  <a:schemeClr val="dk1"/>
                </a:solidFill>
              </a:defRPr>
            </a:lvl9pPr>
          </a:lstStyle>
          <a:p/>
        </p:txBody>
      </p:sp>
      <p:sp>
        <p:nvSpPr>
          <p:cNvPr id="42" name="Google Shape;42;p9"/>
          <p:cNvSpPr txBox="1"/>
          <p:nvPr>
            <p:ph idx="1" type="subTitle"/>
          </p:nvPr>
        </p:nvSpPr>
        <p:spPr>
          <a:xfrm>
            <a:off x="2105100" y="2523638"/>
            <a:ext cx="4933800" cy="79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a:solidFill>
                  <a:schemeClr val="dk1"/>
                </a:solidFill>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lt1"/>
        </a:solidFill>
      </p:bgPr>
    </p:bg>
    <p:spTree>
      <p:nvGrpSpPr>
        <p:cNvPr id="43" name="Shape 43"/>
        <p:cNvGrpSpPr/>
        <p:nvPr/>
      </p:nvGrpSpPr>
      <p:grpSpPr>
        <a:xfrm>
          <a:off x="0" y="0"/>
          <a:ext cx="0" cy="0"/>
          <a:chOff x="0" y="0"/>
          <a:chExt cx="0" cy="0"/>
        </a:xfrm>
      </p:grpSpPr>
      <p:sp>
        <p:nvSpPr>
          <p:cNvPr id="44" name="Google Shape;44;p10"/>
          <p:cNvSpPr txBox="1"/>
          <p:nvPr>
            <p:ph type="title"/>
          </p:nvPr>
        </p:nvSpPr>
        <p:spPr>
          <a:xfrm>
            <a:off x="1886250" y="1919025"/>
            <a:ext cx="5371500" cy="1462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700"/>
              <a:buNone/>
              <a:defRPr sz="4000">
                <a:solidFill>
                  <a:schemeClr val="dk1"/>
                </a:solidFill>
              </a:defRPr>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39500"/>
            <a:ext cx="7717500" cy="1132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hlink"/>
              </a:buClr>
              <a:buSzPts val="2700"/>
              <a:buFont typeface="Prata"/>
              <a:buNone/>
              <a:defRPr sz="2700">
                <a:solidFill>
                  <a:schemeClr val="hlink"/>
                </a:solidFill>
                <a:latin typeface="Prata"/>
                <a:ea typeface="Prata"/>
                <a:cs typeface="Prata"/>
                <a:sym typeface="Prata"/>
              </a:defRPr>
            </a:lvl1pPr>
            <a:lvl2pPr lvl="1">
              <a:spcBef>
                <a:spcPts val="0"/>
              </a:spcBef>
              <a:spcAft>
                <a:spcPts val="0"/>
              </a:spcAft>
              <a:buClr>
                <a:schemeClr val="hlink"/>
              </a:buClr>
              <a:buSzPts val="3000"/>
              <a:buFont typeface="Prata"/>
              <a:buNone/>
              <a:defRPr sz="3000">
                <a:solidFill>
                  <a:schemeClr val="hlink"/>
                </a:solidFill>
                <a:latin typeface="Prata"/>
                <a:ea typeface="Prata"/>
                <a:cs typeface="Prata"/>
                <a:sym typeface="Prata"/>
              </a:defRPr>
            </a:lvl2pPr>
            <a:lvl3pPr lvl="2">
              <a:spcBef>
                <a:spcPts val="0"/>
              </a:spcBef>
              <a:spcAft>
                <a:spcPts val="0"/>
              </a:spcAft>
              <a:buClr>
                <a:schemeClr val="hlink"/>
              </a:buClr>
              <a:buSzPts val="3000"/>
              <a:buFont typeface="Prata"/>
              <a:buNone/>
              <a:defRPr sz="3000">
                <a:solidFill>
                  <a:schemeClr val="hlink"/>
                </a:solidFill>
                <a:latin typeface="Prata"/>
                <a:ea typeface="Prata"/>
                <a:cs typeface="Prata"/>
                <a:sym typeface="Prata"/>
              </a:defRPr>
            </a:lvl3pPr>
            <a:lvl4pPr lvl="3">
              <a:spcBef>
                <a:spcPts val="0"/>
              </a:spcBef>
              <a:spcAft>
                <a:spcPts val="0"/>
              </a:spcAft>
              <a:buClr>
                <a:schemeClr val="hlink"/>
              </a:buClr>
              <a:buSzPts val="3000"/>
              <a:buFont typeface="Prata"/>
              <a:buNone/>
              <a:defRPr sz="3000">
                <a:solidFill>
                  <a:schemeClr val="hlink"/>
                </a:solidFill>
                <a:latin typeface="Prata"/>
                <a:ea typeface="Prata"/>
                <a:cs typeface="Prata"/>
                <a:sym typeface="Prata"/>
              </a:defRPr>
            </a:lvl4pPr>
            <a:lvl5pPr lvl="4">
              <a:spcBef>
                <a:spcPts val="0"/>
              </a:spcBef>
              <a:spcAft>
                <a:spcPts val="0"/>
              </a:spcAft>
              <a:buClr>
                <a:schemeClr val="hlink"/>
              </a:buClr>
              <a:buSzPts val="3000"/>
              <a:buFont typeface="Prata"/>
              <a:buNone/>
              <a:defRPr sz="3000">
                <a:solidFill>
                  <a:schemeClr val="hlink"/>
                </a:solidFill>
                <a:latin typeface="Prata"/>
                <a:ea typeface="Prata"/>
                <a:cs typeface="Prata"/>
                <a:sym typeface="Prata"/>
              </a:defRPr>
            </a:lvl5pPr>
            <a:lvl6pPr lvl="5">
              <a:spcBef>
                <a:spcPts val="0"/>
              </a:spcBef>
              <a:spcAft>
                <a:spcPts val="0"/>
              </a:spcAft>
              <a:buClr>
                <a:schemeClr val="hlink"/>
              </a:buClr>
              <a:buSzPts val="3000"/>
              <a:buFont typeface="Prata"/>
              <a:buNone/>
              <a:defRPr sz="3000">
                <a:solidFill>
                  <a:schemeClr val="hlink"/>
                </a:solidFill>
                <a:latin typeface="Prata"/>
                <a:ea typeface="Prata"/>
                <a:cs typeface="Prata"/>
                <a:sym typeface="Prata"/>
              </a:defRPr>
            </a:lvl6pPr>
            <a:lvl7pPr lvl="6">
              <a:spcBef>
                <a:spcPts val="0"/>
              </a:spcBef>
              <a:spcAft>
                <a:spcPts val="0"/>
              </a:spcAft>
              <a:buClr>
                <a:schemeClr val="hlink"/>
              </a:buClr>
              <a:buSzPts val="3000"/>
              <a:buFont typeface="Prata"/>
              <a:buNone/>
              <a:defRPr sz="3000">
                <a:solidFill>
                  <a:schemeClr val="hlink"/>
                </a:solidFill>
                <a:latin typeface="Prata"/>
                <a:ea typeface="Prata"/>
                <a:cs typeface="Prata"/>
                <a:sym typeface="Prata"/>
              </a:defRPr>
            </a:lvl7pPr>
            <a:lvl8pPr lvl="7">
              <a:spcBef>
                <a:spcPts val="0"/>
              </a:spcBef>
              <a:spcAft>
                <a:spcPts val="0"/>
              </a:spcAft>
              <a:buClr>
                <a:schemeClr val="hlink"/>
              </a:buClr>
              <a:buSzPts val="3000"/>
              <a:buFont typeface="Prata"/>
              <a:buNone/>
              <a:defRPr sz="3000">
                <a:solidFill>
                  <a:schemeClr val="hlink"/>
                </a:solidFill>
                <a:latin typeface="Prata"/>
                <a:ea typeface="Prata"/>
                <a:cs typeface="Prata"/>
                <a:sym typeface="Prata"/>
              </a:defRPr>
            </a:lvl8pPr>
            <a:lvl9pPr lvl="8">
              <a:spcBef>
                <a:spcPts val="0"/>
              </a:spcBef>
              <a:spcAft>
                <a:spcPts val="0"/>
              </a:spcAft>
              <a:buClr>
                <a:schemeClr val="hlink"/>
              </a:buClr>
              <a:buSzPts val="3000"/>
              <a:buFont typeface="Prata"/>
              <a:buNone/>
              <a:defRPr sz="3000">
                <a:solidFill>
                  <a:schemeClr val="hlink"/>
                </a:solidFill>
                <a:latin typeface="Prata"/>
                <a:ea typeface="Prata"/>
                <a:cs typeface="Prata"/>
                <a:sym typeface="Prata"/>
              </a:defRPr>
            </a:lvl9pPr>
          </a:lstStyle>
          <a:p/>
        </p:txBody>
      </p:sp>
      <p:sp>
        <p:nvSpPr>
          <p:cNvPr id="7" name="Google Shape;7;p1"/>
          <p:cNvSpPr txBox="1"/>
          <p:nvPr>
            <p:ph idx="1" type="body"/>
          </p:nvPr>
        </p:nvSpPr>
        <p:spPr>
          <a:xfrm>
            <a:off x="713225" y="1152475"/>
            <a:ext cx="7717500" cy="34515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hlink"/>
              </a:buClr>
              <a:buSzPts val="1400"/>
              <a:buFont typeface="Didact Gothic"/>
              <a:buChar char="●"/>
              <a:defRPr>
                <a:solidFill>
                  <a:schemeClr val="hlink"/>
                </a:solidFill>
                <a:latin typeface="Didact Gothic"/>
                <a:ea typeface="Didact Gothic"/>
                <a:cs typeface="Didact Gothic"/>
                <a:sym typeface="Didact Gothic"/>
              </a:defRPr>
            </a:lvl1pPr>
            <a:lvl2pPr indent="-317500" lvl="1" marL="914400">
              <a:lnSpc>
                <a:spcPct val="115000"/>
              </a:lnSpc>
              <a:spcBef>
                <a:spcPts val="1600"/>
              </a:spcBef>
              <a:spcAft>
                <a:spcPts val="0"/>
              </a:spcAft>
              <a:buClr>
                <a:schemeClr val="hlink"/>
              </a:buClr>
              <a:buSzPts val="1400"/>
              <a:buFont typeface="Didact Gothic"/>
              <a:buChar char="○"/>
              <a:defRPr>
                <a:solidFill>
                  <a:schemeClr val="hlink"/>
                </a:solidFill>
                <a:latin typeface="Didact Gothic"/>
                <a:ea typeface="Didact Gothic"/>
                <a:cs typeface="Didact Gothic"/>
                <a:sym typeface="Didact Gothic"/>
              </a:defRPr>
            </a:lvl2pPr>
            <a:lvl3pPr indent="-317500" lvl="2" marL="1371600">
              <a:lnSpc>
                <a:spcPct val="115000"/>
              </a:lnSpc>
              <a:spcBef>
                <a:spcPts val="1600"/>
              </a:spcBef>
              <a:spcAft>
                <a:spcPts val="0"/>
              </a:spcAft>
              <a:buClr>
                <a:schemeClr val="hlink"/>
              </a:buClr>
              <a:buSzPts val="1400"/>
              <a:buFont typeface="Didact Gothic"/>
              <a:buChar char="■"/>
              <a:defRPr>
                <a:solidFill>
                  <a:schemeClr val="hlink"/>
                </a:solidFill>
                <a:latin typeface="Didact Gothic"/>
                <a:ea typeface="Didact Gothic"/>
                <a:cs typeface="Didact Gothic"/>
                <a:sym typeface="Didact Gothic"/>
              </a:defRPr>
            </a:lvl3pPr>
            <a:lvl4pPr indent="-317500" lvl="3" marL="1828800">
              <a:lnSpc>
                <a:spcPct val="115000"/>
              </a:lnSpc>
              <a:spcBef>
                <a:spcPts val="1600"/>
              </a:spcBef>
              <a:spcAft>
                <a:spcPts val="0"/>
              </a:spcAft>
              <a:buClr>
                <a:schemeClr val="hlink"/>
              </a:buClr>
              <a:buSzPts val="1400"/>
              <a:buFont typeface="Didact Gothic"/>
              <a:buChar char="●"/>
              <a:defRPr>
                <a:solidFill>
                  <a:schemeClr val="hlink"/>
                </a:solidFill>
                <a:latin typeface="Didact Gothic"/>
                <a:ea typeface="Didact Gothic"/>
                <a:cs typeface="Didact Gothic"/>
                <a:sym typeface="Didact Gothic"/>
              </a:defRPr>
            </a:lvl4pPr>
            <a:lvl5pPr indent="-317500" lvl="4" marL="2286000">
              <a:lnSpc>
                <a:spcPct val="115000"/>
              </a:lnSpc>
              <a:spcBef>
                <a:spcPts val="1600"/>
              </a:spcBef>
              <a:spcAft>
                <a:spcPts val="0"/>
              </a:spcAft>
              <a:buClr>
                <a:schemeClr val="hlink"/>
              </a:buClr>
              <a:buSzPts val="1400"/>
              <a:buFont typeface="Didact Gothic"/>
              <a:buChar char="○"/>
              <a:defRPr>
                <a:solidFill>
                  <a:schemeClr val="hlink"/>
                </a:solidFill>
                <a:latin typeface="Didact Gothic"/>
                <a:ea typeface="Didact Gothic"/>
                <a:cs typeface="Didact Gothic"/>
                <a:sym typeface="Didact Gothic"/>
              </a:defRPr>
            </a:lvl5pPr>
            <a:lvl6pPr indent="-317500" lvl="5" marL="2743200">
              <a:lnSpc>
                <a:spcPct val="115000"/>
              </a:lnSpc>
              <a:spcBef>
                <a:spcPts val="1600"/>
              </a:spcBef>
              <a:spcAft>
                <a:spcPts val="0"/>
              </a:spcAft>
              <a:buClr>
                <a:schemeClr val="hlink"/>
              </a:buClr>
              <a:buSzPts val="1400"/>
              <a:buFont typeface="Didact Gothic"/>
              <a:buChar char="■"/>
              <a:defRPr>
                <a:solidFill>
                  <a:schemeClr val="hlink"/>
                </a:solidFill>
                <a:latin typeface="Didact Gothic"/>
                <a:ea typeface="Didact Gothic"/>
                <a:cs typeface="Didact Gothic"/>
                <a:sym typeface="Didact Gothic"/>
              </a:defRPr>
            </a:lvl6pPr>
            <a:lvl7pPr indent="-317500" lvl="6" marL="3200400">
              <a:lnSpc>
                <a:spcPct val="115000"/>
              </a:lnSpc>
              <a:spcBef>
                <a:spcPts val="1600"/>
              </a:spcBef>
              <a:spcAft>
                <a:spcPts val="0"/>
              </a:spcAft>
              <a:buClr>
                <a:schemeClr val="hlink"/>
              </a:buClr>
              <a:buSzPts val="1400"/>
              <a:buFont typeface="Didact Gothic"/>
              <a:buChar char="●"/>
              <a:defRPr>
                <a:solidFill>
                  <a:schemeClr val="hlink"/>
                </a:solidFill>
                <a:latin typeface="Didact Gothic"/>
                <a:ea typeface="Didact Gothic"/>
                <a:cs typeface="Didact Gothic"/>
                <a:sym typeface="Didact Gothic"/>
              </a:defRPr>
            </a:lvl7pPr>
            <a:lvl8pPr indent="-317500" lvl="7" marL="3657600">
              <a:lnSpc>
                <a:spcPct val="115000"/>
              </a:lnSpc>
              <a:spcBef>
                <a:spcPts val="1600"/>
              </a:spcBef>
              <a:spcAft>
                <a:spcPts val="0"/>
              </a:spcAft>
              <a:buClr>
                <a:schemeClr val="hlink"/>
              </a:buClr>
              <a:buSzPts val="1400"/>
              <a:buFont typeface="Didact Gothic"/>
              <a:buChar char="○"/>
              <a:defRPr>
                <a:solidFill>
                  <a:schemeClr val="hlink"/>
                </a:solidFill>
                <a:latin typeface="Didact Gothic"/>
                <a:ea typeface="Didact Gothic"/>
                <a:cs typeface="Didact Gothic"/>
                <a:sym typeface="Didact Gothic"/>
              </a:defRPr>
            </a:lvl8pPr>
            <a:lvl9pPr indent="-317500" lvl="8" marL="4114800">
              <a:lnSpc>
                <a:spcPct val="115000"/>
              </a:lnSpc>
              <a:spcBef>
                <a:spcPts val="1600"/>
              </a:spcBef>
              <a:spcAft>
                <a:spcPts val="1600"/>
              </a:spcAft>
              <a:buClr>
                <a:schemeClr val="hlink"/>
              </a:buClr>
              <a:buSzPts val="1400"/>
              <a:buFont typeface="Didact Gothic"/>
              <a:buChar char="■"/>
              <a:defRPr>
                <a:solidFill>
                  <a:schemeClr val="hlink"/>
                </a:solidFill>
                <a:latin typeface="Didact Gothic"/>
                <a:ea typeface="Didact Gothic"/>
                <a:cs typeface="Didact Gothic"/>
                <a:sym typeface="Didact Gothic"/>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ctrTitle"/>
          </p:nvPr>
        </p:nvSpPr>
        <p:spPr>
          <a:xfrm>
            <a:off x="62725" y="582925"/>
            <a:ext cx="8976600" cy="2514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300"/>
              <a:t>Undergraduate’s Covariational Reasoning Across Function Representations</a:t>
            </a:r>
            <a:endParaRPr sz="4300"/>
          </a:p>
        </p:txBody>
      </p:sp>
      <p:sp>
        <p:nvSpPr>
          <p:cNvPr id="192" name="Google Shape;192;p30"/>
          <p:cNvSpPr txBox="1"/>
          <p:nvPr>
            <p:ph idx="1" type="subTitle"/>
          </p:nvPr>
        </p:nvSpPr>
        <p:spPr>
          <a:xfrm>
            <a:off x="2746000" y="3342650"/>
            <a:ext cx="6293400" cy="158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Teegan Bailey, </a:t>
            </a:r>
            <a:r>
              <a:rPr i="1" lang="en"/>
              <a:t>University of Florida</a:t>
            </a:r>
            <a:endParaRPr i="1"/>
          </a:p>
          <a:p>
            <a:pPr indent="0" lvl="0" marL="0" rtl="0" algn="l">
              <a:spcBef>
                <a:spcPts val="0"/>
              </a:spcBef>
              <a:spcAft>
                <a:spcPts val="0"/>
              </a:spcAft>
              <a:buNone/>
            </a:pPr>
            <a:r>
              <a:rPr lang="en"/>
              <a:t>Dr. Darryl Chamberlain Jr., </a:t>
            </a:r>
            <a:r>
              <a:rPr i="1" lang="en"/>
              <a:t>Embry-Riddle Aeronautical University – Worldwide</a:t>
            </a:r>
            <a:endParaRPr i="1"/>
          </a:p>
          <a:p>
            <a:pPr indent="0" lvl="0" marL="0" rtl="0" algn="l">
              <a:spcBef>
                <a:spcPts val="0"/>
              </a:spcBef>
              <a:spcAft>
                <a:spcPts val="0"/>
              </a:spcAft>
              <a:buNone/>
            </a:pPr>
            <a:r>
              <a:rPr lang="en"/>
              <a:t>Dr. Konstantina Christodoulopoulou, </a:t>
            </a:r>
            <a:r>
              <a:rPr i="1" lang="en"/>
              <a:t>University of Florida</a:t>
            </a:r>
            <a:endParaRPr i="1"/>
          </a:p>
          <a:p>
            <a:pPr indent="0" lvl="0" marL="0" rtl="0" algn="l">
              <a:spcBef>
                <a:spcPts val="0"/>
              </a:spcBef>
              <a:spcAft>
                <a:spcPts val="0"/>
              </a:spcAft>
              <a:buNone/>
            </a:pPr>
            <a:r>
              <a:t/>
            </a:r>
            <a:endParaRPr i="1"/>
          </a:p>
          <a:p>
            <a:pPr indent="0" lvl="0" marL="0" rtl="0" algn="l">
              <a:spcBef>
                <a:spcPts val="0"/>
              </a:spcBef>
              <a:spcAft>
                <a:spcPts val="0"/>
              </a:spcAft>
              <a:buNone/>
            </a:pPr>
            <a:r>
              <a:rPr lang="en"/>
              <a:t>24th Conference on Research in Undergraduate Mathematics Education</a:t>
            </a:r>
            <a:endParaRPr/>
          </a:p>
          <a:p>
            <a:pPr indent="0" lvl="0" marL="0" rtl="0" algn="l">
              <a:spcBef>
                <a:spcPts val="0"/>
              </a:spcBef>
              <a:spcAft>
                <a:spcPts val="0"/>
              </a:spcAft>
              <a:buNone/>
            </a:pPr>
            <a:r>
              <a:rPr lang="en"/>
              <a:t>February 26th,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9"/>
          <p:cNvSpPr txBox="1"/>
          <p:nvPr>
            <p:ph type="title"/>
          </p:nvPr>
        </p:nvSpPr>
        <p:spPr>
          <a:xfrm>
            <a:off x="1077100" y="1121275"/>
            <a:ext cx="43908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4</a:t>
            </a:r>
            <a:endParaRPr/>
          </a:p>
        </p:txBody>
      </p:sp>
      <p:sp>
        <p:nvSpPr>
          <p:cNvPr id="277" name="Google Shape;277;p39"/>
          <p:cNvSpPr txBox="1"/>
          <p:nvPr>
            <p:ph idx="1" type="body"/>
          </p:nvPr>
        </p:nvSpPr>
        <p:spPr>
          <a:xfrm>
            <a:off x="1077100" y="2251100"/>
            <a:ext cx="3850200" cy="207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Intermediate tasks asked participants to construct a representation between time and horizontal and vertical position, relative to this point of view</a:t>
            </a:r>
            <a:endParaRPr/>
          </a:p>
          <a:p>
            <a:pPr indent="0" lvl="0" marL="0" rtl="0" algn="l">
              <a:spcBef>
                <a:spcPts val="1600"/>
              </a:spcBef>
              <a:spcAft>
                <a:spcPts val="1600"/>
              </a:spcAft>
              <a:buNone/>
            </a:pPr>
            <a:r>
              <a:rPr lang="en"/>
              <a:t>This task challenged participants to combine these representation without referencing time </a:t>
            </a:r>
            <a:endParaRPr/>
          </a:p>
        </p:txBody>
      </p:sp>
      <p:pic>
        <p:nvPicPr>
          <p:cNvPr id="278" name="Google Shape;278;p39"/>
          <p:cNvPicPr preferRelativeResize="0"/>
          <p:nvPr/>
        </p:nvPicPr>
        <p:blipFill/>
        <p:spPr>
          <a:xfrm>
            <a:off x="5635999" y="1234239"/>
            <a:ext cx="2846302" cy="26750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0"/>
          <p:cNvSpPr txBox="1"/>
          <p:nvPr>
            <p:ph type="title"/>
          </p:nvPr>
        </p:nvSpPr>
        <p:spPr>
          <a:xfrm>
            <a:off x="369875" y="331375"/>
            <a:ext cx="66564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Expected Results: Task 4</a:t>
            </a:r>
            <a:endParaRPr/>
          </a:p>
        </p:txBody>
      </p:sp>
      <p:sp>
        <p:nvSpPr>
          <p:cNvPr id="284" name="Google Shape;284;p40"/>
          <p:cNvSpPr txBox="1"/>
          <p:nvPr>
            <p:ph idx="1" type="body"/>
          </p:nvPr>
        </p:nvSpPr>
        <p:spPr>
          <a:xfrm>
            <a:off x="369875" y="859975"/>
            <a:ext cx="8364900" cy="4536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Constructing a graph </a:t>
            </a:r>
            <a:r>
              <a:rPr lang="en"/>
              <a:t>showing</a:t>
            </a:r>
            <a:r>
              <a:rPr lang="en"/>
              <a:t> the birds position around the tower (Constructing a polar representation)</a:t>
            </a:r>
            <a:endParaRPr/>
          </a:p>
        </p:txBody>
      </p:sp>
      <p:sp>
        <p:nvSpPr>
          <p:cNvPr id="285" name="Google Shape;285;p40"/>
          <p:cNvSpPr txBox="1"/>
          <p:nvPr/>
        </p:nvSpPr>
        <p:spPr>
          <a:xfrm>
            <a:off x="1361494" y="1595521"/>
            <a:ext cx="2046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Didact Gothic"/>
                <a:ea typeface="Didact Gothic"/>
                <a:cs typeface="Didact Gothic"/>
                <a:sym typeface="Didact Gothic"/>
              </a:rPr>
              <a:t>Action Level Response</a:t>
            </a:r>
            <a:endParaRPr b="1">
              <a:latin typeface="Didact Gothic"/>
              <a:ea typeface="Didact Gothic"/>
              <a:cs typeface="Didact Gothic"/>
              <a:sym typeface="Didact Gothic"/>
            </a:endParaRPr>
          </a:p>
        </p:txBody>
      </p:sp>
      <p:cxnSp>
        <p:nvCxnSpPr>
          <p:cNvPr id="286" name="Google Shape;286;p40"/>
          <p:cNvCxnSpPr/>
          <p:nvPr/>
        </p:nvCxnSpPr>
        <p:spPr>
          <a:xfrm>
            <a:off x="2429863" y="3311219"/>
            <a:ext cx="2264100" cy="0"/>
          </a:xfrm>
          <a:prstGeom prst="straightConnector1">
            <a:avLst/>
          </a:prstGeom>
          <a:noFill/>
          <a:ln cap="flat" cmpd="sng" w="19050">
            <a:solidFill>
              <a:schemeClr val="dk1"/>
            </a:solidFill>
            <a:prstDash val="solid"/>
            <a:round/>
            <a:headEnd len="med" w="med" type="none"/>
            <a:tailEnd len="med" w="med" type="none"/>
          </a:ln>
        </p:spPr>
      </p:cxnSp>
      <p:cxnSp>
        <p:nvCxnSpPr>
          <p:cNvPr id="287" name="Google Shape;287;p40"/>
          <p:cNvCxnSpPr/>
          <p:nvPr/>
        </p:nvCxnSpPr>
        <p:spPr>
          <a:xfrm rot="5400000">
            <a:off x="2436074" y="3323823"/>
            <a:ext cx="2264100" cy="0"/>
          </a:xfrm>
          <a:prstGeom prst="straightConnector1">
            <a:avLst/>
          </a:prstGeom>
          <a:noFill/>
          <a:ln cap="flat" cmpd="sng" w="19050">
            <a:solidFill>
              <a:schemeClr val="dk1"/>
            </a:solidFill>
            <a:prstDash val="solid"/>
            <a:round/>
            <a:headEnd len="med" w="med" type="none"/>
            <a:tailEnd len="med" w="med" type="none"/>
          </a:ln>
        </p:spPr>
      </p:cxnSp>
      <p:sp>
        <p:nvSpPr>
          <p:cNvPr id="288" name="Google Shape;288;p40"/>
          <p:cNvSpPr txBox="1"/>
          <p:nvPr/>
        </p:nvSpPr>
        <p:spPr>
          <a:xfrm>
            <a:off x="5822325" y="1596946"/>
            <a:ext cx="243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latin typeface="Didact Gothic"/>
                <a:ea typeface="Didact Gothic"/>
                <a:cs typeface="Didact Gothic"/>
                <a:sym typeface="Didact Gothic"/>
              </a:rPr>
              <a:t>Process Level Response</a:t>
            </a:r>
            <a:endParaRPr b="1">
              <a:latin typeface="Didact Gothic"/>
              <a:ea typeface="Didact Gothic"/>
              <a:cs typeface="Didact Gothic"/>
              <a:sym typeface="Didact Gothic"/>
            </a:endParaRPr>
          </a:p>
        </p:txBody>
      </p:sp>
      <p:graphicFrame>
        <p:nvGraphicFramePr>
          <p:cNvPr id="289" name="Google Shape;289;p40"/>
          <p:cNvGraphicFramePr/>
          <p:nvPr/>
        </p:nvGraphicFramePr>
        <p:xfrm>
          <a:off x="209175" y="2210118"/>
          <a:ext cx="3000000" cy="3000000"/>
        </p:xfrm>
        <a:graphic>
          <a:graphicData uri="http://schemas.openxmlformats.org/drawingml/2006/table">
            <a:tbl>
              <a:tblPr>
                <a:noFill/>
                <a:tableStyleId>{9919A614-26B2-48A2-9E1D-B323E853205B}</a:tableStyleId>
              </a:tblPr>
              <a:tblGrid>
                <a:gridCol w="682000"/>
                <a:gridCol w="682000"/>
                <a:gridCol w="682000"/>
              </a:tblGrid>
              <a:tr h="330400">
                <a:tc>
                  <a:txBody>
                    <a:bodyPr/>
                    <a:lstStyle/>
                    <a:p>
                      <a:pPr indent="0" lvl="0" marL="0" rtl="0" algn="ctr">
                        <a:spcBef>
                          <a:spcPts val="0"/>
                        </a:spcBef>
                        <a:spcAft>
                          <a:spcPts val="0"/>
                        </a:spcAft>
                        <a:buNone/>
                      </a:pPr>
                      <a:r>
                        <a:rPr lang="en" sz="1000"/>
                        <a:t>Time</a:t>
                      </a:r>
                      <a:endParaRPr sz="1000"/>
                    </a:p>
                  </a:txBody>
                  <a:tcPr marT="91425" marB="91425" marR="91425" marL="91425"/>
                </a:tc>
                <a:tc>
                  <a:txBody>
                    <a:bodyPr/>
                    <a:lstStyle/>
                    <a:p>
                      <a:pPr indent="0" lvl="0" marL="0" rtl="0" algn="ctr">
                        <a:spcBef>
                          <a:spcPts val="0"/>
                        </a:spcBef>
                        <a:spcAft>
                          <a:spcPts val="0"/>
                        </a:spcAft>
                        <a:buNone/>
                      </a:pPr>
                      <a:r>
                        <a:rPr lang="en" sz="1000"/>
                        <a:t>X </a:t>
                      </a:r>
                      <a:endParaRPr sz="1000"/>
                    </a:p>
                  </a:txBody>
                  <a:tcPr marT="91425" marB="91425" marR="91425" marL="91425"/>
                </a:tc>
                <a:tc>
                  <a:txBody>
                    <a:bodyPr/>
                    <a:lstStyle/>
                    <a:p>
                      <a:pPr indent="0" lvl="0" marL="0" rtl="0" algn="ctr">
                        <a:spcBef>
                          <a:spcPts val="0"/>
                        </a:spcBef>
                        <a:spcAft>
                          <a:spcPts val="0"/>
                        </a:spcAft>
                        <a:buNone/>
                      </a:pPr>
                      <a:r>
                        <a:rPr lang="en" sz="1000"/>
                        <a:t>Y </a:t>
                      </a:r>
                      <a:endParaRPr sz="1000"/>
                    </a:p>
                  </a:txBody>
                  <a:tcPr marT="91425" marB="91425" marR="91425" marL="91425"/>
                </a:tc>
              </a:tr>
              <a:tr h="284525">
                <a:tc>
                  <a:txBody>
                    <a:bodyPr/>
                    <a:lstStyle/>
                    <a:p>
                      <a:pPr indent="0" lvl="0" marL="0" rtl="0" algn="ctr">
                        <a:spcBef>
                          <a:spcPts val="0"/>
                        </a:spcBef>
                        <a:spcAft>
                          <a:spcPts val="0"/>
                        </a:spcAft>
                        <a:buNone/>
                      </a:pPr>
                      <a:r>
                        <a:rPr lang="en" sz="1000"/>
                        <a:t>t</a:t>
                      </a:r>
                      <a:r>
                        <a:rPr baseline="-25000" lang="en" sz="1000"/>
                        <a:t>0</a:t>
                      </a:r>
                      <a:endParaRPr baseline="-25000" sz="10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x</a:t>
                      </a:r>
                      <a:r>
                        <a:rPr baseline="-25000" lang="en" sz="1000">
                          <a:solidFill>
                            <a:schemeClr val="dk1"/>
                          </a:solidFill>
                        </a:rPr>
                        <a:t>0</a:t>
                      </a:r>
                      <a:endParaRPr sz="10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y</a:t>
                      </a:r>
                      <a:r>
                        <a:rPr baseline="-25000" lang="en" sz="1000">
                          <a:solidFill>
                            <a:schemeClr val="dk1"/>
                          </a:solidFill>
                        </a:rPr>
                        <a:t>0</a:t>
                      </a:r>
                      <a:endParaRPr sz="1000"/>
                    </a:p>
                  </a:txBody>
                  <a:tcPr marT="91425" marB="91425" marR="91425" marL="91425"/>
                </a:tc>
              </a:tr>
              <a:tr h="284525">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t</a:t>
                      </a:r>
                      <a:r>
                        <a:rPr baseline="-25000" lang="en" sz="1000">
                          <a:solidFill>
                            <a:schemeClr val="dk1"/>
                          </a:solidFill>
                        </a:rPr>
                        <a:t>1</a:t>
                      </a:r>
                      <a:endParaRPr sz="10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x</a:t>
                      </a:r>
                      <a:r>
                        <a:rPr baseline="-25000" lang="en" sz="1000">
                          <a:solidFill>
                            <a:schemeClr val="dk1"/>
                          </a:solidFill>
                        </a:rPr>
                        <a:t>1</a:t>
                      </a:r>
                      <a:endParaRPr sz="10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y</a:t>
                      </a:r>
                      <a:r>
                        <a:rPr baseline="-25000" lang="en" sz="1000">
                          <a:solidFill>
                            <a:schemeClr val="dk1"/>
                          </a:solidFill>
                        </a:rPr>
                        <a:t>1</a:t>
                      </a:r>
                      <a:endParaRPr sz="1000"/>
                    </a:p>
                  </a:txBody>
                  <a:tcPr marT="91425" marB="91425" marR="91425" marL="91425"/>
                </a:tc>
              </a:tr>
              <a:tr h="284525">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t</a:t>
                      </a:r>
                      <a:r>
                        <a:rPr baseline="-25000" lang="en" sz="1000">
                          <a:solidFill>
                            <a:schemeClr val="dk1"/>
                          </a:solidFill>
                        </a:rPr>
                        <a:t>2</a:t>
                      </a:r>
                      <a:endParaRPr sz="10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x</a:t>
                      </a:r>
                      <a:r>
                        <a:rPr baseline="-25000" lang="en" sz="1000">
                          <a:solidFill>
                            <a:schemeClr val="dk1"/>
                          </a:solidFill>
                        </a:rPr>
                        <a:t>2</a:t>
                      </a:r>
                      <a:endParaRPr sz="1000"/>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y</a:t>
                      </a:r>
                      <a:r>
                        <a:rPr baseline="-25000" lang="en" sz="1000">
                          <a:solidFill>
                            <a:schemeClr val="dk1"/>
                          </a:solidFill>
                        </a:rPr>
                        <a:t>2</a:t>
                      </a:r>
                      <a:endParaRPr sz="1000"/>
                    </a:p>
                  </a:txBody>
                  <a:tcPr marT="91425" marB="91425" marR="91425" marL="91425"/>
                </a:tc>
              </a:tr>
              <a:tr h="284525">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t</a:t>
                      </a:r>
                      <a:r>
                        <a:rPr baseline="-25000" lang="en" sz="1000">
                          <a:solidFill>
                            <a:schemeClr val="dk1"/>
                          </a:solidFill>
                        </a:rPr>
                        <a:t>3</a:t>
                      </a:r>
                      <a:endParaRPr sz="1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x</a:t>
                      </a:r>
                      <a:r>
                        <a:rPr baseline="-25000" lang="en" sz="1000">
                          <a:solidFill>
                            <a:schemeClr val="dk1"/>
                          </a:solidFill>
                        </a:rPr>
                        <a:t>3</a:t>
                      </a:r>
                      <a:endParaRPr sz="1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y</a:t>
                      </a:r>
                      <a:r>
                        <a:rPr baseline="-25000" lang="en" sz="1000">
                          <a:solidFill>
                            <a:schemeClr val="dk1"/>
                          </a:solidFill>
                        </a:rPr>
                        <a:t>3</a:t>
                      </a:r>
                      <a:endParaRPr sz="1000"/>
                    </a:p>
                  </a:txBody>
                  <a:tcPr marT="91425" marB="91425" marR="91425" marL="91425">
                    <a:lnB cap="flat" cmpd="sng" w="9525">
                      <a:solidFill>
                        <a:srgbClr val="9E9E9E"/>
                      </a:solidFill>
                      <a:prstDash val="solid"/>
                      <a:round/>
                      <a:headEnd len="sm" w="sm" type="none"/>
                      <a:tailEnd len="sm" w="sm" type="none"/>
                    </a:lnB>
                  </a:tcPr>
                </a:tc>
              </a:tr>
              <a:tr h="284525">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t</a:t>
                      </a:r>
                      <a:r>
                        <a:rPr baseline="-25000" lang="en" sz="1000">
                          <a:solidFill>
                            <a:schemeClr val="dk1"/>
                          </a:solidFill>
                        </a:rPr>
                        <a:t>4</a:t>
                      </a:r>
                      <a:endParaRPr sz="10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x</a:t>
                      </a:r>
                      <a:r>
                        <a:rPr baseline="-25000" lang="en" sz="1000">
                          <a:solidFill>
                            <a:schemeClr val="dk1"/>
                          </a:solidFill>
                        </a:rPr>
                        <a:t>4</a:t>
                      </a:r>
                      <a:endParaRPr sz="10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y</a:t>
                      </a:r>
                      <a:r>
                        <a:rPr baseline="-25000" lang="en" sz="1000">
                          <a:solidFill>
                            <a:schemeClr val="dk1"/>
                          </a:solidFill>
                        </a:rPr>
                        <a:t>4</a:t>
                      </a:r>
                      <a:endParaRPr sz="10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84525">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t</a:t>
                      </a:r>
                      <a:r>
                        <a:rPr baseline="-25000" lang="en" sz="1000">
                          <a:solidFill>
                            <a:schemeClr val="dk1"/>
                          </a:solidFill>
                        </a:rPr>
                        <a:t>5</a:t>
                      </a:r>
                      <a:endParaRPr sz="10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x</a:t>
                      </a:r>
                      <a:r>
                        <a:rPr baseline="-25000" lang="en" sz="1000">
                          <a:solidFill>
                            <a:schemeClr val="dk1"/>
                          </a:solidFill>
                        </a:rPr>
                        <a:t>5</a:t>
                      </a:r>
                      <a:endParaRPr sz="10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000">
                          <a:solidFill>
                            <a:schemeClr val="dk1"/>
                          </a:solidFill>
                        </a:rPr>
                        <a:t>y</a:t>
                      </a:r>
                      <a:r>
                        <a:rPr baseline="-25000" lang="en" sz="1000">
                          <a:solidFill>
                            <a:schemeClr val="dk1"/>
                          </a:solidFill>
                        </a:rPr>
                        <a:t>5</a:t>
                      </a:r>
                      <a:endParaRPr sz="1000">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90" name="Google Shape;290;p40"/>
          <p:cNvSpPr/>
          <p:nvPr/>
        </p:nvSpPr>
        <p:spPr>
          <a:xfrm>
            <a:off x="2932825" y="2682125"/>
            <a:ext cx="1258200" cy="12582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40"/>
          <p:cNvSpPr/>
          <p:nvPr/>
        </p:nvSpPr>
        <p:spPr>
          <a:xfrm>
            <a:off x="3970600" y="3673675"/>
            <a:ext cx="141900" cy="1419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40"/>
          <p:cNvSpPr/>
          <p:nvPr/>
        </p:nvSpPr>
        <p:spPr>
          <a:xfrm>
            <a:off x="3048010" y="2786385"/>
            <a:ext cx="141900" cy="1419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40"/>
          <p:cNvSpPr/>
          <p:nvPr/>
        </p:nvSpPr>
        <p:spPr>
          <a:xfrm>
            <a:off x="3828695" y="2714608"/>
            <a:ext cx="141900" cy="1419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40"/>
          <p:cNvSpPr/>
          <p:nvPr/>
        </p:nvSpPr>
        <p:spPr>
          <a:xfrm>
            <a:off x="4120330" y="3240280"/>
            <a:ext cx="141900" cy="1419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40"/>
          <p:cNvSpPr txBox="1"/>
          <p:nvPr/>
        </p:nvSpPr>
        <p:spPr>
          <a:xfrm>
            <a:off x="2687100" y="2467150"/>
            <a:ext cx="502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t</a:t>
            </a:r>
            <a:r>
              <a:rPr baseline="-25000" lang="en"/>
              <a:t>2</a:t>
            </a:r>
            <a:endParaRPr baseline="-25000"/>
          </a:p>
        </p:txBody>
      </p:sp>
      <p:sp>
        <p:nvSpPr>
          <p:cNvPr id="296" name="Google Shape;296;p40"/>
          <p:cNvSpPr txBox="1"/>
          <p:nvPr/>
        </p:nvSpPr>
        <p:spPr>
          <a:xfrm>
            <a:off x="3828700" y="2419450"/>
            <a:ext cx="502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t</a:t>
            </a:r>
            <a:r>
              <a:rPr baseline="-25000" lang="en"/>
              <a:t>1</a:t>
            </a:r>
            <a:endParaRPr baseline="-25000"/>
          </a:p>
        </p:txBody>
      </p:sp>
      <p:sp>
        <p:nvSpPr>
          <p:cNvPr id="297" name="Google Shape;297;p40"/>
          <p:cNvSpPr txBox="1"/>
          <p:nvPr/>
        </p:nvSpPr>
        <p:spPr>
          <a:xfrm>
            <a:off x="4050975" y="2911025"/>
            <a:ext cx="502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t</a:t>
            </a:r>
            <a:r>
              <a:rPr baseline="-25000" lang="en"/>
              <a:t>0</a:t>
            </a:r>
            <a:endParaRPr baseline="-25000"/>
          </a:p>
        </p:txBody>
      </p:sp>
      <p:sp>
        <p:nvSpPr>
          <p:cNvPr id="298" name="Google Shape;298;p40"/>
          <p:cNvSpPr txBox="1"/>
          <p:nvPr/>
        </p:nvSpPr>
        <p:spPr>
          <a:xfrm>
            <a:off x="3939875" y="3667400"/>
            <a:ext cx="502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t</a:t>
            </a:r>
            <a:r>
              <a:rPr baseline="-25000" lang="en"/>
              <a:t>5</a:t>
            </a:r>
            <a:endParaRPr baseline="-25000"/>
          </a:p>
        </p:txBody>
      </p:sp>
      <p:cxnSp>
        <p:nvCxnSpPr>
          <p:cNvPr id="299" name="Google Shape;299;p40"/>
          <p:cNvCxnSpPr/>
          <p:nvPr/>
        </p:nvCxnSpPr>
        <p:spPr>
          <a:xfrm>
            <a:off x="5905263" y="3313964"/>
            <a:ext cx="2264100" cy="0"/>
          </a:xfrm>
          <a:prstGeom prst="straightConnector1">
            <a:avLst/>
          </a:prstGeom>
          <a:noFill/>
          <a:ln cap="flat" cmpd="sng" w="19050">
            <a:solidFill>
              <a:schemeClr val="dk1"/>
            </a:solidFill>
            <a:prstDash val="solid"/>
            <a:round/>
            <a:headEnd len="med" w="med" type="none"/>
            <a:tailEnd len="med" w="med" type="none"/>
          </a:ln>
        </p:spPr>
      </p:cxnSp>
      <p:cxnSp>
        <p:nvCxnSpPr>
          <p:cNvPr id="300" name="Google Shape;300;p40"/>
          <p:cNvCxnSpPr/>
          <p:nvPr/>
        </p:nvCxnSpPr>
        <p:spPr>
          <a:xfrm rot="5400000">
            <a:off x="5911474" y="3326569"/>
            <a:ext cx="2264100" cy="0"/>
          </a:xfrm>
          <a:prstGeom prst="straightConnector1">
            <a:avLst/>
          </a:prstGeom>
          <a:noFill/>
          <a:ln cap="flat" cmpd="sng" w="19050">
            <a:solidFill>
              <a:schemeClr val="dk1"/>
            </a:solidFill>
            <a:prstDash val="solid"/>
            <a:round/>
            <a:headEnd len="med" w="med" type="none"/>
            <a:tailEnd len="med" w="med" type="none"/>
          </a:ln>
        </p:spPr>
      </p:cxnSp>
      <p:sp>
        <p:nvSpPr>
          <p:cNvPr id="301" name="Google Shape;301;p40"/>
          <p:cNvSpPr/>
          <p:nvPr/>
        </p:nvSpPr>
        <p:spPr>
          <a:xfrm>
            <a:off x="6408225" y="2684871"/>
            <a:ext cx="1258200" cy="12582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40"/>
          <p:cNvSpPr/>
          <p:nvPr/>
        </p:nvSpPr>
        <p:spPr>
          <a:xfrm>
            <a:off x="2897445" y="3417505"/>
            <a:ext cx="141900" cy="1419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40"/>
          <p:cNvSpPr txBox="1"/>
          <p:nvPr/>
        </p:nvSpPr>
        <p:spPr>
          <a:xfrm>
            <a:off x="2621389" y="3339725"/>
            <a:ext cx="502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t</a:t>
            </a:r>
            <a:r>
              <a:rPr baseline="-25000" lang="en"/>
              <a:t>3</a:t>
            </a:r>
            <a:endParaRPr baseline="-25000"/>
          </a:p>
        </p:txBody>
      </p:sp>
      <p:sp>
        <p:nvSpPr>
          <p:cNvPr id="304" name="Google Shape;304;p40"/>
          <p:cNvSpPr/>
          <p:nvPr/>
        </p:nvSpPr>
        <p:spPr>
          <a:xfrm>
            <a:off x="3266105" y="3821187"/>
            <a:ext cx="141900" cy="1419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0"/>
          <p:cNvSpPr txBox="1"/>
          <p:nvPr/>
        </p:nvSpPr>
        <p:spPr>
          <a:xfrm>
            <a:off x="2987935" y="3743160"/>
            <a:ext cx="502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t</a:t>
            </a:r>
            <a:r>
              <a:rPr baseline="-25000" lang="en"/>
              <a:t>4</a:t>
            </a:r>
            <a:endParaRPr baseline="-25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1"/>
          <p:cNvSpPr txBox="1"/>
          <p:nvPr>
            <p:ph idx="1" type="body"/>
          </p:nvPr>
        </p:nvSpPr>
        <p:spPr>
          <a:xfrm>
            <a:off x="369875" y="1220425"/>
            <a:ext cx="8212500" cy="3229200"/>
          </a:xfrm>
          <a:prstGeom prst="rect">
            <a:avLst/>
          </a:prstGeom>
        </p:spPr>
        <p:txBody>
          <a:bodyPr anchorCtr="0" anchor="t" bIns="91425" lIns="91425" spcFirstLastPara="1" rIns="91425" wrap="square" tIns="91425">
            <a:noAutofit/>
          </a:bodyPr>
          <a:lstStyle/>
          <a:p>
            <a:pPr indent="0" lvl="0" marL="171450" rtl="0" algn="l">
              <a:spcBef>
                <a:spcPts val="0"/>
              </a:spcBef>
              <a:spcAft>
                <a:spcPts val="0"/>
              </a:spcAft>
              <a:buNone/>
            </a:pPr>
            <a:r>
              <a:rPr lang="en"/>
              <a:t>The tasks can be classified based on whether we would expect students to apply change-dependent reasoning or </a:t>
            </a:r>
            <a:r>
              <a:rPr lang="en"/>
              <a:t>simultaneous</a:t>
            </a:r>
            <a:r>
              <a:rPr lang="en"/>
              <a:t>-independent reasoning order to be successful</a:t>
            </a:r>
            <a:endParaRPr/>
          </a:p>
          <a:p>
            <a:pPr indent="-317500" lvl="0" marL="457200" rtl="0" algn="l">
              <a:spcBef>
                <a:spcPts val="1600"/>
              </a:spcBef>
              <a:spcAft>
                <a:spcPts val="0"/>
              </a:spcAft>
              <a:buSzPts val="1400"/>
              <a:buChar char="●"/>
            </a:pPr>
            <a:r>
              <a:rPr lang="en"/>
              <a:t>Task 1</a:t>
            </a:r>
            <a:endParaRPr/>
          </a:p>
          <a:p>
            <a:pPr indent="-317500" lvl="1" marL="914400" rtl="0" algn="l">
              <a:spcBef>
                <a:spcPts val="0"/>
              </a:spcBef>
              <a:spcAft>
                <a:spcPts val="0"/>
              </a:spcAft>
              <a:buSzPts val="1400"/>
              <a:buChar char="○"/>
            </a:pPr>
            <a:r>
              <a:rPr lang="en"/>
              <a:t>Focusing on analyzing students abilities with change-dependent reasoning</a:t>
            </a:r>
            <a:endParaRPr/>
          </a:p>
          <a:p>
            <a:pPr indent="-317500" lvl="1" marL="914400" rtl="0" algn="l">
              <a:spcBef>
                <a:spcPts val="0"/>
              </a:spcBef>
              <a:spcAft>
                <a:spcPts val="0"/>
              </a:spcAft>
              <a:buSzPts val="1400"/>
              <a:buChar char="○"/>
            </a:pPr>
            <a:r>
              <a:rPr lang="en"/>
              <a:t>Graphing positional components with respect to time</a:t>
            </a:r>
            <a:br>
              <a:rPr lang="en"/>
            </a:br>
            <a:endParaRPr/>
          </a:p>
          <a:p>
            <a:pPr indent="-317500" lvl="0" marL="457200" rtl="0" algn="l">
              <a:spcBef>
                <a:spcPts val="0"/>
              </a:spcBef>
              <a:spcAft>
                <a:spcPts val="0"/>
              </a:spcAft>
              <a:buSzPts val="1400"/>
              <a:buChar char="●"/>
            </a:pPr>
            <a:r>
              <a:rPr lang="en"/>
              <a:t>Task 4</a:t>
            </a:r>
            <a:endParaRPr/>
          </a:p>
          <a:p>
            <a:pPr indent="-317500" lvl="1" marL="914400" rtl="0" algn="l">
              <a:spcBef>
                <a:spcPts val="0"/>
              </a:spcBef>
              <a:spcAft>
                <a:spcPts val="0"/>
              </a:spcAft>
              <a:buSzPts val="1400"/>
              <a:buChar char="○"/>
            </a:pPr>
            <a:r>
              <a:rPr lang="en"/>
              <a:t>Prompting students to transition to </a:t>
            </a:r>
            <a:r>
              <a:rPr lang="en"/>
              <a:t>simultaneously</a:t>
            </a:r>
            <a:r>
              <a:rPr lang="en"/>
              <a:t> independent reasoning</a:t>
            </a:r>
            <a:endParaRPr/>
          </a:p>
          <a:p>
            <a:pPr indent="-317500" lvl="1" marL="914400" rtl="0" algn="l">
              <a:spcBef>
                <a:spcPts val="0"/>
              </a:spcBef>
              <a:spcAft>
                <a:spcPts val="0"/>
              </a:spcAft>
              <a:buSzPts val="1400"/>
              <a:buChar char="○"/>
            </a:pPr>
            <a:r>
              <a:rPr lang="en"/>
              <a:t>Graphing positional components with time being implicitly represented</a:t>
            </a:r>
            <a:endParaRPr/>
          </a:p>
        </p:txBody>
      </p:sp>
      <p:sp>
        <p:nvSpPr>
          <p:cNvPr id="311" name="Google Shape;311;p41"/>
          <p:cNvSpPr txBox="1"/>
          <p:nvPr>
            <p:ph type="title"/>
          </p:nvPr>
        </p:nvSpPr>
        <p:spPr>
          <a:xfrm>
            <a:off x="369875" y="331375"/>
            <a:ext cx="66564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Expected Results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2"/>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Overview</a:t>
            </a:r>
            <a:endParaRPr/>
          </a:p>
        </p:txBody>
      </p:sp>
      <p:sp>
        <p:nvSpPr>
          <p:cNvPr id="317" name="Google Shape;317;p42"/>
          <p:cNvSpPr txBox="1"/>
          <p:nvPr>
            <p:ph idx="1" type="body"/>
          </p:nvPr>
        </p:nvSpPr>
        <p:spPr>
          <a:xfrm>
            <a:off x="713225" y="1243700"/>
            <a:ext cx="7545000" cy="32553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t>The student, </a:t>
            </a:r>
            <a:r>
              <a:rPr lang="en"/>
              <a:t>pseudonym Jane, possessed an action level understanding of covariational reasoning which was identified through:</a:t>
            </a:r>
            <a:endParaRPr/>
          </a:p>
          <a:p>
            <a:pPr indent="-317500" lvl="0" marL="457200" rtl="0" algn="l">
              <a:spcBef>
                <a:spcPts val="1000"/>
              </a:spcBef>
              <a:spcAft>
                <a:spcPts val="0"/>
              </a:spcAft>
              <a:buSzPts val="1400"/>
              <a:buChar char="●"/>
            </a:pPr>
            <a:r>
              <a:rPr lang="en"/>
              <a:t>Task 1</a:t>
            </a:r>
            <a:endParaRPr/>
          </a:p>
          <a:p>
            <a:pPr indent="-317500" lvl="1" marL="914400" rtl="0" algn="l">
              <a:spcBef>
                <a:spcPts val="1000"/>
              </a:spcBef>
              <a:spcAft>
                <a:spcPts val="0"/>
              </a:spcAft>
              <a:buSzPts val="1400"/>
              <a:buChar char="○"/>
            </a:pPr>
            <a:r>
              <a:rPr lang="en"/>
              <a:t>Constructing a measurement system to mark determine points</a:t>
            </a:r>
            <a:endParaRPr/>
          </a:p>
          <a:p>
            <a:pPr indent="-317500" lvl="1" marL="914400" rtl="0" algn="l">
              <a:spcBef>
                <a:spcPts val="1000"/>
              </a:spcBef>
              <a:spcAft>
                <a:spcPts val="0"/>
              </a:spcAft>
              <a:buSzPts val="1400"/>
              <a:buChar char="○"/>
            </a:pPr>
            <a:r>
              <a:rPr lang="en"/>
              <a:t>Utilizing these points to create a “chunky” representation</a:t>
            </a:r>
            <a:endParaRPr/>
          </a:p>
          <a:p>
            <a:pPr indent="-317500" lvl="0" marL="457200" rtl="0" algn="l">
              <a:spcBef>
                <a:spcPts val="1000"/>
              </a:spcBef>
              <a:spcAft>
                <a:spcPts val="0"/>
              </a:spcAft>
              <a:buSzPts val="1400"/>
              <a:buChar char="●"/>
            </a:pPr>
            <a:r>
              <a:rPr lang="en"/>
              <a:t>Task 4</a:t>
            </a:r>
            <a:endParaRPr/>
          </a:p>
          <a:p>
            <a:pPr indent="-317500" lvl="1" marL="914400" rtl="0" algn="l">
              <a:spcBef>
                <a:spcPts val="1000"/>
              </a:spcBef>
              <a:spcAft>
                <a:spcPts val="0"/>
              </a:spcAft>
              <a:buSzPts val="1400"/>
              <a:buChar char="○"/>
            </a:pPr>
            <a:r>
              <a:rPr lang="en"/>
              <a:t>Took points from prior representations and used time as a key to explicitly correlate with other representations</a:t>
            </a:r>
            <a:endParaRPr/>
          </a:p>
          <a:p>
            <a:pPr indent="-317500" lvl="1" marL="914400" rtl="0" algn="l">
              <a:spcBef>
                <a:spcPts val="1000"/>
              </a:spcBef>
              <a:spcAft>
                <a:spcPts val="0"/>
              </a:spcAft>
              <a:buSzPts val="1400"/>
              <a:buChar char="○"/>
            </a:pPr>
            <a:r>
              <a:rPr lang="en"/>
              <a:t>Took “snapshots” at these key times to develop a “chunky” representation</a:t>
            </a:r>
            <a:endParaRPr/>
          </a:p>
          <a:p>
            <a:pPr indent="-317500" lvl="0" marL="457200" rtl="0" algn="l">
              <a:spcBef>
                <a:spcPts val="1000"/>
              </a:spcBef>
              <a:spcAft>
                <a:spcPts val="1000"/>
              </a:spcAft>
              <a:buSzPts val="1400"/>
              <a:buChar char="●"/>
            </a:pPr>
            <a:r>
              <a:rPr lang="en"/>
              <a:t>Their personal definition of a function and derivative during the interview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3"/>
          <p:cNvSpPr txBox="1"/>
          <p:nvPr>
            <p:ph type="title"/>
          </p:nvPr>
        </p:nvSpPr>
        <p:spPr>
          <a:xfrm>
            <a:off x="458650" y="472950"/>
            <a:ext cx="39087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1 Results</a:t>
            </a:r>
            <a:endParaRPr/>
          </a:p>
        </p:txBody>
      </p:sp>
      <p:sp>
        <p:nvSpPr>
          <p:cNvPr id="323" name="Google Shape;323;p43"/>
          <p:cNvSpPr txBox="1"/>
          <p:nvPr>
            <p:ph idx="1" type="body"/>
          </p:nvPr>
        </p:nvSpPr>
        <p:spPr>
          <a:xfrm>
            <a:off x="458650" y="941350"/>
            <a:ext cx="5685300" cy="450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Graph the birds height with respect to time</a:t>
            </a:r>
            <a:endParaRPr/>
          </a:p>
        </p:txBody>
      </p:sp>
      <p:pic>
        <p:nvPicPr>
          <p:cNvPr id="324" name="Google Shape;324;p43"/>
          <p:cNvPicPr preferRelativeResize="0"/>
          <p:nvPr/>
        </p:nvPicPr>
        <p:blipFill rotWithShape="1">
          <a:blip r:embed="rId3">
            <a:alphaModFix/>
          </a:blip>
          <a:srcRect b="0" l="285" r="1376" t="0"/>
          <a:stretch/>
        </p:blipFill>
        <p:spPr>
          <a:xfrm>
            <a:off x="1903325" y="1311300"/>
            <a:ext cx="5428900" cy="3527401"/>
          </a:xfrm>
          <a:prstGeom prst="rect">
            <a:avLst/>
          </a:prstGeom>
          <a:noFill/>
          <a:ln>
            <a:noFill/>
          </a:ln>
        </p:spPr>
      </p:pic>
      <p:sp>
        <p:nvSpPr>
          <p:cNvPr id="325" name="Google Shape;325;p43"/>
          <p:cNvSpPr txBox="1"/>
          <p:nvPr/>
        </p:nvSpPr>
        <p:spPr>
          <a:xfrm>
            <a:off x="161200" y="1726300"/>
            <a:ext cx="1513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idact Gothic"/>
                <a:ea typeface="Didact Gothic"/>
                <a:cs typeface="Didact Gothic"/>
                <a:sym typeface="Didact Gothic"/>
              </a:rPr>
              <a:t>Bird takes 11 or 16 seconds to get from bottom of the tower to the top</a:t>
            </a:r>
            <a:endParaRPr>
              <a:latin typeface="Didact Gothic"/>
              <a:ea typeface="Didact Gothic"/>
              <a:cs typeface="Didact Gothic"/>
              <a:sym typeface="Didact Gothic"/>
            </a:endParaRPr>
          </a:p>
        </p:txBody>
      </p:sp>
      <p:cxnSp>
        <p:nvCxnSpPr>
          <p:cNvPr id="326" name="Google Shape;326;p43"/>
          <p:cNvCxnSpPr>
            <a:stCxn id="325" idx="3"/>
          </p:cNvCxnSpPr>
          <p:nvPr/>
        </p:nvCxnSpPr>
        <p:spPr>
          <a:xfrm flipH="1" rot="10800000">
            <a:off x="1675000" y="2248750"/>
            <a:ext cx="423000" cy="108600"/>
          </a:xfrm>
          <a:prstGeom prst="straightConnector1">
            <a:avLst/>
          </a:prstGeom>
          <a:noFill/>
          <a:ln cap="flat" cmpd="sng" w="19050">
            <a:solidFill>
              <a:schemeClr val="dk1"/>
            </a:solidFill>
            <a:prstDash val="solid"/>
            <a:round/>
            <a:headEnd len="med" w="med" type="none"/>
            <a:tailEnd len="med" w="med" type="none"/>
          </a:ln>
        </p:spPr>
      </p:cxnSp>
      <p:sp>
        <p:nvSpPr>
          <p:cNvPr id="327" name="Google Shape;327;p43"/>
          <p:cNvSpPr txBox="1"/>
          <p:nvPr/>
        </p:nvSpPr>
        <p:spPr>
          <a:xfrm>
            <a:off x="7404750" y="1005900"/>
            <a:ext cx="1513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idact Gothic"/>
                <a:ea typeface="Didact Gothic"/>
                <a:cs typeface="Didact Gothic"/>
                <a:sym typeface="Didact Gothic"/>
              </a:rPr>
              <a:t>Bird is approximately 6x the height of the flag… flag is about 5x the size of the tower</a:t>
            </a:r>
            <a:endParaRPr>
              <a:latin typeface="Didact Gothic"/>
              <a:ea typeface="Didact Gothic"/>
              <a:cs typeface="Didact Gothic"/>
              <a:sym typeface="Didact Gothic"/>
            </a:endParaRPr>
          </a:p>
        </p:txBody>
      </p:sp>
      <p:cxnSp>
        <p:nvCxnSpPr>
          <p:cNvPr id="328" name="Google Shape;328;p43"/>
          <p:cNvCxnSpPr>
            <a:stCxn id="327" idx="1"/>
          </p:cNvCxnSpPr>
          <p:nvPr/>
        </p:nvCxnSpPr>
        <p:spPr>
          <a:xfrm rot="10800000">
            <a:off x="6710550" y="1646550"/>
            <a:ext cx="694200" cy="98100"/>
          </a:xfrm>
          <a:prstGeom prst="straightConnector1">
            <a:avLst/>
          </a:prstGeom>
          <a:noFill/>
          <a:ln cap="flat" cmpd="sng" w="19050">
            <a:solidFill>
              <a:schemeClr val="dk1"/>
            </a:solidFill>
            <a:prstDash val="solid"/>
            <a:round/>
            <a:headEnd len="med" w="med" type="none"/>
            <a:tailEnd len="med" w="med" type="none"/>
          </a:ln>
        </p:spPr>
      </p:cxnSp>
      <p:cxnSp>
        <p:nvCxnSpPr>
          <p:cNvPr id="329" name="Google Shape;329;p43"/>
          <p:cNvCxnSpPr>
            <a:endCxn id="330" idx="1"/>
          </p:cNvCxnSpPr>
          <p:nvPr/>
        </p:nvCxnSpPr>
        <p:spPr>
          <a:xfrm>
            <a:off x="6622175" y="3802450"/>
            <a:ext cx="1083900" cy="206100"/>
          </a:xfrm>
          <a:prstGeom prst="straightConnector1">
            <a:avLst/>
          </a:prstGeom>
          <a:noFill/>
          <a:ln cap="flat" cmpd="sng" w="19050">
            <a:solidFill>
              <a:schemeClr val="dk1"/>
            </a:solidFill>
            <a:prstDash val="solid"/>
            <a:round/>
            <a:headEnd len="med" w="med" type="none"/>
            <a:tailEnd len="med" w="med" type="none"/>
          </a:ln>
        </p:spPr>
      </p:cxnSp>
      <p:sp>
        <p:nvSpPr>
          <p:cNvPr id="330" name="Google Shape;330;p43"/>
          <p:cNvSpPr txBox="1"/>
          <p:nvPr/>
        </p:nvSpPr>
        <p:spPr>
          <a:xfrm>
            <a:off x="7706075" y="3269800"/>
            <a:ext cx="1239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Didact Gothic"/>
                <a:ea typeface="Didact Gothic"/>
                <a:cs typeface="Didact Gothic"/>
                <a:sym typeface="Didact Gothic"/>
              </a:rPr>
              <a:t>5x height of tower…</a:t>
            </a:r>
            <a:endParaRPr>
              <a:latin typeface="Didact Gothic"/>
              <a:ea typeface="Didact Gothic"/>
              <a:cs typeface="Didact Gothic"/>
              <a:sym typeface="Didact Gothic"/>
            </a:endParaRPr>
          </a:p>
          <a:p>
            <a:pPr indent="0" lvl="0" marL="0" rtl="0" algn="l">
              <a:spcBef>
                <a:spcPts val="0"/>
              </a:spcBef>
              <a:spcAft>
                <a:spcPts val="0"/>
              </a:spcAft>
              <a:buNone/>
            </a:pPr>
            <a:r>
              <a:t/>
            </a:r>
            <a:endParaRPr>
              <a:latin typeface="Didact Gothic"/>
              <a:ea typeface="Didact Gothic"/>
              <a:cs typeface="Didact Gothic"/>
              <a:sym typeface="Didact Gothic"/>
            </a:endParaRPr>
          </a:p>
          <a:p>
            <a:pPr indent="0" lvl="0" marL="0" rtl="0" algn="l">
              <a:spcBef>
                <a:spcPts val="0"/>
              </a:spcBef>
              <a:spcAft>
                <a:spcPts val="0"/>
              </a:spcAft>
              <a:buNone/>
            </a:pPr>
            <a:r>
              <a:rPr lang="en">
                <a:latin typeface="Didact Gothic"/>
                <a:ea typeface="Didact Gothic"/>
                <a:cs typeface="Didact Gothic"/>
                <a:sym typeface="Didact Gothic"/>
              </a:rPr>
              <a:t>Tower 156x the height of the bird</a:t>
            </a:r>
            <a:endParaRPr>
              <a:latin typeface="Didact Gothic"/>
              <a:ea typeface="Didact Gothic"/>
              <a:cs typeface="Didact Gothic"/>
              <a:sym typeface="Didact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4"/>
          <p:cNvSpPr txBox="1"/>
          <p:nvPr>
            <p:ph type="title"/>
          </p:nvPr>
        </p:nvSpPr>
        <p:spPr>
          <a:xfrm>
            <a:off x="461725" y="441600"/>
            <a:ext cx="43908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4 Results</a:t>
            </a:r>
            <a:endParaRPr/>
          </a:p>
        </p:txBody>
      </p:sp>
      <p:sp>
        <p:nvSpPr>
          <p:cNvPr id="336" name="Google Shape;336;p44"/>
          <p:cNvSpPr txBox="1"/>
          <p:nvPr>
            <p:ph idx="1" type="body"/>
          </p:nvPr>
        </p:nvSpPr>
        <p:spPr>
          <a:xfrm>
            <a:off x="463350" y="970200"/>
            <a:ext cx="8217300" cy="372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Construct a graph showing the birds position around the tower (Constructing a polar representation)</a:t>
            </a:r>
            <a:endParaRPr/>
          </a:p>
        </p:txBody>
      </p:sp>
      <p:pic>
        <p:nvPicPr>
          <p:cNvPr id="337" name="Google Shape;337;p44"/>
          <p:cNvPicPr preferRelativeResize="0"/>
          <p:nvPr/>
        </p:nvPicPr>
        <p:blipFill>
          <a:blip r:embed="rId3">
            <a:alphaModFix/>
          </a:blip>
          <a:stretch>
            <a:fillRect/>
          </a:stretch>
        </p:blipFill>
        <p:spPr>
          <a:xfrm>
            <a:off x="1710725" y="1342200"/>
            <a:ext cx="5722549" cy="3400800"/>
          </a:xfrm>
          <a:prstGeom prst="rect">
            <a:avLst/>
          </a:prstGeom>
          <a:noFill/>
          <a:ln>
            <a:noFill/>
          </a:ln>
        </p:spPr>
      </p:pic>
      <p:cxnSp>
        <p:nvCxnSpPr>
          <p:cNvPr id="338" name="Google Shape;338;p44"/>
          <p:cNvCxnSpPr>
            <a:endCxn id="339" idx="2"/>
          </p:cNvCxnSpPr>
          <p:nvPr/>
        </p:nvCxnSpPr>
        <p:spPr>
          <a:xfrm flipH="1" rot="10800000">
            <a:off x="6283050" y="4236350"/>
            <a:ext cx="2104500" cy="362100"/>
          </a:xfrm>
          <a:prstGeom prst="straightConnector1">
            <a:avLst/>
          </a:prstGeom>
          <a:noFill/>
          <a:ln cap="flat" cmpd="sng" w="9525">
            <a:solidFill>
              <a:schemeClr val="dk1"/>
            </a:solidFill>
            <a:prstDash val="solid"/>
            <a:round/>
            <a:headEnd len="med" w="med" type="none"/>
            <a:tailEnd len="med" w="med" type="none"/>
          </a:ln>
        </p:spPr>
      </p:cxnSp>
      <p:sp>
        <p:nvSpPr>
          <p:cNvPr id="339" name="Google Shape;339;p44"/>
          <p:cNvSpPr txBox="1"/>
          <p:nvPr/>
        </p:nvSpPr>
        <p:spPr>
          <a:xfrm>
            <a:off x="7631100" y="2758850"/>
            <a:ext cx="15129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600"/>
              </a:spcAft>
              <a:buNone/>
            </a:pPr>
            <a:r>
              <a:rPr lang="en">
                <a:solidFill>
                  <a:schemeClr val="dk1"/>
                </a:solidFill>
                <a:latin typeface="Didact Gothic"/>
                <a:ea typeface="Didact Gothic"/>
                <a:cs typeface="Didact Gothic"/>
                <a:sym typeface="Didact Gothic"/>
              </a:rPr>
              <a:t>Constructed 2 graphs… feels as though height and horizontal distance grow at a rate of 2</a:t>
            </a:r>
            <a:endParaRPr>
              <a:solidFill>
                <a:schemeClr val="dk1"/>
              </a:solidFill>
              <a:latin typeface="Didact Gothic"/>
              <a:ea typeface="Didact Gothic"/>
              <a:cs typeface="Didact Gothic"/>
              <a:sym typeface="Didact Gothic"/>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5"/>
          <p:cNvSpPr txBox="1"/>
          <p:nvPr>
            <p:ph type="title"/>
          </p:nvPr>
        </p:nvSpPr>
        <p:spPr>
          <a:xfrm>
            <a:off x="303100" y="530725"/>
            <a:ext cx="85788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Exploring Student’s Schema of Parametric Functions</a:t>
            </a:r>
            <a:endParaRPr sz="2500"/>
          </a:p>
        </p:txBody>
      </p:sp>
      <p:sp>
        <p:nvSpPr>
          <p:cNvPr id="345" name="Google Shape;345;p45"/>
          <p:cNvSpPr txBox="1"/>
          <p:nvPr>
            <p:ph idx="1" type="subTitle"/>
          </p:nvPr>
        </p:nvSpPr>
        <p:spPr>
          <a:xfrm>
            <a:off x="1560850" y="2479900"/>
            <a:ext cx="2743200" cy="158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 function is a formula with variables and numbers and coefficients that you plug in independent data you are observing”</a:t>
            </a:r>
            <a:endParaRPr/>
          </a:p>
        </p:txBody>
      </p:sp>
      <p:sp>
        <p:nvSpPr>
          <p:cNvPr id="346" name="Google Shape;346;p45"/>
          <p:cNvSpPr txBox="1"/>
          <p:nvPr>
            <p:ph idx="2" type="subTitle"/>
          </p:nvPr>
        </p:nvSpPr>
        <p:spPr>
          <a:xfrm>
            <a:off x="4839955" y="2479900"/>
            <a:ext cx="2743200" cy="1589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“Derivatives are rates of change that can sometimes be a function that pay respect to time”</a:t>
            </a:r>
            <a:endParaRPr/>
          </a:p>
        </p:txBody>
      </p:sp>
      <p:sp>
        <p:nvSpPr>
          <p:cNvPr id="347" name="Google Shape;347;p45"/>
          <p:cNvSpPr txBox="1"/>
          <p:nvPr>
            <p:ph idx="3" type="title"/>
          </p:nvPr>
        </p:nvSpPr>
        <p:spPr>
          <a:xfrm>
            <a:off x="1865338" y="1977338"/>
            <a:ext cx="2134200" cy="30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Function</a:t>
            </a:r>
            <a:endParaRPr/>
          </a:p>
        </p:txBody>
      </p:sp>
      <p:sp>
        <p:nvSpPr>
          <p:cNvPr id="348" name="Google Shape;348;p45"/>
          <p:cNvSpPr txBox="1"/>
          <p:nvPr>
            <p:ph idx="4" type="title"/>
          </p:nvPr>
        </p:nvSpPr>
        <p:spPr>
          <a:xfrm>
            <a:off x="5144462" y="1977338"/>
            <a:ext cx="2134200" cy="30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Derivative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6"/>
          <p:cNvSpPr txBox="1"/>
          <p:nvPr>
            <p:ph type="title"/>
          </p:nvPr>
        </p:nvSpPr>
        <p:spPr>
          <a:xfrm>
            <a:off x="452525" y="469150"/>
            <a:ext cx="43908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354" name="Google Shape;354;p46"/>
          <p:cNvSpPr txBox="1"/>
          <p:nvPr/>
        </p:nvSpPr>
        <p:spPr>
          <a:xfrm>
            <a:off x="662600" y="997750"/>
            <a:ext cx="5004300" cy="3639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Font typeface="Didact Gothic"/>
              <a:buChar char="●"/>
            </a:pPr>
            <a:r>
              <a:rPr lang="en">
                <a:solidFill>
                  <a:schemeClr val="dk1"/>
                </a:solidFill>
                <a:latin typeface="Didact Gothic"/>
                <a:ea typeface="Didact Gothic"/>
                <a:cs typeface="Didact Gothic"/>
                <a:sym typeface="Didact Gothic"/>
              </a:rPr>
              <a:t>Student was unable to coordinate the change in two quantities with respect to each other.</a:t>
            </a:r>
            <a:endParaRPr>
              <a:solidFill>
                <a:schemeClr val="dk1"/>
              </a:solidFill>
              <a:latin typeface="Didact Gothic"/>
              <a:ea typeface="Didact Gothic"/>
              <a:cs typeface="Didact Gothic"/>
              <a:sym typeface="Didact Gothic"/>
            </a:endParaRPr>
          </a:p>
          <a:p>
            <a:pPr indent="-317500" lvl="1" marL="914400" rtl="0" algn="l">
              <a:lnSpc>
                <a:spcPct val="115000"/>
              </a:lnSpc>
              <a:spcBef>
                <a:spcPts val="1000"/>
              </a:spcBef>
              <a:spcAft>
                <a:spcPts val="0"/>
              </a:spcAft>
              <a:buClr>
                <a:schemeClr val="dk1"/>
              </a:buClr>
              <a:buSzPts val="1400"/>
              <a:buFont typeface="Didact Gothic"/>
              <a:buChar char="○"/>
            </a:pPr>
            <a:r>
              <a:rPr lang="en">
                <a:solidFill>
                  <a:schemeClr val="dk1"/>
                </a:solidFill>
                <a:latin typeface="Didact Gothic"/>
                <a:ea typeface="Didact Gothic"/>
                <a:cs typeface="Didact Gothic"/>
                <a:sym typeface="Didact Gothic"/>
              </a:rPr>
              <a:t>Student could not internalize and control the point construction process and was reliant on finding external key points to construct their representation.</a:t>
            </a:r>
            <a:endParaRPr>
              <a:solidFill>
                <a:schemeClr val="dk1"/>
              </a:solidFill>
              <a:latin typeface="Didact Gothic"/>
              <a:ea typeface="Didact Gothic"/>
              <a:cs typeface="Didact Gothic"/>
              <a:sym typeface="Didact Gothic"/>
            </a:endParaRPr>
          </a:p>
          <a:p>
            <a:pPr indent="-317500" lvl="0" marL="457200" rtl="0" algn="l">
              <a:lnSpc>
                <a:spcPct val="115000"/>
              </a:lnSpc>
              <a:spcBef>
                <a:spcPts val="1000"/>
              </a:spcBef>
              <a:spcAft>
                <a:spcPts val="0"/>
              </a:spcAft>
              <a:buClr>
                <a:schemeClr val="dk1"/>
              </a:buClr>
              <a:buSzPts val="1400"/>
              <a:buFont typeface="Didact Gothic"/>
              <a:buChar char="●"/>
            </a:pPr>
            <a:r>
              <a:rPr lang="en">
                <a:solidFill>
                  <a:schemeClr val="dk1"/>
                </a:solidFill>
                <a:latin typeface="Didact Gothic"/>
                <a:ea typeface="Didact Gothic"/>
                <a:cs typeface="Didact Gothic"/>
                <a:sym typeface="Didact Gothic"/>
              </a:rPr>
              <a:t>Student was unable to coordinate the the change in three quantities.</a:t>
            </a:r>
            <a:endParaRPr>
              <a:solidFill>
                <a:schemeClr val="dk1"/>
              </a:solidFill>
              <a:latin typeface="Didact Gothic"/>
              <a:ea typeface="Didact Gothic"/>
              <a:cs typeface="Didact Gothic"/>
              <a:sym typeface="Didact Gothic"/>
            </a:endParaRPr>
          </a:p>
          <a:p>
            <a:pPr indent="-317500" lvl="1" marL="914400" rtl="0" algn="l">
              <a:lnSpc>
                <a:spcPct val="115000"/>
              </a:lnSpc>
              <a:spcBef>
                <a:spcPts val="1000"/>
              </a:spcBef>
              <a:spcAft>
                <a:spcPts val="0"/>
              </a:spcAft>
              <a:buClr>
                <a:schemeClr val="dk1"/>
              </a:buClr>
              <a:buSzPts val="1400"/>
              <a:buFont typeface="Didact Gothic"/>
              <a:buChar char="○"/>
            </a:pPr>
            <a:r>
              <a:rPr lang="en">
                <a:solidFill>
                  <a:schemeClr val="dk1"/>
                </a:solidFill>
                <a:latin typeface="Didact Gothic"/>
                <a:ea typeface="Didact Gothic"/>
                <a:cs typeface="Didact Gothic"/>
                <a:sym typeface="Didact Gothic"/>
              </a:rPr>
              <a:t>Their action conception of function hindered them when trying to coordinate multiple quantities.</a:t>
            </a:r>
            <a:endParaRPr>
              <a:solidFill>
                <a:schemeClr val="dk1"/>
              </a:solidFill>
              <a:latin typeface="Didact Gothic"/>
              <a:ea typeface="Didact Gothic"/>
              <a:cs typeface="Didact Gothic"/>
              <a:sym typeface="Didact Gothic"/>
            </a:endParaRPr>
          </a:p>
          <a:p>
            <a:pPr indent="-317500" lvl="1" marL="914400" rtl="0" algn="l">
              <a:lnSpc>
                <a:spcPct val="115000"/>
              </a:lnSpc>
              <a:spcBef>
                <a:spcPts val="1000"/>
              </a:spcBef>
              <a:spcAft>
                <a:spcPts val="1000"/>
              </a:spcAft>
              <a:buClr>
                <a:schemeClr val="dk1"/>
              </a:buClr>
              <a:buSzPts val="1400"/>
              <a:buFont typeface="Didact Gothic"/>
              <a:buChar char="○"/>
            </a:pPr>
            <a:r>
              <a:rPr lang="en">
                <a:solidFill>
                  <a:schemeClr val="dk1"/>
                </a:solidFill>
                <a:latin typeface="Didact Gothic"/>
                <a:ea typeface="Didact Gothic"/>
                <a:cs typeface="Didact Gothic"/>
                <a:sym typeface="Didact Gothic"/>
              </a:rPr>
              <a:t>When asked to apply </a:t>
            </a:r>
            <a:r>
              <a:rPr lang="en">
                <a:solidFill>
                  <a:schemeClr val="dk1"/>
                </a:solidFill>
                <a:latin typeface="Didact Gothic"/>
                <a:ea typeface="Didact Gothic"/>
                <a:cs typeface="Didact Gothic"/>
                <a:sym typeface="Didact Gothic"/>
              </a:rPr>
              <a:t>simultaneous</a:t>
            </a:r>
            <a:r>
              <a:rPr lang="en">
                <a:solidFill>
                  <a:schemeClr val="dk1"/>
                </a:solidFill>
                <a:latin typeface="Didact Gothic"/>
                <a:ea typeface="Didact Gothic"/>
                <a:cs typeface="Didact Gothic"/>
                <a:sym typeface="Didact Gothic"/>
              </a:rPr>
              <a:t> independent </a:t>
            </a:r>
            <a:r>
              <a:rPr lang="en">
                <a:solidFill>
                  <a:schemeClr val="dk1"/>
                </a:solidFill>
                <a:latin typeface="Didact Gothic"/>
                <a:ea typeface="Didact Gothic"/>
                <a:cs typeface="Didact Gothic"/>
                <a:sym typeface="Didact Gothic"/>
              </a:rPr>
              <a:t>reasoning, they relied on time to interpret the relationship between quantities.</a:t>
            </a:r>
            <a:endParaRPr>
              <a:latin typeface="Didact Gothic"/>
              <a:ea typeface="Didact Gothic"/>
              <a:cs typeface="Didact Gothic"/>
              <a:sym typeface="Didact Gothic"/>
            </a:endParaRPr>
          </a:p>
        </p:txBody>
      </p:sp>
      <p:pic>
        <p:nvPicPr>
          <p:cNvPr id="355" name="Google Shape;355;p46"/>
          <p:cNvPicPr preferRelativeResize="0"/>
          <p:nvPr/>
        </p:nvPicPr>
        <p:blipFill>
          <a:blip r:embed="rId3">
            <a:alphaModFix/>
          </a:blip>
          <a:stretch>
            <a:fillRect/>
          </a:stretch>
        </p:blipFill>
        <p:spPr>
          <a:xfrm>
            <a:off x="5781712" y="1183151"/>
            <a:ext cx="3067874" cy="2777199"/>
          </a:xfrm>
          <a:prstGeom prst="rect">
            <a:avLst/>
          </a:prstGeom>
          <a:noFill/>
          <a:ln>
            <a:noFill/>
          </a:ln>
        </p:spPr>
      </p:pic>
      <p:sp>
        <p:nvSpPr>
          <p:cNvPr id="356" name="Google Shape;356;p46"/>
          <p:cNvSpPr txBox="1"/>
          <p:nvPr/>
        </p:nvSpPr>
        <p:spPr>
          <a:xfrm>
            <a:off x="6456900" y="3924550"/>
            <a:ext cx="171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Didact Gothic"/>
                <a:ea typeface="Didact Gothic"/>
                <a:cs typeface="Didact Gothic"/>
                <a:sym typeface="Didact Gothic"/>
              </a:rPr>
              <a:t>Taking a ride</a:t>
            </a:r>
            <a:r>
              <a:rPr baseline="30000" lang="en">
                <a:latin typeface="Didact Gothic"/>
                <a:ea typeface="Didact Gothic"/>
                <a:cs typeface="Didact Gothic"/>
                <a:sym typeface="Didact Gothic"/>
              </a:rPr>
              <a:t>3</a:t>
            </a:r>
            <a:endParaRPr baseline="30000">
              <a:latin typeface="Didact Gothic"/>
              <a:ea typeface="Didact Gothic"/>
              <a:cs typeface="Didact Gothic"/>
              <a:sym typeface="Didact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47"/>
          <p:cNvSpPr txBox="1"/>
          <p:nvPr>
            <p:ph type="title"/>
          </p:nvPr>
        </p:nvSpPr>
        <p:spPr>
          <a:xfrm>
            <a:off x="424975" y="459950"/>
            <a:ext cx="43908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Implications</a:t>
            </a:r>
            <a:endParaRPr/>
          </a:p>
        </p:txBody>
      </p:sp>
      <p:sp>
        <p:nvSpPr>
          <p:cNvPr id="362" name="Google Shape;362;p47"/>
          <p:cNvSpPr txBox="1"/>
          <p:nvPr/>
        </p:nvSpPr>
        <p:spPr>
          <a:xfrm>
            <a:off x="662600" y="1066300"/>
            <a:ext cx="7350600" cy="3776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Didact Gothic"/>
              <a:buChar char="●"/>
            </a:pPr>
            <a:r>
              <a:rPr lang="en">
                <a:solidFill>
                  <a:schemeClr val="dk1"/>
                </a:solidFill>
                <a:latin typeface="Didact Gothic"/>
                <a:ea typeface="Didact Gothic"/>
                <a:cs typeface="Didact Gothic"/>
                <a:sym typeface="Didact Gothic"/>
              </a:rPr>
              <a:t>Covariational reasoning may need to be explicitly taught to better prepare students for higher level courses</a:t>
            </a:r>
            <a:endParaRPr>
              <a:solidFill>
                <a:schemeClr val="dk1"/>
              </a:solidFill>
              <a:latin typeface="Didact Gothic"/>
              <a:ea typeface="Didact Gothic"/>
              <a:cs typeface="Didact Gothic"/>
              <a:sym typeface="Didact Gothic"/>
            </a:endParaRPr>
          </a:p>
          <a:p>
            <a:pPr indent="-317500" lvl="1" marL="914400" rtl="0" algn="l">
              <a:lnSpc>
                <a:spcPct val="115000"/>
              </a:lnSpc>
              <a:spcBef>
                <a:spcPts val="1000"/>
              </a:spcBef>
              <a:spcAft>
                <a:spcPts val="0"/>
              </a:spcAft>
              <a:buClr>
                <a:schemeClr val="dk1"/>
              </a:buClr>
              <a:buSzPts val="1400"/>
              <a:buFont typeface="Didact Gothic"/>
              <a:buChar char="○"/>
            </a:pPr>
            <a:r>
              <a:rPr lang="en">
                <a:solidFill>
                  <a:schemeClr val="dk1"/>
                </a:solidFill>
                <a:latin typeface="Didact Gothic"/>
                <a:ea typeface="Didact Gothic"/>
                <a:cs typeface="Didact Gothic"/>
                <a:sym typeface="Didact Gothic"/>
              </a:rPr>
              <a:t>Awareness of two ways to reason covariationally (Simultaneous Independent vs Change Dependent)</a:t>
            </a:r>
            <a:endParaRPr>
              <a:solidFill>
                <a:schemeClr val="dk1"/>
              </a:solidFill>
              <a:latin typeface="Didact Gothic"/>
              <a:ea typeface="Didact Gothic"/>
              <a:cs typeface="Didact Gothic"/>
              <a:sym typeface="Didact Gothic"/>
            </a:endParaRPr>
          </a:p>
          <a:p>
            <a:pPr indent="-317500" lvl="1" marL="914400" rtl="0" algn="l">
              <a:lnSpc>
                <a:spcPct val="115000"/>
              </a:lnSpc>
              <a:spcBef>
                <a:spcPts val="1000"/>
              </a:spcBef>
              <a:spcAft>
                <a:spcPts val="0"/>
              </a:spcAft>
              <a:buClr>
                <a:schemeClr val="dk1"/>
              </a:buClr>
              <a:buSzPts val="1400"/>
              <a:buFont typeface="Didact Gothic"/>
              <a:buChar char="○"/>
            </a:pPr>
            <a:r>
              <a:rPr lang="en">
                <a:solidFill>
                  <a:schemeClr val="dk1"/>
                </a:solidFill>
                <a:latin typeface="Didact Gothic"/>
                <a:ea typeface="Didact Gothic"/>
                <a:cs typeface="Didact Gothic"/>
                <a:sym typeface="Didact Gothic"/>
              </a:rPr>
              <a:t>Encouraging students to step away from chunky reasoning</a:t>
            </a:r>
            <a:endParaRPr>
              <a:solidFill>
                <a:schemeClr val="dk1"/>
              </a:solidFill>
              <a:latin typeface="Didact Gothic"/>
              <a:ea typeface="Didact Gothic"/>
              <a:cs typeface="Didact Gothic"/>
              <a:sym typeface="Didact Gothic"/>
            </a:endParaRPr>
          </a:p>
          <a:p>
            <a:pPr indent="-317500" lvl="2" marL="1371600" rtl="0" algn="l">
              <a:lnSpc>
                <a:spcPct val="115000"/>
              </a:lnSpc>
              <a:spcBef>
                <a:spcPts val="1000"/>
              </a:spcBef>
              <a:spcAft>
                <a:spcPts val="0"/>
              </a:spcAft>
              <a:buSzPts val="1400"/>
              <a:buFont typeface="Didact Gothic"/>
              <a:buChar char="■"/>
            </a:pPr>
            <a:r>
              <a:rPr lang="en">
                <a:solidFill>
                  <a:schemeClr val="dk1"/>
                </a:solidFill>
                <a:latin typeface="Didact Gothic"/>
                <a:ea typeface="Didact Gothic"/>
                <a:cs typeface="Didact Gothic"/>
                <a:sym typeface="Didact Gothic"/>
              </a:rPr>
              <a:t>Stepping away from specific values</a:t>
            </a:r>
            <a:endParaRPr>
              <a:solidFill>
                <a:schemeClr val="dk1"/>
              </a:solidFill>
              <a:latin typeface="Didact Gothic"/>
              <a:ea typeface="Didact Gothic"/>
              <a:cs typeface="Didact Gothic"/>
              <a:sym typeface="Didact Gothic"/>
            </a:endParaRPr>
          </a:p>
          <a:p>
            <a:pPr indent="-317500" lvl="0" marL="457200" rtl="0" algn="l">
              <a:lnSpc>
                <a:spcPct val="115000"/>
              </a:lnSpc>
              <a:spcBef>
                <a:spcPts val="1000"/>
              </a:spcBef>
              <a:spcAft>
                <a:spcPts val="0"/>
              </a:spcAft>
              <a:buSzPts val="1400"/>
              <a:buFont typeface="Didact Gothic"/>
              <a:buChar char="●"/>
            </a:pPr>
            <a:r>
              <a:rPr lang="en">
                <a:latin typeface="Didact Gothic"/>
                <a:ea typeface="Didact Gothic"/>
                <a:cs typeface="Didact Gothic"/>
                <a:sym typeface="Didact Gothic"/>
              </a:rPr>
              <a:t>Students may be unable to separate their definition of the derivative from being with respect to time</a:t>
            </a:r>
            <a:endParaRPr>
              <a:latin typeface="Didact Gothic"/>
              <a:ea typeface="Didact Gothic"/>
              <a:cs typeface="Didact Gothic"/>
              <a:sym typeface="Didact Gothic"/>
            </a:endParaRPr>
          </a:p>
          <a:p>
            <a:pPr indent="-317500" lvl="1" marL="914400" rtl="0" algn="l">
              <a:lnSpc>
                <a:spcPct val="115000"/>
              </a:lnSpc>
              <a:spcBef>
                <a:spcPts val="1000"/>
              </a:spcBef>
              <a:spcAft>
                <a:spcPts val="0"/>
              </a:spcAft>
              <a:buSzPts val="1400"/>
              <a:buFont typeface="Didact Gothic"/>
              <a:buChar char="○"/>
            </a:pPr>
            <a:r>
              <a:rPr lang="en">
                <a:latin typeface="Didact Gothic"/>
                <a:ea typeface="Didact Gothic"/>
                <a:cs typeface="Didact Gothic"/>
                <a:sym typeface="Didact Gothic"/>
              </a:rPr>
              <a:t>Deemphasizing time as a variable in derivatives</a:t>
            </a:r>
            <a:endParaRPr>
              <a:latin typeface="Didact Gothic"/>
              <a:ea typeface="Didact Gothic"/>
              <a:cs typeface="Didact Gothic"/>
              <a:sym typeface="Didact Gothic"/>
            </a:endParaRPr>
          </a:p>
          <a:p>
            <a:pPr indent="-317500" lvl="2" marL="1371600" rtl="0" algn="l">
              <a:lnSpc>
                <a:spcPct val="115000"/>
              </a:lnSpc>
              <a:spcBef>
                <a:spcPts val="1000"/>
              </a:spcBef>
              <a:spcAft>
                <a:spcPts val="0"/>
              </a:spcAft>
              <a:buSzPts val="1400"/>
              <a:buFont typeface="Didact Gothic"/>
              <a:buChar char="■"/>
            </a:pPr>
            <a:r>
              <a:rPr lang="en">
                <a:latin typeface="Didact Gothic"/>
                <a:ea typeface="Didact Gothic"/>
                <a:cs typeface="Didact Gothic"/>
                <a:sym typeface="Didact Gothic"/>
              </a:rPr>
              <a:t>Time cannot be removed but we can choose to not pay attention</a:t>
            </a:r>
            <a:endParaRPr>
              <a:latin typeface="Didact Gothic"/>
              <a:ea typeface="Didact Gothic"/>
              <a:cs typeface="Didact Gothic"/>
              <a:sym typeface="Didact Gothic"/>
            </a:endParaRPr>
          </a:p>
          <a:p>
            <a:pPr indent="-317500" lvl="2" marL="1371600" rtl="0" algn="l">
              <a:lnSpc>
                <a:spcPct val="115000"/>
              </a:lnSpc>
              <a:spcBef>
                <a:spcPts val="1000"/>
              </a:spcBef>
              <a:spcAft>
                <a:spcPts val="1000"/>
              </a:spcAft>
              <a:buSzPts val="1400"/>
              <a:buFont typeface="Didact Gothic"/>
              <a:buChar char="■"/>
            </a:pPr>
            <a:r>
              <a:rPr lang="en">
                <a:latin typeface="Didact Gothic"/>
                <a:ea typeface="Didact Gothic"/>
                <a:cs typeface="Didact Gothic"/>
                <a:sym typeface="Didact Gothic"/>
              </a:rPr>
              <a:t>Ex. how volume of a cone changes with respect to the radius</a:t>
            </a:r>
            <a:endParaRPr>
              <a:solidFill>
                <a:schemeClr val="dk1"/>
              </a:solidFill>
              <a:latin typeface="Didact Gothic"/>
              <a:ea typeface="Didact Gothic"/>
              <a:cs typeface="Didact Gothic"/>
              <a:sym typeface="Didact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8"/>
          <p:cNvSpPr txBox="1"/>
          <p:nvPr>
            <p:ph type="title"/>
          </p:nvPr>
        </p:nvSpPr>
        <p:spPr>
          <a:xfrm>
            <a:off x="424975" y="459950"/>
            <a:ext cx="43908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368" name="Google Shape;368;p48"/>
          <p:cNvSpPr txBox="1"/>
          <p:nvPr/>
        </p:nvSpPr>
        <p:spPr>
          <a:xfrm>
            <a:off x="662600" y="1066300"/>
            <a:ext cx="7350600" cy="32718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Font typeface="Didact Gothic"/>
              <a:buChar char="●"/>
            </a:pPr>
            <a:r>
              <a:rPr lang="en">
                <a:solidFill>
                  <a:schemeClr val="dk1"/>
                </a:solidFill>
                <a:latin typeface="Didact Gothic"/>
                <a:ea typeface="Didact Gothic"/>
                <a:cs typeface="Didact Gothic"/>
                <a:sym typeface="Didact Gothic"/>
              </a:rPr>
              <a:t>Expansion of the number of participants</a:t>
            </a:r>
            <a:endParaRPr>
              <a:solidFill>
                <a:schemeClr val="dk1"/>
              </a:solidFill>
              <a:latin typeface="Didact Gothic"/>
              <a:ea typeface="Didact Gothic"/>
              <a:cs typeface="Didact Gothic"/>
              <a:sym typeface="Didact Gothic"/>
            </a:endParaRPr>
          </a:p>
          <a:p>
            <a:pPr indent="-317500" lvl="1" marL="914400" rtl="0" algn="l">
              <a:lnSpc>
                <a:spcPct val="115000"/>
              </a:lnSpc>
              <a:spcBef>
                <a:spcPts val="1000"/>
              </a:spcBef>
              <a:spcAft>
                <a:spcPts val="0"/>
              </a:spcAft>
              <a:buClr>
                <a:schemeClr val="dk1"/>
              </a:buClr>
              <a:buSzPts val="1400"/>
              <a:buFont typeface="Didact Gothic"/>
              <a:buChar char="○"/>
            </a:pPr>
            <a:r>
              <a:rPr lang="en">
                <a:solidFill>
                  <a:schemeClr val="dk1"/>
                </a:solidFill>
                <a:latin typeface="Didact Gothic"/>
                <a:ea typeface="Didact Gothic"/>
                <a:cs typeface="Didact Gothic"/>
                <a:sym typeface="Didact Gothic"/>
              </a:rPr>
              <a:t>As a pilot study, this work focused on a single student. Our results were consistent with prior studies and showed the instrument was able to yield results</a:t>
            </a:r>
            <a:endParaRPr>
              <a:solidFill>
                <a:schemeClr val="dk1"/>
              </a:solidFill>
              <a:latin typeface="Didact Gothic"/>
              <a:ea typeface="Didact Gothic"/>
              <a:cs typeface="Didact Gothic"/>
              <a:sym typeface="Didact Gothic"/>
            </a:endParaRPr>
          </a:p>
          <a:p>
            <a:pPr indent="-317500" lvl="1" marL="914400" rtl="0" algn="l">
              <a:lnSpc>
                <a:spcPct val="115000"/>
              </a:lnSpc>
              <a:spcBef>
                <a:spcPts val="1000"/>
              </a:spcBef>
              <a:spcAft>
                <a:spcPts val="0"/>
              </a:spcAft>
              <a:buClr>
                <a:schemeClr val="dk1"/>
              </a:buClr>
              <a:buSzPts val="1400"/>
              <a:buFont typeface="Didact Gothic"/>
              <a:buChar char="○"/>
            </a:pPr>
            <a:r>
              <a:rPr lang="en">
                <a:solidFill>
                  <a:schemeClr val="dk1"/>
                </a:solidFill>
                <a:latin typeface="Didact Gothic"/>
                <a:ea typeface="Didact Gothic"/>
                <a:cs typeface="Didact Gothic"/>
                <a:sym typeface="Didact Gothic"/>
              </a:rPr>
              <a:t>Future work could not only include more participants, but also include students with different conceptions for function and derivative</a:t>
            </a:r>
            <a:endParaRPr>
              <a:solidFill>
                <a:schemeClr val="dk1"/>
              </a:solidFill>
              <a:latin typeface="Didact Gothic"/>
              <a:ea typeface="Didact Gothic"/>
              <a:cs typeface="Didact Gothic"/>
              <a:sym typeface="Didact Gothic"/>
            </a:endParaRPr>
          </a:p>
          <a:p>
            <a:pPr indent="-317500" lvl="0" marL="457200" rtl="0" algn="l">
              <a:lnSpc>
                <a:spcPct val="115000"/>
              </a:lnSpc>
              <a:spcBef>
                <a:spcPts val="1000"/>
              </a:spcBef>
              <a:spcAft>
                <a:spcPts val="0"/>
              </a:spcAft>
              <a:buSzPts val="1400"/>
              <a:buFont typeface="Didact Gothic"/>
              <a:buChar char="●"/>
            </a:pPr>
            <a:r>
              <a:rPr lang="en">
                <a:solidFill>
                  <a:schemeClr val="dk1"/>
                </a:solidFill>
                <a:latin typeface="Didact Gothic"/>
                <a:ea typeface="Didact Gothic"/>
                <a:cs typeface="Didact Gothic"/>
                <a:sym typeface="Didact Gothic"/>
              </a:rPr>
              <a:t>Expansion of functions used</a:t>
            </a:r>
            <a:endParaRPr>
              <a:solidFill>
                <a:schemeClr val="dk1"/>
              </a:solidFill>
              <a:latin typeface="Didact Gothic"/>
              <a:ea typeface="Didact Gothic"/>
              <a:cs typeface="Didact Gothic"/>
              <a:sym typeface="Didact Gothic"/>
            </a:endParaRPr>
          </a:p>
          <a:p>
            <a:pPr indent="-317500" lvl="1" marL="914400" rtl="0" algn="l">
              <a:lnSpc>
                <a:spcPct val="115000"/>
              </a:lnSpc>
              <a:spcBef>
                <a:spcPts val="1000"/>
              </a:spcBef>
              <a:spcAft>
                <a:spcPts val="0"/>
              </a:spcAft>
              <a:buClr>
                <a:schemeClr val="dk1"/>
              </a:buClr>
              <a:buSzPts val="1400"/>
              <a:buFont typeface="Didact Gothic"/>
              <a:buChar char="○"/>
            </a:pPr>
            <a:r>
              <a:rPr lang="en">
                <a:solidFill>
                  <a:schemeClr val="dk1"/>
                </a:solidFill>
                <a:latin typeface="Didact Gothic"/>
                <a:ea typeface="Didact Gothic"/>
                <a:cs typeface="Didact Gothic"/>
                <a:sym typeface="Didact Gothic"/>
              </a:rPr>
              <a:t>This study was </a:t>
            </a:r>
            <a:r>
              <a:rPr lang="en">
                <a:solidFill>
                  <a:schemeClr val="dk1"/>
                </a:solidFill>
                <a:latin typeface="Didact Gothic"/>
                <a:ea typeface="Didact Gothic"/>
                <a:cs typeface="Didact Gothic"/>
                <a:sym typeface="Didact Gothic"/>
              </a:rPr>
              <a:t>constructed</a:t>
            </a:r>
            <a:r>
              <a:rPr lang="en">
                <a:solidFill>
                  <a:schemeClr val="dk1"/>
                </a:solidFill>
                <a:latin typeface="Didact Gothic"/>
                <a:ea typeface="Didact Gothic"/>
                <a:cs typeface="Didact Gothic"/>
                <a:sym typeface="Didact Gothic"/>
              </a:rPr>
              <a:t> to be used with first semester calculus students and as such the functions that were used were linear and trigonometric</a:t>
            </a:r>
            <a:endParaRPr>
              <a:solidFill>
                <a:schemeClr val="dk1"/>
              </a:solidFill>
              <a:latin typeface="Didact Gothic"/>
              <a:ea typeface="Didact Gothic"/>
              <a:cs typeface="Didact Gothic"/>
              <a:sym typeface="Didact Gothic"/>
            </a:endParaRPr>
          </a:p>
          <a:p>
            <a:pPr indent="-317500" lvl="1" marL="914400" rtl="0" algn="l">
              <a:lnSpc>
                <a:spcPct val="115000"/>
              </a:lnSpc>
              <a:spcBef>
                <a:spcPts val="1000"/>
              </a:spcBef>
              <a:spcAft>
                <a:spcPts val="1000"/>
              </a:spcAft>
              <a:buClr>
                <a:schemeClr val="dk1"/>
              </a:buClr>
              <a:buSzPts val="1400"/>
              <a:buFont typeface="Didact Gothic"/>
              <a:buChar char="○"/>
            </a:pPr>
            <a:r>
              <a:rPr lang="en">
                <a:solidFill>
                  <a:schemeClr val="dk1"/>
                </a:solidFill>
                <a:latin typeface="Didact Gothic"/>
                <a:ea typeface="Didact Gothic"/>
                <a:cs typeface="Didact Gothic"/>
                <a:sym typeface="Didact Gothic"/>
              </a:rPr>
              <a:t>Future work may focus on other function representations and how students identify those functions and reason with them</a:t>
            </a:r>
            <a:endParaRPr>
              <a:solidFill>
                <a:schemeClr val="dk1"/>
              </a:solidFill>
              <a:latin typeface="Didact Gothic"/>
              <a:ea typeface="Didact Gothic"/>
              <a:cs typeface="Didact Gothic"/>
              <a:sym typeface="Didact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713225" y="530575"/>
            <a:ext cx="64077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Defining Covariational Reasoning</a:t>
            </a:r>
            <a:endParaRPr/>
          </a:p>
        </p:txBody>
      </p:sp>
      <p:sp>
        <p:nvSpPr>
          <p:cNvPr id="198" name="Google Shape;198;p31"/>
          <p:cNvSpPr txBox="1"/>
          <p:nvPr>
            <p:ph idx="1" type="body"/>
          </p:nvPr>
        </p:nvSpPr>
        <p:spPr>
          <a:xfrm>
            <a:off x="713225" y="1243700"/>
            <a:ext cx="7545000" cy="325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Covariational reasoning is the mental actions, </a:t>
            </a:r>
            <a:r>
              <a:rPr lang="en"/>
              <a:t>processes</a:t>
            </a:r>
            <a:r>
              <a:rPr lang="en">
                <a:solidFill>
                  <a:schemeClr val="dk1"/>
                </a:solidFill>
              </a:rPr>
              <a:t>, and </a:t>
            </a:r>
            <a:r>
              <a:rPr lang="en"/>
              <a:t>constructions </a:t>
            </a:r>
            <a:r>
              <a:rPr lang="en">
                <a:solidFill>
                  <a:schemeClr val="dk1"/>
                </a:solidFill>
              </a:rPr>
              <a:t>used to coordinate two or more varying quantities and interpret the relation between them </a:t>
            </a:r>
            <a:r>
              <a:rPr baseline="30000" lang="en"/>
              <a:t>1</a:t>
            </a:r>
            <a:r>
              <a:rPr lang="en">
                <a:solidFill>
                  <a:schemeClr val="dk1"/>
                </a:solidFill>
              </a:rPr>
              <a:t> </a:t>
            </a:r>
            <a:endParaRPr/>
          </a:p>
          <a:p>
            <a:pPr indent="0" lvl="0" marL="0" rtl="0" algn="l">
              <a:lnSpc>
                <a:spcPct val="100000"/>
              </a:lnSpc>
              <a:spcBef>
                <a:spcPts val="1600"/>
              </a:spcBef>
              <a:spcAft>
                <a:spcPts val="0"/>
              </a:spcAft>
              <a:buNone/>
            </a:pPr>
            <a:r>
              <a:rPr lang="en"/>
              <a:t>Two types of covariational Reasoning</a:t>
            </a:r>
            <a:endParaRPr/>
          </a:p>
          <a:p>
            <a:pPr indent="-317500" lvl="1" marL="457200" rtl="0" algn="l">
              <a:lnSpc>
                <a:spcPct val="100000"/>
              </a:lnSpc>
              <a:spcBef>
                <a:spcPts val="1000"/>
              </a:spcBef>
              <a:spcAft>
                <a:spcPts val="0"/>
              </a:spcAft>
              <a:buClr>
                <a:schemeClr val="dk1"/>
              </a:buClr>
              <a:buSzPts val="1400"/>
              <a:buChar char="○"/>
            </a:pPr>
            <a:r>
              <a:rPr b="1" lang="en"/>
              <a:t>Simultaneous-Independent Reasoning:</a:t>
            </a:r>
            <a:r>
              <a:rPr lang="en"/>
              <a:t> Coordination of how two independent quantities change with respect to each other</a:t>
            </a:r>
            <a:r>
              <a:rPr baseline="30000" lang="en"/>
              <a:t>2</a:t>
            </a:r>
            <a:endParaRPr/>
          </a:p>
          <a:p>
            <a:pPr indent="457200" lvl="0" marL="0" rtl="0" algn="l">
              <a:lnSpc>
                <a:spcPct val="100000"/>
              </a:lnSpc>
              <a:spcBef>
                <a:spcPts val="1000"/>
              </a:spcBef>
              <a:spcAft>
                <a:spcPts val="0"/>
              </a:spcAft>
              <a:buNone/>
            </a:pPr>
            <a:r>
              <a:rPr i="1" lang="en"/>
              <a:t>Example: </a:t>
            </a:r>
            <a:r>
              <a:rPr lang="en"/>
              <a:t>A ferris wheel and relating the vertical change and horizontal change.</a:t>
            </a:r>
            <a:endParaRPr/>
          </a:p>
          <a:p>
            <a:pPr indent="-317500" lvl="1" marL="457200" rtl="0" algn="l">
              <a:lnSpc>
                <a:spcPct val="100000"/>
              </a:lnSpc>
              <a:spcBef>
                <a:spcPts val="1000"/>
              </a:spcBef>
              <a:spcAft>
                <a:spcPts val="0"/>
              </a:spcAft>
              <a:buClr>
                <a:schemeClr val="dk1"/>
              </a:buClr>
              <a:buSzPts val="1400"/>
              <a:buChar char="○"/>
            </a:pPr>
            <a:r>
              <a:rPr b="1" lang="en"/>
              <a:t>Change-Dependent Reasoning:</a:t>
            </a:r>
            <a:r>
              <a:rPr lang="en"/>
              <a:t> Coordination of how a quantity changes with respect to change in another quantity</a:t>
            </a:r>
            <a:r>
              <a:rPr baseline="30000" lang="en"/>
              <a:t>2</a:t>
            </a:r>
            <a:endParaRPr baseline="30000"/>
          </a:p>
          <a:p>
            <a:pPr indent="457200" lvl="0" marL="0" rtl="0" algn="l">
              <a:lnSpc>
                <a:spcPct val="100000"/>
              </a:lnSpc>
              <a:spcBef>
                <a:spcPts val="1000"/>
              </a:spcBef>
              <a:spcAft>
                <a:spcPts val="0"/>
              </a:spcAft>
              <a:buNone/>
            </a:pPr>
            <a:r>
              <a:rPr i="1" lang="en"/>
              <a:t>Example:</a:t>
            </a:r>
            <a:r>
              <a:rPr lang="en"/>
              <a:t> A ferris wheel and relating the change between time and the vertical change.</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9"/>
          <p:cNvSpPr txBox="1"/>
          <p:nvPr>
            <p:ph type="title"/>
          </p:nvPr>
        </p:nvSpPr>
        <p:spPr>
          <a:xfrm>
            <a:off x="713225" y="530584"/>
            <a:ext cx="57681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374" name="Google Shape;374;p49"/>
          <p:cNvSpPr txBox="1"/>
          <p:nvPr>
            <p:ph idx="1" type="body"/>
          </p:nvPr>
        </p:nvSpPr>
        <p:spPr>
          <a:xfrm>
            <a:off x="713225" y="1243700"/>
            <a:ext cx="7545000" cy="32553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rgbClr val="000000"/>
              </a:buClr>
              <a:buSzPts val="1400"/>
              <a:buAutoNum type="arabicPeriod"/>
            </a:pPr>
            <a:r>
              <a:rPr lang="en">
                <a:solidFill>
                  <a:srgbClr val="000000"/>
                </a:solidFill>
              </a:rPr>
              <a:t>Carlson, M., Jacobs, S., Coe, E., Larsen, S., &amp; Hsu, E. (2002). Applying Covariational Reasoning While Model Dynamic Events: A Framework and a Study. </a:t>
            </a:r>
            <a:r>
              <a:rPr i="1" lang="en">
                <a:solidFill>
                  <a:srgbClr val="000000"/>
                </a:solidFill>
              </a:rPr>
              <a:t>Journal For Research in Mathematics Education</a:t>
            </a:r>
            <a:r>
              <a:rPr lang="en">
                <a:solidFill>
                  <a:srgbClr val="000000"/>
                </a:solidFill>
              </a:rPr>
              <a:t>, 352-378.</a:t>
            </a:r>
            <a:endParaRPr>
              <a:solidFill>
                <a:srgbClr val="000000"/>
              </a:solidFill>
            </a:endParaRPr>
          </a:p>
          <a:p>
            <a:pPr indent="-317500" lvl="0" marL="457200" rtl="0" algn="l">
              <a:lnSpc>
                <a:spcPct val="115000"/>
              </a:lnSpc>
              <a:spcBef>
                <a:spcPts val="1200"/>
              </a:spcBef>
              <a:spcAft>
                <a:spcPts val="0"/>
              </a:spcAft>
              <a:buClr>
                <a:srgbClr val="000000"/>
              </a:buClr>
              <a:buSzPts val="1400"/>
              <a:buAutoNum type="arabicPeriod"/>
            </a:pPr>
            <a:r>
              <a:rPr lang="en">
                <a:solidFill>
                  <a:srgbClr val="000000"/>
                </a:solidFill>
              </a:rPr>
              <a:t>Stalvey, H. E., &amp; Vidakovic, D. (2015). Students' Reasoning about relationships between variables in a real-world problem. </a:t>
            </a:r>
            <a:r>
              <a:rPr i="1" lang="en">
                <a:solidFill>
                  <a:srgbClr val="000000"/>
                </a:solidFill>
              </a:rPr>
              <a:t>The Journal of Mathematical Behaviour</a:t>
            </a:r>
            <a:r>
              <a:rPr lang="en">
                <a:solidFill>
                  <a:srgbClr val="000000"/>
                </a:solidFill>
              </a:rPr>
              <a:t>, 192-210.</a:t>
            </a:r>
            <a:endParaRPr>
              <a:solidFill>
                <a:srgbClr val="000000"/>
              </a:solidFill>
            </a:endParaRPr>
          </a:p>
          <a:p>
            <a:pPr indent="-317500" lvl="0" marL="457200" rtl="0" algn="l">
              <a:lnSpc>
                <a:spcPct val="115000"/>
              </a:lnSpc>
              <a:spcBef>
                <a:spcPts val="1200"/>
              </a:spcBef>
              <a:spcAft>
                <a:spcPts val="0"/>
              </a:spcAft>
              <a:buClr>
                <a:srgbClr val="000000"/>
              </a:buClr>
              <a:buSzPts val="1400"/>
              <a:buAutoNum type="arabicPeriod"/>
            </a:pPr>
            <a:r>
              <a:rPr lang="en">
                <a:solidFill>
                  <a:srgbClr val="000000"/>
                </a:solidFill>
              </a:rPr>
              <a:t>Stevens, I. E., &amp; Moore, K. C. (2016). The Ferris wheel and justifications of curvature. In M. B. Wood, E. E. Turner, M. Civil, &amp; J. A. Eli (Eds.), Proceedings of the 38th annual meeting of the North American Chapter of the International Group for the Psychology of Mathematics Education (pp. 644-651). Tucson, AZ: The University of Arizona.</a:t>
            </a:r>
            <a:endParaRPr>
              <a:solidFill>
                <a:srgbClr val="000000"/>
              </a:solidFill>
            </a:endParaRPr>
          </a:p>
          <a:p>
            <a:pPr indent="0" lvl="0" marL="0" rtl="0" algn="l">
              <a:lnSpc>
                <a:spcPct val="115000"/>
              </a:lnSpc>
              <a:spcBef>
                <a:spcPts val="1000"/>
              </a:spcBef>
              <a:spcAft>
                <a:spcPts val="10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0"/>
          <p:cNvSpPr txBox="1"/>
          <p:nvPr>
            <p:ph type="title"/>
          </p:nvPr>
        </p:nvSpPr>
        <p:spPr>
          <a:xfrm>
            <a:off x="892050" y="186600"/>
            <a:ext cx="73599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Extended Instrument Demo</a:t>
            </a:r>
            <a:endParaRPr/>
          </a:p>
        </p:txBody>
      </p:sp>
      <p:sp>
        <p:nvSpPr>
          <p:cNvPr id="380" name="Google Shape;380;p50"/>
          <p:cNvSpPr/>
          <p:nvPr/>
        </p:nvSpPr>
        <p:spPr>
          <a:xfrm>
            <a:off x="1479375" y="911750"/>
            <a:ext cx="6185248" cy="2834373"/>
          </a:xfrm>
          <a:prstGeom prst="rect">
            <a:avLst/>
          </a:prstGeom>
          <a:no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713225" y="530575"/>
            <a:ext cx="64077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Defining Parametric Functions</a:t>
            </a:r>
            <a:endParaRPr/>
          </a:p>
        </p:txBody>
      </p:sp>
      <p:sp>
        <p:nvSpPr>
          <p:cNvPr id="204" name="Google Shape;204;p32"/>
          <p:cNvSpPr txBox="1"/>
          <p:nvPr>
            <p:ph idx="1" type="body"/>
          </p:nvPr>
        </p:nvSpPr>
        <p:spPr>
          <a:xfrm>
            <a:off x="713225" y="1243700"/>
            <a:ext cx="4747500" cy="325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Parametric functions are a relation from  </a:t>
            </a:r>
            <a:r>
              <a:rPr b="1" lang="en"/>
              <a:t>R </a:t>
            </a:r>
            <a:r>
              <a:rPr lang="en"/>
              <a:t>to </a:t>
            </a:r>
            <a:r>
              <a:rPr b="1" lang="en"/>
              <a:t>R</a:t>
            </a:r>
            <a:r>
              <a:rPr baseline="30000" lang="en"/>
              <a:t>n</a:t>
            </a:r>
            <a:r>
              <a:rPr lang="en"/>
              <a:t> where for each unique input, </a:t>
            </a:r>
            <a:r>
              <a:rPr lang="en"/>
              <a:t>there</a:t>
            </a:r>
            <a:r>
              <a:rPr lang="en"/>
              <a:t> is a unique n-tuple output</a:t>
            </a:r>
            <a:r>
              <a:rPr baseline="30000" lang="en"/>
              <a:t>2</a:t>
            </a:r>
            <a:endParaRPr baseline="30000"/>
          </a:p>
          <a:p>
            <a:pPr indent="0" lvl="0" marL="0" rtl="0" algn="l">
              <a:spcBef>
                <a:spcPts val="1600"/>
              </a:spcBef>
              <a:spcAft>
                <a:spcPts val="0"/>
              </a:spcAft>
              <a:buNone/>
            </a:pPr>
            <a:r>
              <a:rPr lang="en"/>
              <a:t>Example from Taking a ride</a:t>
            </a:r>
            <a:r>
              <a:rPr baseline="30000" lang="en"/>
              <a:t>3</a:t>
            </a:r>
            <a:endParaRPr baseline="30000"/>
          </a:p>
          <a:p>
            <a:pPr indent="-317500" lvl="0" marL="457200" rtl="0" algn="l">
              <a:spcBef>
                <a:spcPts val="1600"/>
              </a:spcBef>
              <a:spcAft>
                <a:spcPts val="0"/>
              </a:spcAft>
              <a:buSzPts val="1400"/>
              <a:buChar char="●"/>
            </a:pPr>
            <a:r>
              <a:rPr lang="en"/>
              <a:t>x(t) = cos(t-𝝅/2)</a:t>
            </a:r>
            <a:endParaRPr/>
          </a:p>
          <a:p>
            <a:pPr indent="-317500" lvl="0" marL="457200" rtl="0" algn="l">
              <a:spcBef>
                <a:spcPts val="0"/>
              </a:spcBef>
              <a:spcAft>
                <a:spcPts val="0"/>
              </a:spcAft>
              <a:buSzPts val="1400"/>
              <a:buChar char="●"/>
            </a:pPr>
            <a:r>
              <a:rPr lang="en"/>
              <a:t>y(t) = sin(t-</a:t>
            </a:r>
            <a:r>
              <a:rPr lang="en"/>
              <a:t>𝝅/2)</a:t>
            </a:r>
            <a:endParaRPr/>
          </a:p>
          <a:p>
            <a:pPr indent="-317500" lvl="0" marL="457200" rtl="0" algn="l">
              <a:spcBef>
                <a:spcPts val="0"/>
              </a:spcBef>
              <a:spcAft>
                <a:spcPts val="0"/>
              </a:spcAft>
              <a:buSzPts val="1400"/>
              <a:buChar char="●"/>
            </a:pPr>
            <a:r>
              <a:rPr lang="en"/>
              <a:t>f(t) = (x(t),y(t))</a:t>
            </a:r>
            <a:endParaRPr/>
          </a:p>
          <a:p>
            <a:pPr indent="0" lvl="0" marL="0" rtl="0" algn="l">
              <a:spcBef>
                <a:spcPts val="1600"/>
              </a:spcBef>
              <a:spcAft>
                <a:spcPts val="0"/>
              </a:spcAft>
              <a:buNone/>
            </a:pPr>
            <a:r>
              <a:rPr lang="en"/>
              <a:t>Change-dependent reasoning can be used to understand both x(t) and y(t) since changes in x(t) and y(t) can be coordinated with time (t). </a:t>
            </a:r>
            <a:endParaRPr/>
          </a:p>
          <a:p>
            <a:pPr indent="0" lvl="0" marL="0" rtl="0" algn="l">
              <a:spcBef>
                <a:spcPts val="1600"/>
              </a:spcBef>
              <a:spcAft>
                <a:spcPts val="0"/>
              </a:spcAft>
              <a:buNone/>
            </a:pPr>
            <a:r>
              <a:rPr lang="en"/>
              <a:t>Simultaneous-Independent reasoning can be applied to f(t) because x(t) and y(t) are </a:t>
            </a:r>
            <a:r>
              <a:rPr i="1" lang="en"/>
              <a:t>independent </a:t>
            </a:r>
            <a:r>
              <a:rPr lang="en"/>
              <a:t>quantities which can be coordinated by their changes with respect to one another.</a:t>
            </a:r>
            <a:endParaRPr/>
          </a:p>
          <a:p>
            <a:pPr indent="0" lvl="0" marL="0" rtl="0" algn="l">
              <a:lnSpc>
                <a:spcPct val="100000"/>
              </a:lnSpc>
              <a:spcBef>
                <a:spcPts val="1600"/>
              </a:spcBef>
              <a:spcAft>
                <a:spcPts val="0"/>
              </a:spcAft>
              <a:buNone/>
            </a:pPr>
            <a:r>
              <a:t/>
            </a:r>
            <a:endParaRPr/>
          </a:p>
        </p:txBody>
      </p:sp>
      <p:pic>
        <p:nvPicPr>
          <p:cNvPr id="205" name="Google Shape;205;p32"/>
          <p:cNvPicPr preferRelativeResize="0"/>
          <p:nvPr/>
        </p:nvPicPr>
        <p:blipFill>
          <a:blip r:embed="rId3">
            <a:alphaModFix/>
          </a:blip>
          <a:stretch>
            <a:fillRect/>
          </a:stretch>
        </p:blipFill>
        <p:spPr>
          <a:xfrm>
            <a:off x="5781712" y="1609301"/>
            <a:ext cx="3067874" cy="2777199"/>
          </a:xfrm>
          <a:prstGeom prst="rect">
            <a:avLst/>
          </a:prstGeom>
          <a:noFill/>
          <a:ln>
            <a:noFill/>
          </a:ln>
        </p:spPr>
      </p:pic>
      <p:sp>
        <p:nvSpPr>
          <p:cNvPr id="206" name="Google Shape;206;p32"/>
          <p:cNvSpPr txBox="1"/>
          <p:nvPr/>
        </p:nvSpPr>
        <p:spPr>
          <a:xfrm>
            <a:off x="6456900" y="4350700"/>
            <a:ext cx="1717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Didact Gothic"/>
                <a:ea typeface="Didact Gothic"/>
                <a:cs typeface="Didact Gothic"/>
                <a:sym typeface="Didact Gothic"/>
              </a:rPr>
              <a:t>Taking a ride</a:t>
            </a:r>
            <a:r>
              <a:rPr baseline="30000" lang="en">
                <a:latin typeface="Didact Gothic"/>
                <a:ea typeface="Didact Gothic"/>
                <a:cs typeface="Didact Gothic"/>
                <a:sym typeface="Didact Gothic"/>
              </a:rPr>
              <a:t>3</a:t>
            </a:r>
            <a:endParaRPr baseline="30000">
              <a:latin typeface="Didact Gothic"/>
              <a:ea typeface="Didact Gothic"/>
              <a:cs typeface="Didact Gothic"/>
              <a:sym typeface="Didact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1139700" y="0"/>
            <a:ext cx="6864300" cy="514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3000"/>
          </a:p>
          <a:p>
            <a:pPr indent="0" lvl="0" marL="0" rtl="0" algn="ctr">
              <a:spcBef>
                <a:spcPts val="0"/>
              </a:spcBef>
              <a:spcAft>
                <a:spcPts val="0"/>
              </a:spcAft>
              <a:buNone/>
            </a:pPr>
            <a:r>
              <a:rPr lang="en" sz="2400"/>
              <a:t>How are students able to use covariational reasoning to create a parametric representation to a real-life 3-dimensional problem?</a:t>
            </a:r>
            <a:endParaRPr sz="2400"/>
          </a:p>
        </p:txBody>
      </p:sp>
      <p:sp>
        <p:nvSpPr>
          <p:cNvPr id="212" name="Google Shape;212;p33"/>
          <p:cNvSpPr txBox="1"/>
          <p:nvPr/>
        </p:nvSpPr>
        <p:spPr>
          <a:xfrm>
            <a:off x="0" y="0"/>
            <a:ext cx="9144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000">
                <a:solidFill>
                  <a:schemeClr val="dk1"/>
                </a:solidFill>
                <a:latin typeface="Prata"/>
                <a:ea typeface="Prata"/>
                <a:cs typeface="Prata"/>
                <a:sym typeface="Prata"/>
              </a:rPr>
              <a:t>Research Question: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913000" y="530725"/>
            <a:ext cx="73110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Theoretical Framework: APOS Theory</a:t>
            </a:r>
            <a:endParaRPr/>
          </a:p>
        </p:txBody>
      </p:sp>
      <p:sp>
        <p:nvSpPr>
          <p:cNvPr id="218" name="Google Shape;218;p34"/>
          <p:cNvSpPr txBox="1"/>
          <p:nvPr>
            <p:ph idx="2" type="title"/>
          </p:nvPr>
        </p:nvSpPr>
        <p:spPr>
          <a:xfrm>
            <a:off x="1882875" y="1585275"/>
            <a:ext cx="1959300" cy="33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Action</a:t>
            </a:r>
            <a:endParaRPr/>
          </a:p>
        </p:txBody>
      </p:sp>
      <p:sp>
        <p:nvSpPr>
          <p:cNvPr id="219" name="Google Shape;219;p34"/>
          <p:cNvSpPr txBox="1"/>
          <p:nvPr>
            <p:ph idx="1" type="subTitle"/>
          </p:nvPr>
        </p:nvSpPr>
        <p:spPr>
          <a:xfrm>
            <a:off x="1496175" y="1852661"/>
            <a:ext cx="2732700" cy="97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Participants select major points and construct a specific, point-to-point representation based on this finite collection of points. </a:t>
            </a:r>
            <a:endParaRPr/>
          </a:p>
        </p:txBody>
      </p:sp>
      <p:sp>
        <p:nvSpPr>
          <p:cNvPr id="220" name="Google Shape;220;p34"/>
          <p:cNvSpPr txBox="1"/>
          <p:nvPr>
            <p:ph idx="3" type="title"/>
          </p:nvPr>
        </p:nvSpPr>
        <p:spPr>
          <a:xfrm>
            <a:off x="1882875" y="3096975"/>
            <a:ext cx="1959300" cy="33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Object</a:t>
            </a:r>
            <a:endParaRPr/>
          </a:p>
        </p:txBody>
      </p:sp>
      <p:sp>
        <p:nvSpPr>
          <p:cNvPr id="221" name="Google Shape;221;p34"/>
          <p:cNvSpPr txBox="1"/>
          <p:nvPr>
            <p:ph idx="4" type="subTitle"/>
          </p:nvPr>
        </p:nvSpPr>
        <p:spPr>
          <a:xfrm>
            <a:off x="1496175" y="3371360"/>
            <a:ext cx="2732700" cy="97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Participants can take representations they have constructed and connect it with other representations to form a dynamic representation</a:t>
            </a:r>
            <a:endParaRPr/>
          </a:p>
        </p:txBody>
      </p:sp>
      <p:sp>
        <p:nvSpPr>
          <p:cNvPr id="222" name="Google Shape;222;p34"/>
          <p:cNvSpPr txBox="1"/>
          <p:nvPr>
            <p:ph idx="5" type="title"/>
          </p:nvPr>
        </p:nvSpPr>
        <p:spPr>
          <a:xfrm>
            <a:off x="5301846" y="1585275"/>
            <a:ext cx="1959300" cy="33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Process</a:t>
            </a:r>
            <a:endParaRPr/>
          </a:p>
        </p:txBody>
      </p:sp>
      <p:sp>
        <p:nvSpPr>
          <p:cNvPr id="223" name="Google Shape;223;p34"/>
          <p:cNvSpPr txBox="1"/>
          <p:nvPr>
            <p:ph idx="6" type="subTitle"/>
          </p:nvPr>
        </p:nvSpPr>
        <p:spPr>
          <a:xfrm>
            <a:off x="4915150" y="1852660"/>
            <a:ext cx="2732700" cy="97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Participants are able to act </a:t>
            </a:r>
            <a:r>
              <a:rPr lang="en"/>
              <a:t>independently</a:t>
            </a:r>
            <a:r>
              <a:rPr lang="en"/>
              <a:t> from explicit point and construct a continuous representation.</a:t>
            </a:r>
            <a:endParaRPr/>
          </a:p>
        </p:txBody>
      </p:sp>
      <p:sp>
        <p:nvSpPr>
          <p:cNvPr id="224" name="Google Shape;224;p34"/>
          <p:cNvSpPr txBox="1"/>
          <p:nvPr>
            <p:ph idx="7" type="title"/>
          </p:nvPr>
        </p:nvSpPr>
        <p:spPr>
          <a:xfrm>
            <a:off x="5301846" y="3097125"/>
            <a:ext cx="1959300" cy="33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Schema</a:t>
            </a:r>
            <a:endParaRPr/>
          </a:p>
        </p:txBody>
      </p:sp>
      <p:sp>
        <p:nvSpPr>
          <p:cNvPr id="225" name="Google Shape;225;p34"/>
          <p:cNvSpPr txBox="1"/>
          <p:nvPr>
            <p:ph idx="8" type="subTitle"/>
          </p:nvPr>
        </p:nvSpPr>
        <p:spPr>
          <a:xfrm>
            <a:off x="4915150" y="3370893"/>
            <a:ext cx="2732700" cy="97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Participants can break down different parts of a representation and understand the relation between each component.</a:t>
            </a:r>
            <a:endParaRPr/>
          </a:p>
        </p:txBody>
      </p:sp>
      <p:sp>
        <p:nvSpPr>
          <p:cNvPr id="226" name="Google Shape;226;p34"/>
          <p:cNvSpPr txBox="1"/>
          <p:nvPr>
            <p:ph idx="2" type="title"/>
          </p:nvPr>
        </p:nvSpPr>
        <p:spPr>
          <a:xfrm>
            <a:off x="2439325" y="1155350"/>
            <a:ext cx="4167900" cy="33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Parametric Function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txBox="1"/>
          <p:nvPr>
            <p:ph type="title"/>
          </p:nvPr>
        </p:nvSpPr>
        <p:spPr>
          <a:xfrm>
            <a:off x="913000" y="530725"/>
            <a:ext cx="7311000" cy="52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Theoretical Framework: APOS Theory</a:t>
            </a:r>
            <a:endParaRPr/>
          </a:p>
        </p:txBody>
      </p:sp>
      <p:sp>
        <p:nvSpPr>
          <p:cNvPr id="232" name="Google Shape;232;p35"/>
          <p:cNvSpPr txBox="1"/>
          <p:nvPr>
            <p:ph idx="2" type="title"/>
          </p:nvPr>
        </p:nvSpPr>
        <p:spPr>
          <a:xfrm>
            <a:off x="2439325" y="1155350"/>
            <a:ext cx="4167900" cy="33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Parametric Function</a:t>
            </a:r>
            <a:endParaRPr/>
          </a:p>
        </p:txBody>
      </p:sp>
      <p:graphicFrame>
        <p:nvGraphicFramePr>
          <p:cNvPr id="233" name="Google Shape;233;p35"/>
          <p:cNvGraphicFramePr/>
          <p:nvPr/>
        </p:nvGraphicFramePr>
        <p:xfrm>
          <a:off x="499088" y="1679675"/>
          <a:ext cx="3000000" cy="3000000"/>
        </p:xfrm>
        <a:graphic>
          <a:graphicData uri="http://schemas.openxmlformats.org/drawingml/2006/table">
            <a:tbl>
              <a:tblPr>
                <a:noFill/>
                <a:tableStyleId>{9919A614-26B2-48A2-9E1D-B323E853205B}</a:tableStyleId>
              </a:tblPr>
              <a:tblGrid>
                <a:gridCol w="1005000"/>
                <a:gridCol w="2366375"/>
                <a:gridCol w="2429100"/>
                <a:gridCol w="2429100"/>
              </a:tblGrid>
              <a:tr h="409250">
                <a:tc>
                  <a:txBody>
                    <a:bodyPr/>
                    <a:lstStyle/>
                    <a:p>
                      <a:pPr indent="0" lvl="0" marL="0" rtl="0" algn="l">
                        <a:spcBef>
                          <a:spcPts val="0"/>
                        </a:spcBef>
                        <a:spcAft>
                          <a:spcPts val="0"/>
                        </a:spcAft>
                        <a:buNone/>
                      </a:pPr>
                      <a:r>
                        <a:t/>
                      </a:r>
                      <a:endParaRPr/>
                    </a:p>
                  </a:txBody>
                  <a:tcPr marT="91425" marB="91425" marR="91425" marL="91425">
                    <a:lnL cap="flat" cmpd="sng" w="9525">
                      <a:solidFill>
                        <a:schemeClr val="accent6">
                          <a:alpha val="0"/>
                        </a:schemeClr>
                      </a:solidFill>
                      <a:prstDash val="solid"/>
                      <a:round/>
                      <a:headEnd len="sm" w="sm" type="none"/>
                      <a:tailEnd len="sm" w="sm" type="none"/>
                    </a:lnL>
                    <a:lnR cap="flat" cmpd="sng" w="9525">
                      <a:solidFill>
                        <a:srgbClr val="252525">
                          <a:alpha val="0"/>
                        </a:srgbClr>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6">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b="1" lang="en"/>
                        <a:t>Action</a:t>
                      </a:r>
                      <a:endParaRPr b="1"/>
                    </a:p>
                  </a:txBody>
                  <a:tcPr marT="91425" marB="91425" marR="91425" marL="91425" anchor="ctr">
                    <a:lnL cap="flat" cmpd="sng" w="9525">
                      <a:solidFill>
                        <a:srgbClr val="252525">
                          <a:alpha val="0"/>
                        </a:srgbClr>
                      </a:solidFill>
                      <a:prstDash val="solid"/>
                      <a:round/>
                      <a:headEnd len="sm" w="sm" type="none"/>
                      <a:tailEnd len="sm" w="sm" type="none"/>
                    </a:lnL>
                    <a:lnR cap="flat" cmpd="sng" w="9525">
                      <a:solidFill>
                        <a:srgbClr val="252525">
                          <a:alpha val="0"/>
                        </a:srgbClr>
                      </a:solidFill>
                      <a:prstDash val="solid"/>
                      <a:round/>
                      <a:headEnd len="sm" w="sm" type="none"/>
                      <a:tailEnd len="sm" w="sm" type="none"/>
                    </a:lnR>
                    <a:lnT cap="flat" cmpd="sng" w="9525">
                      <a:solidFill>
                        <a:srgbClr val="252525">
                          <a:alpha val="0"/>
                        </a:srgbClr>
                      </a:solidFill>
                      <a:prstDash val="solid"/>
                      <a:round/>
                      <a:headEnd len="sm" w="sm" type="none"/>
                      <a:tailEnd len="sm" w="sm" type="none"/>
                    </a:lnT>
                    <a:lnB cap="flat" cmpd="sng" w="9525">
                      <a:solidFill>
                        <a:srgbClr val="252525">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t>Process</a:t>
                      </a:r>
                      <a:endParaRPr b="1"/>
                    </a:p>
                  </a:txBody>
                  <a:tcPr marT="91425" marB="91425" marR="91425" marL="91425" anchor="ctr">
                    <a:lnL cap="flat" cmpd="sng" w="9525">
                      <a:solidFill>
                        <a:srgbClr val="252525">
                          <a:alpha val="0"/>
                        </a:srgbClr>
                      </a:solidFill>
                      <a:prstDash val="solid"/>
                      <a:round/>
                      <a:headEnd len="sm" w="sm" type="none"/>
                      <a:tailEnd len="sm" w="sm" type="none"/>
                    </a:lnL>
                    <a:lnR cap="flat" cmpd="sng" w="9525">
                      <a:solidFill>
                        <a:srgbClr val="252525">
                          <a:alpha val="0"/>
                        </a:srgbClr>
                      </a:solidFill>
                      <a:prstDash val="solid"/>
                      <a:round/>
                      <a:headEnd len="sm" w="sm" type="none"/>
                      <a:tailEnd len="sm" w="sm" type="none"/>
                    </a:lnR>
                    <a:lnT cap="flat" cmpd="sng" w="9525">
                      <a:solidFill>
                        <a:srgbClr val="252525">
                          <a:alpha val="0"/>
                        </a:srgbClr>
                      </a:solidFill>
                      <a:prstDash val="solid"/>
                      <a:round/>
                      <a:headEnd len="sm" w="sm" type="none"/>
                      <a:tailEnd len="sm" w="sm" type="none"/>
                    </a:lnT>
                    <a:lnB cap="flat" cmpd="sng" w="9525">
                      <a:solidFill>
                        <a:srgbClr val="252525">
                          <a:alpha val="0"/>
                        </a:srgbClr>
                      </a:solidFill>
                      <a:prstDash val="solid"/>
                      <a:round/>
                      <a:headEnd len="sm" w="sm" type="none"/>
                      <a:tailEnd len="sm" w="sm" type="none"/>
                    </a:lnB>
                  </a:tcPr>
                </a:tc>
                <a:tc>
                  <a:txBody>
                    <a:bodyPr/>
                    <a:lstStyle/>
                    <a:p>
                      <a:pPr indent="0" lvl="0" marL="0" rtl="0" algn="ctr">
                        <a:spcBef>
                          <a:spcPts val="0"/>
                        </a:spcBef>
                        <a:spcAft>
                          <a:spcPts val="0"/>
                        </a:spcAft>
                        <a:buNone/>
                      </a:pPr>
                      <a:r>
                        <a:rPr b="1" lang="en"/>
                        <a:t>Object</a:t>
                      </a:r>
                      <a:endParaRPr b="1"/>
                    </a:p>
                  </a:txBody>
                  <a:tcPr marT="91425" marB="91425" marR="91425" marL="91425" anchor="ctr">
                    <a:lnL cap="flat" cmpd="sng" w="9525">
                      <a:solidFill>
                        <a:srgbClr val="252525">
                          <a:alpha val="0"/>
                        </a:srgbClr>
                      </a:solidFill>
                      <a:prstDash val="solid"/>
                      <a:round/>
                      <a:headEnd len="sm" w="sm" type="none"/>
                      <a:tailEnd len="sm" w="sm" type="none"/>
                    </a:lnL>
                    <a:lnR cap="flat" cmpd="sng" w="9525">
                      <a:solidFill>
                        <a:srgbClr val="252525">
                          <a:alpha val="0"/>
                        </a:srgbClr>
                      </a:solidFill>
                      <a:prstDash val="solid"/>
                      <a:round/>
                      <a:headEnd len="sm" w="sm" type="none"/>
                      <a:tailEnd len="sm" w="sm" type="none"/>
                    </a:lnR>
                    <a:lnT cap="flat" cmpd="sng" w="9525">
                      <a:solidFill>
                        <a:srgbClr val="252525">
                          <a:alpha val="0"/>
                        </a:srgbClr>
                      </a:solidFill>
                      <a:prstDash val="solid"/>
                      <a:round/>
                      <a:headEnd len="sm" w="sm" type="none"/>
                      <a:tailEnd len="sm" w="sm" type="none"/>
                    </a:lnT>
                    <a:lnB cap="flat" cmpd="sng" w="9525">
                      <a:solidFill>
                        <a:srgbClr val="252525">
                          <a:alpha val="0"/>
                        </a:srgbClr>
                      </a:solidFill>
                      <a:prstDash val="solid"/>
                      <a:round/>
                      <a:headEnd len="sm" w="sm" type="none"/>
                      <a:tailEnd len="sm" w="sm" type="none"/>
                    </a:lnB>
                  </a:tcPr>
                </a:tc>
              </a:tr>
              <a:tr h="917275">
                <a:tc>
                  <a:txBody>
                    <a:bodyPr/>
                    <a:lstStyle/>
                    <a:p>
                      <a:pPr indent="0" lvl="0" marL="0" rtl="0" algn="l">
                        <a:spcBef>
                          <a:spcPts val="0"/>
                        </a:spcBef>
                        <a:spcAft>
                          <a:spcPts val="0"/>
                        </a:spcAft>
                        <a:buNone/>
                      </a:pPr>
                      <a:r>
                        <a:rPr b="1" lang="en"/>
                        <a:t>Definition</a:t>
                      </a:r>
                      <a:endParaRPr b="1"/>
                    </a:p>
                  </a:txBody>
                  <a:tcPr marT="91425" marB="91425" marR="91425" marL="91425">
                    <a:lnL cap="flat" cmpd="sng" w="9525">
                      <a:solidFill>
                        <a:schemeClr val="accent6">
                          <a:alpha val="0"/>
                        </a:schemeClr>
                      </a:solidFill>
                      <a:prstDash val="solid"/>
                      <a:round/>
                      <a:headEnd len="sm" w="sm" type="none"/>
                      <a:tailEnd len="sm" w="sm" type="none"/>
                    </a:lnL>
                    <a:lnR cap="flat" cmpd="sng" w="9525">
                      <a:solidFill>
                        <a:srgbClr val="252525"/>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6">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1"/>
                          </a:solidFill>
                          <a:latin typeface="Didact Gothic"/>
                          <a:ea typeface="Didact Gothic"/>
                          <a:cs typeface="Didact Gothic"/>
                          <a:sym typeface="Didact Gothic"/>
                        </a:rPr>
                        <a:t>Individuals can take a mathematical object and perform an explicit transformation based on external cues.</a:t>
                      </a:r>
                      <a:endParaRPr/>
                    </a:p>
                  </a:txBody>
                  <a:tcPr marT="91425" marB="91425" marR="91425" marL="91425">
                    <a:lnL cap="flat" cmpd="sng" w="9525">
                      <a:solidFill>
                        <a:srgbClr val="252525"/>
                      </a:solidFill>
                      <a:prstDash val="solid"/>
                      <a:round/>
                      <a:headEnd len="sm" w="sm" type="none"/>
                      <a:tailEnd len="sm" w="sm" type="none"/>
                    </a:lnL>
                    <a:lnR cap="flat" cmpd="sng" w="9525">
                      <a:solidFill>
                        <a:srgbClr val="252525"/>
                      </a:solidFill>
                      <a:prstDash val="solid"/>
                      <a:round/>
                      <a:headEnd len="sm" w="sm" type="none"/>
                      <a:tailEnd len="sm" w="sm" type="none"/>
                    </a:lnR>
                    <a:lnT cap="flat" cmpd="sng" w="9525">
                      <a:solidFill>
                        <a:srgbClr val="252525">
                          <a:alpha val="0"/>
                        </a:srgbClr>
                      </a:solidFill>
                      <a:prstDash val="solid"/>
                      <a:round/>
                      <a:headEnd len="sm" w="sm" type="none"/>
                      <a:tailEnd len="sm" w="sm" type="none"/>
                    </a:lnT>
                    <a:lnB cap="flat" cmpd="sng" w="9525">
                      <a:solidFill>
                        <a:srgbClr val="252525">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1"/>
                          </a:solidFill>
                          <a:latin typeface="Didact Gothic"/>
                          <a:ea typeface="Didact Gothic"/>
                          <a:cs typeface="Didact Gothic"/>
                          <a:sym typeface="Didact Gothic"/>
                        </a:rPr>
                        <a:t>Individuals can implicitly carry out the transformation and even deviate from the external cues they previously relied on.</a:t>
                      </a:r>
                      <a:endParaRPr/>
                    </a:p>
                  </a:txBody>
                  <a:tcPr marT="91425" marB="91425" marR="91425" marL="91425">
                    <a:lnL cap="flat" cmpd="sng" w="9525">
                      <a:solidFill>
                        <a:srgbClr val="252525"/>
                      </a:solidFill>
                      <a:prstDash val="solid"/>
                      <a:round/>
                      <a:headEnd len="sm" w="sm" type="none"/>
                      <a:tailEnd len="sm" w="sm" type="none"/>
                    </a:lnL>
                    <a:lnR cap="flat" cmpd="sng" w="9525">
                      <a:solidFill>
                        <a:srgbClr val="252525"/>
                      </a:solidFill>
                      <a:prstDash val="solid"/>
                      <a:round/>
                      <a:headEnd len="sm" w="sm" type="none"/>
                      <a:tailEnd len="sm" w="sm" type="none"/>
                    </a:lnR>
                    <a:lnT cap="flat" cmpd="sng" w="9525">
                      <a:solidFill>
                        <a:srgbClr val="252525">
                          <a:alpha val="0"/>
                        </a:srgbClr>
                      </a:solidFill>
                      <a:prstDash val="solid"/>
                      <a:round/>
                      <a:headEnd len="sm" w="sm" type="none"/>
                      <a:tailEnd len="sm" w="sm" type="none"/>
                    </a:lnT>
                    <a:lnB cap="flat" cmpd="sng" w="9525">
                      <a:solidFill>
                        <a:srgbClr val="252525">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1"/>
                          </a:solidFill>
                          <a:latin typeface="Didact Gothic"/>
                          <a:ea typeface="Didact Gothic"/>
                          <a:cs typeface="Didact Gothic"/>
                          <a:sym typeface="Didact Gothic"/>
                        </a:rPr>
                        <a:t>Individuals can act on the dynamic, internal procedure as a static object.</a:t>
                      </a:r>
                      <a:endParaRPr/>
                    </a:p>
                  </a:txBody>
                  <a:tcPr marT="91425" marB="91425" marR="91425" marL="91425">
                    <a:lnL cap="flat" cmpd="sng" w="9525">
                      <a:solidFill>
                        <a:srgbClr val="252525"/>
                      </a:solidFill>
                      <a:prstDash val="solid"/>
                      <a:round/>
                      <a:headEnd len="sm" w="sm" type="none"/>
                      <a:tailEnd len="sm" w="sm" type="none"/>
                    </a:lnL>
                    <a:lnR cap="flat" cmpd="sng" w="9525">
                      <a:solidFill>
                        <a:srgbClr val="252525">
                          <a:alpha val="0"/>
                        </a:srgbClr>
                      </a:solidFill>
                      <a:prstDash val="solid"/>
                      <a:round/>
                      <a:headEnd len="sm" w="sm" type="none"/>
                      <a:tailEnd len="sm" w="sm" type="none"/>
                    </a:lnR>
                    <a:lnT cap="flat" cmpd="sng" w="9525">
                      <a:solidFill>
                        <a:srgbClr val="252525">
                          <a:alpha val="0"/>
                        </a:srgbClr>
                      </a:solidFill>
                      <a:prstDash val="solid"/>
                      <a:round/>
                      <a:headEnd len="sm" w="sm" type="none"/>
                      <a:tailEnd len="sm" w="sm" type="none"/>
                    </a:lnT>
                    <a:lnB cap="flat" cmpd="sng" w="9525">
                      <a:solidFill>
                        <a:srgbClr val="252525">
                          <a:alpha val="0"/>
                        </a:srgbClr>
                      </a:solidFill>
                      <a:prstDash val="solid"/>
                      <a:round/>
                      <a:headEnd len="sm" w="sm" type="none"/>
                      <a:tailEnd len="sm" w="sm" type="none"/>
                    </a:lnB>
                  </a:tcPr>
                </a:tc>
              </a:tr>
              <a:tr h="1416675">
                <a:tc>
                  <a:txBody>
                    <a:bodyPr/>
                    <a:lstStyle/>
                    <a:p>
                      <a:pPr indent="0" lvl="0" marL="0" rtl="0" algn="l">
                        <a:spcBef>
                          <a:spcPts val="0"/>
                        </a:spcBef>
                        <a:spcAft>
                          <a:spcPts val="0"/>
                        </a:spcAft>
                        <a:buNone/>
                      </a:pPr>
                      <a:r>
                        <a:rPr b="1" lang="en"/>
                        <a:t>Example</a:t>
                      </a:r>
                      <a:endParaRPr b="1"/>
                    </a:p>
                  </a:txBody>
                  <a:tcPr marT="91425" marB="91425" marR="91425" marL="91425">
                    <a:lnL cap="flat" cmpd="sng" w="9525">
                      <a:solidFill>
                        <a:schemeClr val="accent6">
                          <a:alpha val="0"/>
                        </a:schemeClr>
                      </a:solidFill>
                      <a:prstDash val="solid"/>
                      <a:round/>
                      <a:headEnd len="sm" w="sm" type="none"/>
                      <a:tailEnd len="sm" w="sm" type="none"/>
                    </a:lnL>
                    <a:lnR cap="flat" cmpd="sng" w="9525">
                      <a:solidFill>
                        <a:srgbClr val="252525"/>
                      </a:solidFill>
                      <a:prstDash val="solid"/>
                      <a:round/>
                      <a:headEnd len="sm" w="sm" type="none"/>
                      <a:tailEnd len="sm" w="sm" type="none"/>
                    </a:lnR>
                    <a:lnT cap="flat" cmpd="sng" w="9525">
                      <a:solidFill>
                        <a:schemeClr val="accent6">
                          <a:alpha val="0"/>
                        </a:schemeClr>
                      </a:solidFill>
                      <a:prstDash val="solid"/>
                      <a:round/>
                      <a:headEnd len="sm" w="sm" type="none"/>
                      <a:tailEnd len="sm" w="sm" type="none"/>
                    </a:lnT>
                    <a:lnB cap="flat" cmpd="sng" w="9525">
                      <a:solidFill>
                        <a:schemeClr val="accent6">
                          <a:alpha val="0"/>
                        </a:schemeClr>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1"/>
                          </a:solidFill>
                          <a:latin typeface="Didact Gothic"/>
                          <a:ea typeface="Didact Gothic"/>
                          <a:cs typeface="Didact Gothic"/>
                          <a:sym typeface="Didact Gothic"/>
                        </a:rPr>
                        <a:t>Participants can construct a specific, point-to-point representation based on a finite collection of key points. </a:t>
                      </a:r>
                      <a:endParaRPr sz="1300"/>
                    </a:p>
                  </a:txBody>
                  <a:tcPr marT="91425" marB="91425" marR="91425" marL="91425">
                    <a:lnL cap="flat" cmpd="sng" w="9525">
                      <a:solidFill>
                        <a:srgbClr val="252525"/>
                      </a:solidFill>
                      <a:prstDash val="solid"/>
                      <a:round/>
                      <a:headEnd len="sm" w="sm" type="none"/>
                      <a:tailEnd len="sm" w="sm" type="none"/>
                    </a:lnL>
                    <a:lnR cap="flat" cmpd="sng" w="9525">
                      <a:solidFill>
                        <a:srgbClr val="252525"/>
                      </a:solidFill>
                      <a:prstDash val="solid"/>
                      <a:round/>
                      <a:headEnd len="sm" w="sm" type="none"/>
                      <a:tailEnd len="sm" w="sm" type="none"/>
                    </a:lnR>
                    <a:lnT cap="flat" cmpd="sng" w="9525">
                      <a:solidFill>
                        <a:srgbClr val="252525">
                          <a:alpha val="0"/>
                        </a:srgbClr>
                      </a:solidFill>
                      <a:prstDash val="solid"/>
                      <a:round/>
                      <a:headEnd len="sm" w="sm" type="none"/>
                      <a:tailEnd len="sm" w="sm" type="none"/>
                    </a:lnT>
                    <a:lnB cap="flat" cmpd="sng" w="9525">
                      <a:solidFill>
                        <a:srgbClr val="252525">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1"/>
                          </a:solidFill>
                          <a:latin typeface="Didact Gothic"/>
                          <a:ea typeface="Didact Gothic"/>
                          <a:cs typeface="Didact Gothic"/>
                          <a:sym typeface="Didact Gothic"/>
                        </a:rPr>
                        <a:t>Participants are able to act  independently from the explicit point process and construct a continuous representation.</a:t>
                      </a:r>
                      <a:endParaRPr sz="1300"/>
                    </a:p>
                  </a:txBody>
                  <a:tcPr marT="91425" marB="91425" marR="91425" marL="91425">
                    <a:lnL cap="flat" cmpd="sng" w="9525">
                      <a:solidFill>
                        <a:srgbClr val="252525"/>
                      </a:solidFill>
                      <a:prstDash val="solid"/>
                      <a:round/>
                      <a:headEnd len="sm" w="sm" type="none"/>
                      <a:tailEnd len="sm" w="sm" type="none"/>
                    </a:lnL>
                    <a:lnR cap="flat" cmpd="sng" w="9525">
                      <a:solidFill>
                        <a:srgbClr val="252525"/>
                      </a:solidFill>
                      <a:prstDash val="solid"/>
                      <a:round/>
                      <a:headEnd len="sm" w="sm" type="none"/>
                      <a:tailEnd len="sm" w="sm" type="none"/>
                    </a:lnR>
                    <a:lnT cap="flat" cmpd="sng" w="9525">
                      <a:solidFill>
                        <a:srgbClr val="252525">
                          <a:alpha val="0"/>
                        </a:srgbClr>
                      </a:solidFill>
                      <a:prstDash val="solid"/>
                      <a:round/>
                      <a:headEnd len="sm" w="sm" type="none"/>
                      <a:tailEnd len="sm" w="sm" type="none"/>
                    </a:lnT>
                    <a:lnB cap="flat" cmpd="sng" w="9525">
                      <a:solidFill>
                        <a:srgbClr val="252525">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300">
                          <a:solidFill>
                            <a:schemeClr val="dk1"/>
                          </a:solidFill>
                          <a:latin typeface="Didact Gothic"/>
                          <a:ea typeface="Didact Gothic"/>
                          <a:cs typeface="Didact Gothic"/>
                          <a:sym typeface="Didact Gothic"/>
                        </a:rPr>
                        <a:t>Participants </a:t>
                      </a:r>
                      <a:r>
                        <a:rPr lang="en" sz="1300">
                          <a:solidFill>
                            <a:schemeClr val="dk1"/>
                          </a:solidFill>
                          <a:latin typeface="Didact Gothic"/>
                          <a:ea typeface="Didact Gothic"/>
                          <a:cs typeface="Didact Gothic"/>
                          <a:sym typeface="Didact Gothic"/>
                        </a:rPr>
                        <a:t>are able to treat existing representations as static set of functions and transform this set </a:t>
                      </a:r>
                      <a:endParaRPr sz="1300"/>
                    </a:p>
                  </a:txBody>
                  <a:tcPr marT="91425" marB="91425" marR="91425" marL="91425">
                    <a:lnL cap="flat" cmpd="sng" w="9525">
                      <a:solidFill>
                        <a:srgbClr val="252525"/>
                      </a:solidFill>
                      <a:prstDash val="solid"/>
                      <a:round/>
                      <a:headEnd len="sm" w="sm" type="none"/>
                      <a:tailEnd len="sm" w="sm" type="none"/>
                    </a:lnL>
                    <a:lnR cap="flat" cmpd="sng" w="9525">
                      <a:solidFill>
                        <a:srgbClr val="252525">
                          <a:alpha val="0"/>
                        </a:srgbClr>
                      </a:solidFill>
                      <a:prstDash val="solid"/>
                      <a:round/>
                      <a:headEnd len="sm" w="sm" type="none"/>
                      <a:tailEnd len="sm" w="sm" type="none"/>
                    </a:lnR>
                    <a:lnT cap="flat" cmpd="sng" w="9525">
                      <a:solidFill>
                        <a:srgbClr val="252525">
                          <a:alpha val="0"/>
                        </a:srgbClr>
                      </a:solidFill>
                      <a:prstDash val="solid"/>
                      <a:round/>
                      <a:headEnd len="sm" w="sm" type="none"/>
                      <a:tailEnd len="sm" w="sm" type="none"/>
                    </a:lnT>
                    <a:lnB cap="flat" cmpd="sng" w="9525">
                      <a:solidFill>
                        <a:srgbClr val="252525">
                          <a:alpha val="0"/>
                        </a:srgbClr>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1077100" y="1121275"/>
            <a:ext cx="43908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Study Structure</a:t>
            </a:r>
            <a:endParaRPr/>
          </a:p>
        </p:txBody>
      </p:sp>
      <p:sp>
        <p:nvSpPr>
          <p:cNvPr id="239" name="Google Shape;239;p36"/>
          <p:cNvSpPr txBox="1"/>
          <p:nvPr>
            <p:ph idx="1" type="body"/>
          </p:nvPr>
        </p:nvSpPr>
        <p:spPr>
          <a:xfrm>
            <a:off x="692425" y="1745675"/>
            <a:ext cx="4619400" cy="2059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Instrument</a:t>
            </a:r>
            <a:endParaRPr/>
          </a:p>
          <a:p>
            <a:pPr indent="-317500" lvl="1" marL="914400" rtl="0" algn="l">
              <a:spcBef>
                <a:spcPts val="0"/>
              </a:spcBef>
              <a:spcAft>
                <a:spcPts val="0"/>
              </a:spcAft>
              <a:buSzPts val="1400"/>
              <a:buChar char="○"/>
            </a:pPr>
            <a:r>
              <a:rPr lang="en"/>
              <a:t>Construct a graph representing each component of the birds location relative to time</a:t>
            </a:r>
            <a:endParaRPr/>
          </a:p>
          <a:p>
            <a:pPr indent="-317500" lvl="1" marL="914400" rtl="0" algn="l">
              <a:spcBef>
                <a:spcPts val="0"/>
              </a:spcBef>
              <a:spcAft>
                <a:spcPts val="0"/>
              </a:spcAft>
              <a:buSzPts val="1400"/>
              <a:buChar char="○"/>
            </a:pPr>
            <a:r>
              <a:rPr lang="en"/>
              <a:t>Using previous representations</a:t>
            </a:r>
            <a:r>
              <a:rPr lang="en"/>
              <a:t>, </a:t>
            </a:r>
            <a:r>
              <a:rPr lang="en"/>
              <a:t>graphically </a:t>
            </a:r>
            <a:r>
              <a:rPr lang="en"/>
              <a:t>construct a polar parametric representation</a:t>
            </a:r>
            <a:endParaRPr/>
          </a:p>
          <a:p>
            <a:pPr indent="-317500" lvl="1" marL="914400" rtl="0" algn="l">
              <a:spcBef>
                <a:spcPts val="0"/>
              </a:spcBef>
              <a:spcAft>
                <a:spcPts val="0"/>
              </a:spcAft>
              <a:buSzPts val="1400"/>
              <a:buChar char="○"/>
            </a:pPr>
            <a:r>
              <a:rPr lang="en"/>
              <a:t>Use previous representations to construct a cylindrical representation</a:t>
            </a:r>
            <a:endParaRPr/>
          </a:p>
          <a:p>
            <a:pPr indent="-317500" lvl="0" marL="457200" rtl="0" algn="l">
              <a:spcBef>
                <a:spcPts val="0"/>
              </a:spcBef>
              <a:spcAft>
                <a:spcPts val="0"/>
              </a:spcAft>
              <a:buSzPts val="1400"/>
              <a:buChar char="●"/>
            </a:pPr>
            <a:r>
              <a:rPr lang="en"/>
              <a:t>60 minute interview</a:t>
            </a:r>
            <a:r>
              <a:rPr lang="en"/>
              <a:t> </a:t>
            </a:r>
            <a:endParaRPr/>
          </a:p>
        </p:txBody>
      </p:sp>
      <p:pic>
        <p:nvPicPr>
          <p:cNvPr id="240" name="Google Shape;240;p36"/>
          <p:cNvPicPr preferRelativeResize="0"/>
          <p:nvPr/>
        </p:nvPicPr>
        <p:blipFill/>
        <p:spPr>
          <a:xfrm>
            <a:off x="5972725" y="363439"/>
            <a:ext cx="2738346" cy="44166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ph type="title"/>
          </p:nvPr>
        </p:nvSpPr>
        <p:spPr>
          <a:xfrm>
            <a:off x="1077100" y="1121275"/>
            <a:ext cx="4390800" cy="52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1</a:t>
            </a:r>
            <a:endParaRPr/>
          </a:p>
        </p:txBody>
      </p:sp>
      <p:sp>
        <p:nvSpPr>
          <p:cNvPr id="246" name="Google Shape;246;p37"/>
          <p:cNvSpPr txBox="1"/>
          <p:nvPr>
            <p:ph idx="1" type="body"/>
          </p:nvPr>
        </p:nvSpPr>
        <p:spPr>
          <a:xfrm>
            <a:off x="1077100" y="2251100"/>
            <a:ext cx="3850200" cy="2070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Construct a representation between height and time relative to the following point of view</a:t>
            </a:r>
            <a:endParaRPr/>
          </a:p>
        </p:txBody>
      </p:sp>
      <p:pic>
        <p:nvPicPr>
          <p:cNvPr id="247" name="Google Shape;247;p37"/>
          <p:cNvPicPr preferRelativeResize="0"/>
          <p:nvPr/>
        </p:nvPicPr>
        <p:blipFill/>
        <p:spPr>
          <a:xfrm>
            <a:off x="6152025" y="363437"/>
            <a:ext cx="2554952" cy="44166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415800" y="321608"/>
            <a:ext cx="5685300" cy="68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Expected Results: Task 1</a:t>
            </a:r>
            <a:endParaRPr/>
          </a:p>
        </p:txBody>
      </p:sp>
      <p:sp>
        <p:nvSpPr>
          <p:cNvPr id="253" name="Google Shape;253;p38"/>
          <p:cNvSpPr txBox="1"/>
          <p:nvPr>
            <p:ph idx="1" type="body"/>
          </p:nvPr>
        </p:nvSpPr>
        <p:spPr>
          <a:xfrm>
            <a:off x="525775" y="910025"/>
            <a:ext cx="5685300" cy="450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Graphing the birds height with respect to time</a:t>
            </a:r>
            <a:endParaRPr/>
          </a:p>
        </p:txBody>
      </p:sp>
      <p:sp>
        <p:nvSpPr>
          <p:cNvPr id="254" name="Google Shape;254;p38"/>
          <p:cNvSpPr txBox="1"/>
          <p:nvPr/>
        </p:nvSpPr>
        <p:spPr>
          <a:xfrm>
            <a:off x="1396870" y="1623075"/>
            <a:ext cx="204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Didact Gothic"/>
                <a:ea typeface="Didact Gothic"/>
                <a:cs typeface="Didact Gothic"/>
                <a:sym typeface="Didact Gothic"/>
              </a:rPr>
              <a:t>Action Level Response</a:t>
            </a:r>
            <a:endParaRPr b="1">
              <a:latin typeface="Didact Gothic"/>
              <a:ea typeface="Didact Gothic"/>
              <a:cs typeface="Didact Gothic"/>
              <a:sym typeface="Didact Gothic"/>
            </a:endParaRPr>
          </a:p>
        </p:txBody>
      </p:sp>
      <p:cxnSp>
        <p:nvCxnSpPr>
          <p:cNvPr id="255" name="Google Shape;255;p38"/>
          <p:cNvCxnSpPr/>
          <p:nvPr/>
        </p:nvCxnSpPr>
        <p:spPr>
          <a:xfrm>
            <a:off x="1229033" y="4454219"/>
            <a:ext cx="2264100" cy="0"/>
          </a:xfrm>
          <a:prstGeom prst="straightConnector1">
            <a:avLst/>
          </a:prstGeom>
          <a:noFill/>
          <a:ln cap="flat" cmpd="sng" w="19050">
            <a:solidFill>
              <a:schemeClr val="dk1"/>
            </a:solidFill>
            <a:prstDash val="solid"/>
            <a:round/>
            <a:headEnd len="med" w="med" type="none"/>
            <a:tailEnd len="med" w="med" type="none"/>
          </a:ln>
        </p:spPr>
      </p:cxnSp>
      <p:cxnSp>
        <p:nvCxnSpPr>
          <p:cNvPr id="256" name="Google Shape;256;p38"/>
          <p:cNvCxnSpPr/>
          <p:nvPr/>
        </p:nvCxnSpPr>
        <p:spPr>
          <a:xfrm rot="5400000">
            <a:off x="92244" y="3323823"/>
            <a:ext cx="2264100" cy="0"/>
          </a:xfrm>
          <a:prstGeom prst="straightConnector1">
            <a:avLst/>
          </a:prstGeom>
          <a:noFill/>
          <a:ln cap="flat" cmpd="sng" w="19050">
            <a:solidFill>
              <a:schemeClr val="dk1"/>
            </a:solidFill>
            <a:prstDash val="solid"/>
            <a:round/>
            <a:headEnd len="med" w="med" type="none"/>
            <a:tailEnd len="med" w="med" type="none"/>
          </a:ln>
        </p:spPr>
      </p:cxnSp>
      <p:cxnSp>
        <p:nvCxnSpPr>
          <p:cNvPr id="257" name="Google Shape;257;p38"/>
          <p:cNvCxnSpPr/>
          <p:nvPr/>
        </p:nvCxnSpPr>
        <p:spPr>
          <a:xfrm flipH="1" rot="10800000">
            <a:off x="1229945" y="2286025"/>
            <a:ext cx="2217300" cy="2183100"/>
          </a:xfrm>
          <a:prstGeom prst="straightConnector1">
            <a:avLst/>
          </a:prstGeom>
          <a:noFill/>
          <a:ln cap="flat" cmpd="sng" w="19050">
            <a:solidFill>
              <a:schemeClr val="dk1"/>
            </a:solidFill>
            <a:prstDash val="solid"/>
            <a:round/>
            <a:headEnd len="med" w="med" type="none"/>
            <a:tailEnd len="med" w="med" type="none"/>
          </a:ln>
        </p:spPr>
      </p:cxnSp>
      <p:sp>
        <p:nvSpPr>
          <p:cNvPr id="258" name="Google Shape;258;p38"/>
          <p:cNvSpPr txBox="1"/>
          <p:nvPr/>
        </p:nvSpPr>
        <p:spPr>
          <a:xfrm>
            <a:off x="1544295" y="4469125"/>
            <a:ext cx="502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a:t>
            </a:r>
            <a:r>
              <a:rPr baseline="-25000" lang="en" sz="1100"/>
              <a:t>0</a:t>
            </a:r>
            <a:endParaRPr baseline="-25000" sz="1100"/>
          </a:p>
        </p:txBody>
      </p:sp>
      <p:sp>
        <p:nvSpPr>
          <p:cNvPr id="259" name="Google Shape;259;p38"/>
          <p:cNvSpPr txBox="1"/>
          <p:nvPr/>
        </p:nvSpPr>
        <p:spPr>
          <a:xfrm>
            <a:off x="2844982" y="4454213"/>
            <a:ext cx="502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t</a:t>
            </a:r>
            <a:r>
              <a:rPr baseline="-25000" lang="en" sz="1100"/>
              <a:t>1</a:t>
            </a:r>
            <a:endParaRPr baseline="-25000" sz="1100"/>
          </a:p>
        </p:txBody>
      </p:sp>
      <p:sp>
        <p:nvSpPr>
          <p:cNvPr id="260" name="Google Shape;260;p38"/>
          <p:cNvSpPr/>
          <p:nvPr/>
        </p:nvSpPr>
        <p:spPr>
          <a:xfrm>
            <a:off x="1721445" y="3844225"/>
            <a:ext cx="148500" cy="148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8"/>
          <p:cNvSpPr/>
          <p:nvPr/>
        </p:nvSpPr>
        <p:spPr>
          <a:xfrm>
            <a:off x="3022155" y="2543220"/>
            <a:ext cx="148500" cy="148500"/>
          </a:xfrm>
          <a:prstGeom prst="ellipse">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8"/>
          <p:cNvSpPr txBox="1"/>
          <p:nvPr/>
        </p:nvSpPr>
        <p:spPr>
          <a:xfrm>
            <a:off x="715845" y="2371638"/>
            <a:ext cx="502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h</a:t>
            </a:r>
            <a:r>
              <a:rPr baseline="-25000" lang="en" sz="1100"/>
              <a:t>1</a:t>
            </a:r>
            <a:endParaRPr baseline="-25000" sz="1100"/>
          </a:p>
        </p:txBody>
      </p:sp>
      <p:sp>
        <p:nvSpPr>
          <p:cNvPr id="263" name="Google Shape;263;p38"/>
          <p:cNvSpPr txBox="1"/>
          <p:nvPr/>
        </p:nvSpPr>
        <p:spPr>
          <a:xfrm>
            <a:off x="727132" y="3718375"/>
            <a:ext cx="502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h</a:t>
            </a:r>
            <a:r>
              <a:rPr baseline="-25000" lang="en" sz="1100"/>
              <a:t>0</a:t>
            </a:r>
            <a:endParaRPr baseline="-25000" sz="1100"/>
          </a:p>
        </p:txBody>
      </p:sp>
      <p:sp>
        <p:nvSpPr>
          <p:cNvPr id="264" name="Google Shape;264;p38"/>
          <p:cNvSpPr txBox="1"/>
          <p:nvPr/>
        </p:nvSpPr>
        <p:spPr>
          <a:xfrm>
            <a:off x="5593725" y="1700700"/>
            <a:ext cx="243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Didact Gothic"/>
                <a:ea typeface="Didact Gothic"/>
                <a:cs typeface="Didact Gothic"/>
                <a:sym typeface="Didact Gothic"/>
              </a:rPr>
              <a:t>Process </a:t>
            </a:r>
            <a:r>
              <a:rPr b="1" lang="en">
                <a:latin typeface="Didact Gothic"/>
                <a:ea typeface="Didact Gothic"/>
                <a:cs typeface="Didact Gothic"/>
                <a:sym typeface="Didact Gothic"/>
              </a:rPr>
              <a:t>Level Response</a:t>
            </a:r>
            <a:endParaRPr b="1">
              <a:latin typeface="Didact Gothic"/>
              <a:ea typeface="Didact Gothic"/>
              <a:cs typeface="Didact Gothic"/>
              <a:sym typeface="Didact Gothic"/>
            </a:endParaRPr>
          </a:p>
        </p:txBody>
      </p:sp>
      <p:cxnSp>
        <p:nvCxnSpPr>
          <p:cNvPr id="265" name="Google Shape;265;p38"/>
          <p:cNvCxnSpPr/>
          <p:nvPr/>
        </p:nvCxnSpPr>
        <p:spPr>
          <a:xfrm>
            <a:off x="5425888" y="4447594"/>
            <a:ext cx="2264100" cy="0"/>
          </a:xfrm>
          <a:prstGeom prst="straightConnector1">
            <a:avLst/>
          </a:prstGeom>
          <a:noFill/>
          <a:ln cap="flat" cmpd="sng" w="19050">
            <a:solidFill>
              <a:schemeClr val="dk1"/>
            </a:solidFill>
            <a:prstDash val="solid"/>
            <a:round/>
            <a:headEnd len="med" w="med" type="none"/>
            <a:tailEnd len="med" w="med" type="none"/>
          </a:ln>
        </p:spPr>
      </p:cxnSp>
      <p:cxnSp>
        <p:nvCxnSpPr>
          <p:cNvPr id="266" name="Google Shape;266;p38"/>
          <p:cNvCxnSpPr/>
          <p:nvPr/>
        </p:nvCxnSpPr>
        <p:spPr>
          <a:xfrm rot="5400000">
            <a:off x="4289099" y="3317198"/>
            <a:ext cx="2264100" cy="0"/>
          </a:xfrm>
          <a:prstGeom prst="straightConnector1">
            <a:avLst/>
          </a:prstGeom>
          <a:noFill/>
          <a:ln cap="flat" cmpd="sng" w="19050">
            <a:solidFill>
              <a:schemeClr val="dk1"/>
            </a:solidFill>
            <a:prstDash val="solid"/>
            <a:round/>
            <a:headEnd len="med" w="med" type="none"/>
            <a:tailEnd len="med" w="med" type="none"/>
          </a:ln>
        </p:spPr>
      </p:cxnSp>
      <p:cxnSp>
        <p:nvCxnSpPr>
          <p:cNvPr id="267" name="Google Shape;267;p38"/>
          <p:cNvCxnSpPr/>
          <p:nvPr/>
        </p:nvCxnSpPr>
        <p:spPr>
          <a:xfrm flipH="1" rot="10800000">
            <a:off x="5426800" y="2279400"/>
            <a:ext cx="2217300" cy="2183100"/>
          </a:xfrm>
          <a:prstGeom prst="straightConnector1">
            <a:avLst/>
          </a:prstGeom>
          <a:noFill/>
          <a:ln cap="flat" cmpd="sng" w="19050">
            <a:solidFill>
              <a:schemeClr val="dk1"/>
            </a:solidFill>
            <a:prstDash val="solid"/>
            <a:round/>
            <a:headEnd len="med" w="med" type="none"/>
            <a:tailEnd len="med" w="med" type="none"/>
          </a:ln>
        </p:spPr>
      </p:cxnSp>
      <p:sp>
        <p:nvSpPr>
          <p:cNvPr id="268" name="Google Shape;268;p38"/>
          <p:cNvSpPr txBox="1"/>
          <p:nvPr/>
        </p:nvSpPr>
        <p:spPr>
          <a:xfrm>
            <a:off x="4200250" y="2032750"/>
            <a:ext cx="987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Height</a:t>
            </a:r>
            <a:endParaRPr/>
          </a:p>
        </p:txBody>
      </p:sp>
      <p:sp>
        <p:nvSpPr>
          <p:cNvPr id="269" name="Google Shape;269;p38"/>
          <p:cNvSpPr txBox="1"/>
          <p:nvPr/>
        </p:nvSpPr>
        <p:spPr>
          <a:xfrm>
            <a:off x="6041950" y="4678725"/>
            <a:ext cx="987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Time</a:t>
            </a:r>
            <a:endParaRPr/>
          </a:p>
        </p:txBody>
      </p:sp>
      <p:sp>
        <p:nvSpPr>
          <p:cNvPr id="270" name="Google Shape;270;p38"/>
          <p:cNvSpPr txBox="1"/>
          <p:nvPr/>
        </p:nvSpPr>
        <p:spPr>
          <a:xfrm>
            <a:off x="79689" y="2036334"/>
            <a:ext cx="987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Height</a:t>
            </a:r>
            <a:endParaRPr/>
          </a:p>
        </p:txBody>
      </p:sp>
      <p:sp>
        <p:nvSpPr>
          <p:cNvPr id="271" name="Google Shape;271;p38"/>
          <p:cNvSpPr txBox="1"/>
          <p:nvPr/>
        </p:nvSpPr>
        <p:spPr>
          <a:xfrm>
            <a:off x="1921389" y="4682309"/>
            <a:ext cx="987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Time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nnual Review Pitch Deck by Slidesgo">
  <a:themeElements>
    <a:clrScheme name="Simple Light">
      <a:dk1>
        <a:srgbClr val="252525"/>
      </a:dk1>
      <a:lt1>
        <a:srgbClr val="F5F6F1"/>
      </a:lt1>
      <a:dk2>
        <a:srgbClr val="E5E5DB"/>
      </a:dk2>
      <a:lt2>
        <a:srgbClr val="C7C0B5"/>
      </a:lt2>
      <a:accent1>
        <a:srgbClr val="B9B5AA"/>
      </a:accent1>
      <a:accent2>
        <a:srgbClr val="84827B"/>
      </a:accent2>
      <a:accent3>
        <a:srgbClr val="CCCCCC"/>
      </a:accent3>
      <a:accent4>
        <a:srgbClr val="FFFFFF"/>
      </a:accent4>
      <a:accent5>
        <a:srgbClr val="FFFFFF"/>
      </a:accent5>
      <a:accent6>
        <a:srgbClr val="FFFFFF"/>
      </a:accent6>
      <a:hlink>
        <a:srgbClr val="25252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