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e5fbab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e5fbab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e5fbab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ae5fbab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e5fbab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e5fbab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e5fbabf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e5fbabf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e5fbabf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e5fbabf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ae5fbabf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ae5fbabf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ae5fbabf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ae5fbabf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e5fbabf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e5fbabf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e5fbabf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e5fbabf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Development of Real-Time Firearm Detection with CCTV in Tensorflow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Darryl Bonnici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Research conducted by others, it is clear that most focused on accuracy rather than speed.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created a problem of time, where detection can occur minutes after a firearm has been drawn.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does not help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Significance of the Study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criminals use firearms to show dominance, making the victims </a:t>
            </a:r>
            <a:r>
              <a:rPr lang="en"/>
              <a:t>vulnerable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Victims are in shock and are unable to hit a </a:t>
            </a:r>
            <a:r>
              <a:rPr lang="en"/>
              <a:t>panic</a:t>
            </a:r>
            <a:r>
              <a:rPr lang="en"/>
              <a:t> button or call 911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single camera can save lives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single camera can stop a terrorist attack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single camera can stop a </a:t>
            </a:r>
            <a:r>
              <a:rPr lang="en"/>
              <a:t>relative</a:t>
            </a:r>
            <a:r>
              <a:rPr lang="en"/>
              <a:t> of yours being murdered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&amp; Research Questions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real time fire arm detection be used against crime?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the best model for better Detection Time?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the best model for better accuracy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software will be a step </a:t>
            </a:r>
            <a:r>
              <a:rPr lang="en"/>
              <a:t>forward</a:t>
            </a:r>
            <a:r>
              <a:rPr lang="en"/>
              <a:t> in day to day security teams, and help fight against armed crime.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 place - sliding window approach takes 4-15 seconds per frame. Making the detection delayed.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Overfeat-3 with custom data set of 3000 images, using sliding window.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Having a good custom data can change the results </a:t>
            </a:r>
            <a:r>
              <a:rPr lang="en"/>
              <a:t>dramatically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-Build Custom Data Set based on two replicas owned for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 a faster model for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-Create a test environment for the real-time object detection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(Link to Youtube)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https://youtu.be/viHtoA85WRw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was one of the quickest.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 data set is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collection is the most important step.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Having good hardware makes training and testing quicker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more time on collecting images for custom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Having better hardware to speed up training &amp;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being of aid rather than be </a:t>
            </a:r>
            <a:r>
              <a:rPr lang="en"/>
              <a:t>responsible</a:t>
            </a:r>
            <a:r>
              <a:rPr lang="en"/>
              <a:t> for a false alarm due to many variables such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Lighting, quality, position, hue alteration etc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