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/>
    <p:restoredTop sz="95884"/>
  </p:normalViewPr>
  <p:slideViewPr>
    <p:cSldViewPr snapToGrid="0">
      <p:cViewPr varScale="1">
        <p:scale>
          <a:sx n="89" d="100"/>
          <a:sy n="89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4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3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5300C-AD54-1574-C009-C756710EF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223889"/>
            <a:ext cx="4076700" cy="2508139"/>
          </a:xfrm>
        </p:spPr>
        <p:txBody>
          <a:bodyPr>
            <a:normAutofit/>
          </a:bodyPr>
          <a:lstStyle/>
          <a:p>
            <a:r>
              <a:rPr lang="en-US" sz="2400" dirty="0"/>
              <a:t>Exploring and </a:t>
            </a:r>
            <a:r>
              <a:rPr lang="en-GB" sz="2400" dirty="0"/>
              <a:t>analysing</a:t>
            </a:r>
            <a:r>
              <a:rPr lang="en-US" sz="2400" dirty="0"/>
              <a:t> Crime data in Birmingham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3CC81-8DF6-2D8B-3313-1DF93FA20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773044"/>
          </a:xfrm>
        </p:spPr>
        <p:txBody>
          <a:bodyPr>
            <a:normAutofit/>
          </a:bodyPr>
          <a:lstStyle/>
          <a:p>
            <a:r>
              <a:rPr lang="en-US" sz="2000" dirty="0"/>
              <a:t>By Kaj Kabilan</a:t>
            </a:r>
          </a:p>
          <a:p>
            <a:r>
              <a:rPr lang="en-US" sz="2000" dirty="0"/>
              <a:t>Darryl Hewitt</a:t>
            </a:r>
          </a:p>
          <a:p>
            <a:r>
              <a:rPr lang="en-US" sz="2000" dirty="0"/>
              <a:t>Mushfiqur Rahman</a:t>
            </a:r>
          </a:p>
          <a:p>
            <a:r>
              <a:rPr lang="en-US" sz="2000" dirty="0" err="1"/>
              <a:t>Suwaiba</a:t>
            </a:r>
            <a:r>
              <a:rPr lang="en-US" sz="2000" dirty="0"/>
              <a:t> 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0FDD5EE5-6DAA-FD8C-018A-FD4A78796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5" r="20376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BEF1E2-3201-87C5-E0BC-A709D2BC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2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68241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6705BC-DAC8-C556-69B2-1B385D5B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22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68241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030A47-0C23-A5E9-6BC4-DE345324B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22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68241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6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4661-964F-EC83-0613-77BF3B89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/>
          <a:lstStyle/>
          <a:p>
            <a:r>
              <a:rPr lang="en-GB" dirty="0"/>
              <a:t>Are there trends in deprived vs non–deprived areas in Birmingham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2F4F-8129-318F-E003-E8A328DB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50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3387-2A1D-58EA-DB92-F8EE5C84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Are there any spatial correlations between crime rates and police station locations in Birmingham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5F29-34AF-439C-77C8-E63861FC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3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21F1-7012-2073-EC2F-4601AAC1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Are there any trends in crime vs demographic factors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FEAD-4708-4220-10EC-B0060FB0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17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9452-FAD6-2DF4-0927-E3E5E3C6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ECD3-BB15-AFC1-6784-5DCC88AB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0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EF45-4A26-C396-37CF-76A2E713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702525"/>
            <a:ext cx="9486900" cy="1371600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Purpose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5C5E-DC1C-D883-A875-DFA30A6D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Examine how different crimes vary throughout the year </a:t>
            </a:r>
          </a:p>
          <a:p>
            <a:r>
              <a:rPr lang="en-GB" dirty="0"/>
              <a:t>Determine seasonal patterns in crime types</a:t>
            </a:r>
          </a:p>
          <a:p>
            <a:r>
              <a:rPr lang="en-GB" dirty="0"/>
              <a:t>Time-series analysis</a:t>
            </a:r>
          </a:p>
          <a:p>
            <a:r>
              <a:rPr lang="en-GB" dirty="0"/>
              <a:t>Seasonal Decomposition</a:t>
            </a:r>
          </a:p>
          <a:p>
            <a:r>
              <a:rPr lang="en-GB" dirty="0"/>
              <a:t>Data visualisation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1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5290-F09B-95B4-5770-D9188D7A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9962-06B9-71F3-7C45-D389A161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Are there seasonal patterns in different types of crimes in Birmingham?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Are there trends in deprived vs non–deprived areas in Birmingham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Are there any spatial correlations between crime rates and police station locations in Birmingham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Are there any trends in crime vs demographic factors</a:t>
            </a:r>
          </a:p>
        </p:txBody>
      </p:sp>
    </p:spTree>
    <p:extLst>
      <p:ext uri="{BB962C8B-B14F-4D97-AF65-F5344CB8AC3E}">
        <p14:creationId xmlns:p14="http://schemas.microsoft.com/office/powerpoint/2010/main" val="381723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8612-B4F0-D80C-A76E-FDE4CF28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185988" cy="471488"/>
          </a:xfrm>
        </p:spPr>
        <p:txBody>
          <a:bodyPr>
            <a:normAutofit fontScale="90000"/>
          </a:bodyPr>
          <a:lstStyle/>
          <a:p>
            <a:r>
              <a:rPr lang="en-GB" dirty="0"/>
              <a:t>Aims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1804-28CA-3440-02F9-B446DA52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12" y="1282553"/>
            <a:ext cx="9486901" cy="3918098"/>
          </a:xfrm>
        </p:spPr>
        <p:txBody>
          <a:bodyPr/>
          <a:lstStyle/>
          <a:p>
            <a:r>
              <a:rPr lang="en-GB" dirty="0"/>
              <a:t>To analyse historical crime data to identify if there are </a:t>
            </a:r>
            <a:r>
              <a:rPr lang="en-GB" dirty="0" err="1"/>
              <a:t>seasononal</a:t>
            </a:r>
            <a:r>
              <a:rPr lang="en-GB" dirty="0"/>
              <a:t> patterns in different types of crimes in Birmingham.</a:t>
            </a:r>
          </a:p>
          <a:p>
            <a:r>
              <a:rPr lang="en-GB" dirty="0"/>
              <a:t>To cross examine crime rates in deprived and non-deprived areas of Birmingham</a:t>
            </a:r>
          </a:p>
          <a:p>
            <a:r>
              <a:rPr lang="en-GB" dirty="0"/>
              <a:t>To identify if the geographical distribution of crime rates is effected by location of police stations in specific areas</a:t>
            </a:r>
          </a:p>
        </p:txBody>
      </p:sp>
    </p:spTree>
    <p:extLst>
      <p:ext uri="{BB962C8B-B14F-4D97-AF65-F5344CB8AC3E}">
        <p14:creationId xmlns:p14="http://schemas.microsoft.com/office/powerpoint/2010/main" val="199038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01E4-9CA1-397B-326C-1E5C3DEE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E504-3947-DA1C-E802-10C31C44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7E2F-12C5-668E-A549-AF99732B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LLsoa</a:t>
            </a:r>
            <a:r>
              <a:rPr lang="en-GB" dirty="0"/>
              <a:t> and </a:t>
            </a:r>
            <a:r>
              <a:rPr lang="en-GB" dirty="0" err="1"/>
              <a:t>imd</a:t>
            </a:r>
            <a:r>
              <a:rPr lang="en-GB" dirty="0"/>
              <a:t>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7184-601E-C1A8-E188-9E0BB081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LLSOA - </a:t>
            </a:r>
            <a:r>
              <a:rPr lang="en-GB" b="0" i="0" dirty="0">
                <a:solidFill>
                  <a:schemeClr val="tx1"/>
                </a:solidFill>
                <a:effectLst/>
              </a:rPr>
              <a:t>Lower Layer Super Output Area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IMD - </a:t>
            </a:r>
            <a:r>
              <a:rPr lang="en-US" dirty="0">
                <a:ea typeface="+mn-lt"/>
                <a:cs typeface="+mn-lt"/>
              </a:rPr>
              <a:t>Index of Multiple Deprivation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IMD score is a composite </a:t>
            </a:r>
            <a:r>
              <a:rPr lang="en-US" dirty="0">
                <a:solidFill>
                  <a:schemeClr val="tx1"/>
                </a:solidFill>
              </a:rPr>
              <a:t>measure and is </a:t>
            </a:r>
            <a:r>
              <a:rPr lang="en-US" b="0" i="0" dirty="0">
                <a:solidFill>
                  <a:schemeClr val="tx1"/>
                </a:solidFill>
                <a:effectLst/>
              </a:rPr>
              <a:t>created with 7 domains of deprivation: Income (22.5%), Employment (22.5%), Education (13.5%), Health (13.5%), Crime (9.3%), Barriers to Housing &amp; Services (9.3%), and Living Environment (9.3%).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3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1111-C40E-385A-2F5D-9091A552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and 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77C-DD7A-E6DB-8523-B4ECD77E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4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4CBB-24D7-E08C-2958-AA8924D1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</a:t>
            </a:r>
            <a:r>
              <a:rPr lang="en-GB" dirty="0" err="1"/>
              <a:t>Notebook:Data</a:t>
            </a:r>
            <a:r>
              <a:rPr lang="en-GB" dirty="0"/>
              <a:t>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262-6FD4-ADB3-B761-62D43D73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16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65EF-B63C-E1F1-F74A-3D3B39A4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Are there seasonal patterns in different types of crimes in Birmingham?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5E0D-D899-E0EB-4433-85C03E3B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8282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270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Goudy Old Style</vt:lpstr>
      <vt:lpstr>Slack-Lato</vt:lpstr>
      <vt:lpstr>ClassicFrameVTI</vt:lpstr>
      <vt:lpstr>Exploring and analysing Crime data in Birmingham</vt:lpstr>
      <vt:lpstr>Purpose of the project </vt:lpstr>
      <vt:lpstr>Research Questions</vt:lpstr>
      <vt:lpstr>Aims </vt:lpstr>
      <vt:lpstr>Objectives</vt:lpstr>
      <vt:lpstr>LLsoa and imd score</vt:lpstr>
      <vt:lpstr>Merging and Cleaning data</vt:lpstr>
      <vt:lpstr>Jupyter Notebook:Data Analysis </vt:lpstr>
      <vt:lpstr>Are there seasonal patterns in different types of crimes in Birmingham? </vt:lpstr>
      <vt:lpstr>Are there trends in deprived vs non–deprived areas in Birmingham</vt:lpstr>
      <vt:lpstr>Are there any spatial correlations between crime rates and police station locations in Birmingham </vt:lpstr>
      <vt:lpstr>Are there any trends in crime vs demographic factors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and analysing Crime data in Birmingham</dc:title>
  <dc:creator>KAJ KABILAN</dc:creator>
  <cp:lastModifiedBy>KAJ KABILAN</cp:lastModifiedBy>
  <cp:revision>9</cp:revision>
  <dcterms:created xsi:type="dcterms:W3CDTF">2023-09-19T19:05:00Z</dcterms:created>
  <dcterms:modified xsi:type="dcterms:W3CDTF">2023-09-19T20:39:25Z</dcterms:modified>
</cp:coreProperties>
</file>