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0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28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0897B52-3402-44EC-9178-FEEE48EC7F7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835901-BB8A-4CC8-9BD4-4DFAB9AB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CBD4-014F-449E-911F-DECE49B10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E7C41-8A10-4250-AD3F-0EE2D7354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Darryl Karney, </a:t>
            </a:r>
            <a:r>
              <a:rPr lang="en-US" dirty="0" err="1"/>
              <a:t>Adiba</a:t>
            </a:r>
            <a:r>
              <a:rPr lang="en-US" dirty="0"/>
              <a:t> Mohammed</a:t>
            </a:r>
          </a:p>
        </p:txBody>
      </p:sp>
    </p:spTree>
    <p:extLst>
      <p:ext uri="{BB962C8B-B14F-4D97-AF65-F5344CB8AC3E}">
        <p14:creationId xmlns:p14="http://schemas.microsoft.com/office/powerpoint/2010/main" val="112430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89F8-56E5-41DD-9173-88383C2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80"/>
            <a:ext cx="5997678" cy="1304726"/>
          </a:xfrm>
        </p:spPr>
        <p:txBody>
          <a:bodyPr anchor="t">
            <a:normAutofit/>
          </a:bodyPr>
          <a:lstStyle/>
          <a:p>
            <a:r>
              <a:rPr lang="en-US" dirty="0"/>
              <a:t>Reducers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64959D7-2852-D3BC-D7F1-8C250C9A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286000"/>
            <a:ext cx="6015571" cy="3894137"/>
          </a:xfrm>
        </p:spPr>
        <p:txBody>
          <a:bodyPr>
            <a:normAutofit/>
          </a:bodyPr>
          <a:lstStyle/>
          <a:p>
            <a:r>
              <a:rPr lang="en-US" dirty="0"/>
              <a:t>Tells Redux how to update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9E49E-B86F-44F4-8DAA-D5D9DCF54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070"/>
          <a:stretch/>
        </p:blipFill>
        <p:spPr>
          <a:xfrm>
            <a:off x="633999" y="640080"/>
            <a:ext cx="4019312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0538-3D78-41C1-BE60-C6B2BFDC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US" dirty="0"/>
              <a:t>React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AD018-6CDB-466E-B854-03A4E41E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6" y="354564"/>
            <a:ext cx="4719259" cy="6148872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9218FAE-CD12-689C-479C-F2D2E32C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>
            <a:normAutofit/>
          </a:bodyPr>
          <a:lstStyle/>
          <a:p>
            <a:r>
              <a:rPr lang="en-US" dirty="0"/>
              <a:t>Define how to render front end</a:t>
            </a:r>
          </a:p>
          <a:p>
            <a:r>
              <a:rPr lang="en-US" dirty="0"/>
              <a:t>Can run actions</a:t>
            </a:r>
          </a:p>
          <a:p>
            <a:r>
              <a:rPr lang="en-US" dirty="0"/>
              <a:t>Uses JSX to return dynamic HTML</a:t>
            </a:r>
          </a:p>
          <a:p>
            <a:r>
              <a:rPr lang="en-US" dirty="0"/>
              <a:t>Is mapped </a:t>
            </a:r>
            <a:r>
              <a:rPr lang="en-US"/>
              <a:t>to Redux state</a:t>
            </a:r>
          </a:p>
        </p:txBody>
      </p:sp>
    </p:spTree>
    <p:extLst>
      <p:ext uri="{BB962C8B-B14F-4D97-AF65-F5344CB8AC3E}">
        <p14:creationId xmlns:p14="http://schemas.microsoft.com/office/powerpoint/2010/main" val="203035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759-0CD9-4559-96EF-848115E0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200" dirty="0"/>
              <a:t>MongoDB Atlas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556C8-2C29-D731-E50C-6C6F7239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sz="1600" dirty="0"/>
              <a:t>Online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943DB-75E1-4F15-916E-DE87E1AE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174195"/>
            <a:ext cx="6927007" cy="45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7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6AAA-1948-4A23-857E-37875B67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200" dirty="0"/>
              <a:t>Server.js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517D993-4E07-1320-20B5-DCD9641D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sz="1600" dirty="0"/>
              <a:t>Initial file ran when website is started</a:t>
            </a:r>
          </a:p>
          <a:p>
            <a:r>
              <a:rPr lang="en-US" sz="1600" dirty="0"/>
              <a:t>Defines API routes</a:t>
            </a:r>
          </a:p>
          <a:p>
            <a:r>
              <a:rPr lang="en-US" sz="1600" dirty="0"/>
              <a:t>Tells host how to start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2CCBE-12F4-48F0-A07B-299A7983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32" y="640080"/>
            <a:ext cx="5820938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984B-B344-4238-BD29-B257477B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200" dirty="0"/>
              <a:t>app.js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642E428-9D64-A9D6-B3EE-CCB2B132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sz="1600" dirty="0"/>
              <a:t>Tells React what components to render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7DB318-5646-4DC3-9660-6ED364BE5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83" y="640080"/>
            <a:ext cx="5336636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5005-771A-48CB-96A4-7539203C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US" dirty="0"/>
              <a:t>app.css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9A85BD-4BD0-F747-6BD8-476175A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>
            <a:normAutofit/>
          </a:bodyPr>
          <a:lstStyle/>
          <a:p>
            <a:r>
              <a:rPr lang="en-US" dirty="0"/>
              <a:t>Defines styles for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A536A-B7BA-4C7C-8C6E-861987E5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19" y="640080"/>
            <a:ext cx="2877872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8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3518-58CC-414B-A558-7E88825A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 dirty="0"/>
              <a:t>Redux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AA9DAB2-4C44-9374-B2AA-3BCCBF93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01555"/>
            <a:ext cx="3075836" cy="3878581"/>
          </a:xfrm>
        </p:spPr>
        <p:txBody>
          <a:bodyPr>
            <a:normAutofit/>
          </a:bodyPr>
          <a:lstStyle/>
          <a:p>
            <a:r>
              <a:rPr lang="en-US" sz="1600" dirty="0"/>
              <a:t>Website wide state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302A1-6F51-4DAE-9D20-63019AEA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3" y="943223"/>
            <a:ext cx="7258050" cy="49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CEC1-CFAA-46E8-88FB-5B177836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45106"/>
            <a:ext cx="4534047" cy="1422530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14360C0-AAB0-F4D2-C407-4DF853F2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55332"/>
            <a:ext cx="4572002" cy="3724805"/>
          </a:xfrm>
        </p:spPr>
        <p:txBody>
          <a:bodyPr>
            <a:normAutofit/>
          </a:bodyPr>
          <a:lstStyle/>
          <a:p>
            <a:r>
              <a:rPr lang="en-US" dirty="0"/>
              <a:t>Maps MongoDB collections to objects on website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107E1B-9992-4574-B301-9CF294BD7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1" b="2125"/>
          <a:stretch/>
        </p:blipFill>
        <p:spPr>
          <a:xfrm>
            <a:off x="643192" y="645106"/>
            <a:ext cx="5451627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11E9-28BD-4B91-8570-206B8492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US" dirty="0"/>
              <a:t>API Routes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9051237-5009-61A5-094B-ECCA25E6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>
            <a:normAutofit/>
          </a:bodyPr>
          <a:lstStyle/>
          <a:p>
            <a:r>
              <a:rPr lang="en-US" dirty="0"/>
              <a:t>Access MongoDB Atlas and return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2B3F3-100B-4896-8A7C-182A468A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37380"/>
            <a:ext cx="4019312" cy="45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6570-2C34-4B59-BA2F-B2EC15C7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200" dirty="0"/>
              <a:t>Actions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68BBDA5-857F-DACB-F7A6-C120F47D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sz="1600" dirty="0"/>
              <a:t>Layer between React components and API Routes</a:t>
            </a:r>
          </a:p>
          <a:p>
            <a:r>
              <a:rPr lang="en-US" sz="1600" dirty="0"/>
              <a:t>Interact with API Routes</a:t>
            </a:r>
          </a:p>
          <a:p>
            <a:r>
              <a:rPr lang="en-US" sz="1600" dirty="0"/>
              <a:t>Update Redux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79B83-C21E-42C1-98DF-09F05AEE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641768"/>
            <a:ext cx="6927007" cy="35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66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112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Community Site</vt:lpstr>
      <vt:lpstr>MongoDB Atlas</vt:lpstr>
      <vt:lpstr>Server.js</vt:lpstr>
      <vt:lpstr>app.js</vt:lpstr>
      <vt:lpstr>app.css</vt:lpstr>
      <vt:lpstr>Redux</vt:lpstr>
      <vt:lpstr>Models</vt:lpstr>
      <vt:lpstr>API Routes</vt:lpstr>
      <vt:lpstr>Actions</vt:lpstr>
      <vt:lpstr>Reducers</vt:lpstr>
      <vt:lpstr>React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Site</dc:title>
  <dc:creator>Darryl Karney</dc:creator>
  <cp:lastModifiedBy>Darryl Karney</cp:lastModifiedBy>
  <cp:revision>1</cp:revision>
  <dcterms:created xsi:type="dcterms:W3CDTF">2022-04-30T11:55:24Z</dcterms:created>
  <dcterms:modified xsi:type="dcterms:W3CDTF">2022-04-30T15:07:54Z</dcterms:modified>
</cp:coreProperties>
</file>