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ars123-png/my_project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361282"/>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DARSHAN B M</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:SDM INSTITUTE OF TECHNOLOGY, UJIRE. ARTIFICIAL INTELLIGENCE &amp; DATA SCIENCE(BRANCH)</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b="1" dirty="0"/>
              <a:t>Integration with Artificial Intelligence</a:t>
            </a:r>
            <a:r>
              <a:rPr lang="en-US" sz="2400" dirty="0"/>
              <a:t>: </a:t>
            </a:r>
            <a:r>
              <a:rPr lang="en-US" sz="2000" dirty="0"/>
              <a:t>AI can be utilized to enhance encryption processes.</a:t>
            </a:r>
          </a:p>
          <a:p>
            <a:pPr marL="305435" indent="-305435"/>
            <a:r>
              <a:rPr lang="en-US" sz="2400" b="1" dirty="0"/>
              <a:t>Applications in Emerging Technologies</a:t>
            </a:r>
            <a:r>
              <a:rPr lang="en-US" sz="2400" dirty="0"/>
              <a:t>: </a:t>
            </a:r>
            <a:r>
              <a:rPr lang="en-US" sz="2000" dirty="0"/>
              <a:t>The integration of image encryption in areas like blockchain technology for secure transactions.</a:t>
            </a:r>
          </a:p>
          <a:p>
            <a:pPr marL="305435" indent="-305435"/>
            <a:r>
              <a:rPr lang="en-US" sz="2400" b="1" dirty="0"/>
              <a:t>Military and Forensic Applications</a:t>
            </a:r>
            <a:r>
              <a:rPr lang="en-US" sz="2400" dirty="0"/>
              <a:t>: The need for secure communication in military operations and the protection of sensitive forensic data will drive the demand for advanced image encryption techniques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dirty="0"/>
              <a:t>The project aims to develop a simple image-based encryption and decryption system that allows users to hide secret messages within JPEG images. Users can input a secret message and a passcode, which will be embedded into the pixel values of the specified image. The system will ensure that only authorized users with the correct passcode can retrieve the hidden message. This project serves as an educational tool to understand basic concepts in steganography and image processing while providing a practical application for secure communication.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56603"/>
            <a:ext cx="11613485" cy="5901397"/>
          </a:xfrm>
        </p:spPr>
        <p:txBody>
          <a:bodyPr vert="horz" lIns="91440" tIns="45720" rIns="91440" bIns="45720" rtlCol="0" anchor="ctr">
            <a:noAutofit/>
          </a:bodyPr>
          <a:lstStyle/>
          <a:p>
            <a:r>
              <a:rPr lang="en-US" sz="2400" b="1" dirty="0"/>
              <a:t>Libraries:</a:t>
            </a:r>
            <a:endParaRPr lang="en-US" sz="2400" dirty="0"/>
          </a:p>
          <a:p>
            <a:pPr marL="0" indent="0">
              <a:buNone/>
            </a:pPr>
            <a:r>
              <a:rPr lang="en-US" sz="2400" b="1" dirty="0"/>
              <a:t>	OpenCV</a:t>
            </a:r>
            <a:r>
              <a:rPr lang="en-US" sz="2400" dirty="0"/>
              <a:t>: A powerful library for image processing that allows for reading, writing, and     			   manipulating images.</a:t>
            </a:r>
          </a:p>
          <a:p>
            <a:pPr marL="0" indent="0">
              <a:buNone/>
            </a:pPr>
            <a:r>
              <a:rPr lang="en-US" sz="2400" dirty="0"/>
              <a:t>	</a:t>
            </a:r>
            <a:r>
              <a:rPr lang="en-US" sz="2400" b="1" dirty="0"/>
              <a:t>OS</a:t>
            </a:r>
            <a:r>
              <a:rPr lang="en-US" sz="2400" dirty="0"/>
              <a:t>: A standard Python library used for interacting with the operating system, such as 		      opening files or executing system commands.</a:t>
            </a:r>
          </a:p>
          <a:p>
            <a:pPr marL="0" indent="0">
              <a:buNone/>
            </a:pPr>
            <a:r>
              <a:rPr lang="en-US" sz="2400" dirty="0"/>
              <a:t>	</a:t>
            </a:r>
            <a:r>
              <a:rPr lang="en-IN" sz="2400" b="1" dirty="0"/>
              <a:t>string: </a:t>
            </a:r>
            <a:r>
              <a:rPr lang="en-US" sz="2400" dirty="0"/>
              <a:t>A built-in Python module provides various string constants and utility functions</a:t>
            </a:r>
          </a:p>
          <a:p>
            <a:r>
              <a:rPr lang="en-US" sz="2400" b="1" dirty="0"/>
              <a:t>Platforms:</a:t>
            </a:r>
            <a:endParaRPr lang="en-US" sz="2400" dirty="0"/>
          </a:p>
          <a:p>
            <a:pPr marL="0" indent="0">
              <a:buNone/>
            </a:pPr>
            <a:r>
              <a:rPr lang="en-US" sz="2400" b="1" dirty="0"/>
              <a:t>	Python</a:t>
            </a:r>
            <a:r>
              <a:rPr lang="en-US" sz="2400" dirty="0"/>
              <a:t>: The programming language used to implement the encryption and 			      				  decryption scripts.</a:t>
            </a:r>
          </a:p>
          <a:p>
            <a:pPr marL="0" indent="0">
              <a:buNone/>
            </a:pPr>
            <a:r>
              <a:rPr lang="en-IN" dirty="0"/>
              <a:t>	</a:t>
            </a:r>
            <a:r>
              <a:rPr lang="en-US" sz="2400" b="1" dirty="0"/>
              <a:t>Windows 10</a:t>
            </a:r>
            <a:r>
              <a:rPr lang="en-US" sz="2400" dirty="0"/>
              <a:t>: The operating system on which the scripts can be executed</a:t>
            </a:r>
          </a:p>
          <a:p>
            <a:pPr marL="0" indent="0">
              <a:buNone/>
            </a:pPr>
            <a:r>
              <a:rPr lang="en-US" sz="2400" dirty="0"/>
              <a:t>	</a:t>
            </a:r>
            <a:r>
              <a:rPr lang="en-US" sz="2400" b="1" dirty="0"/>
              <a:t>Integrated Development Learning Environment (IDLE)</a:t>
            </a:r>
            <a:r>
              <a:rPr lang="en-US" sz="2400" dirty="0"/>
              <a:t>: Any Python-compatible 			 	IDLE or text editor can be used to write and run the scripts</a:t>
            </a: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400" b="1" dirty="0"/>
              <a:t>User -Friendly Interface: </a:t>
            </a:r>
            <a:r>
              <a:rPr lang="en-US" dirty="0"/>
              <a:t> </a:t>
            </a:r>
            <a:r>
              <a:rPr lang="en-US" sz="2000" dirty="0"/>
              <a:t>The command-line interface allows users to easily encrypt and decrypt messages without needing extensive technical knowledge.</a:t>
            </a:r>
          </a:p>
          <a:p>
            <a:r>
              <a:rPr lang="en-IN" sz="2400" b="1" dirty="0"/>
              <a:t>Visual Representation of Data</a:t>
            </a:r>
            <a:r>
              <a:rPr lang="en-IN" sz="2400" dirty="0"/>
              <a:t>: </a:t>
            </a:r>
            <a:r>
              <a:rPr lang="en-US" sz="2000" dirty="0"/>
              <a:t>The ability to visually represent hidden data within an image adds an artistic element.</a:t>
            </a:r>
          </a:p>
          <a:p>
            <a:r>
              <a:rPr lang="en-US" sz="2400" b="1" dirty="0"/>
              <a:t>Potential for Advanced Security Features: </a:t>
            </a:r>
            <a:r>
              <a:rPr lang="en-US" sz="2000" dirty="0"/>
              <a:t>The project can be extended to incorporate more advanced security features, such as using cryptographic algorithms (e.g., AES or RSA).</a:t>
            </a:r>
          </a:p>
          <a:p>
            <a:r>
              <a:rPr lang="en-IN" sz="2400" b="1" dirty="0"/>
              <a:t>Educational Value</a:t>
            </a:r>
            <a:r>
              <a:rPr lang="en-IN" sz="2400" dirty="0"/>
              <a:t>: </a:t>
            </a:r>
            <a:r>
              <a:rPr lang="en-US" sz="2000" dirty="0"/>
              <a:t>This serves as an excellent educational tool for understanding fundamental concepts in steganography, image processing, and basic cryptography.</a:t>
            </a: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400" b="1" dirty="0"/>
              <a:t>Government Agencies</a:t>
            </a:r>
          </a:p>
          <a:p>
            <a:r>
              <a:rPr lang="en-IN" sz="2400" b="1" dirty="0"/>
              <a:t>Military Agencies</a:t>
            </a:r>
          </a:p>
          <a:p>
            <a:r>
              <a:rPr lang="en-IN" sz="2400" b="1" dirty="0"/>
              <a:t>Journalists</a:t>
            </a:r>
          </a:p>
          <a:p>
            <a:r>
              <a:rPr lang="en-IN" sz="2400" b="1" dirty="0"/>
              <a:t>Businesses</a:t>
            </a:r>
          </a:p>
          <a:p>
            <a:r>
              <a:rPr lang="en-IN" sz="2400" b="1" dirty="0"/>
              <a:t>Researchers</a:t>
            </a:r>
          </a:p>
          <a:p>
            <a:r>
              <a:rPr lang="en-IN" sz="2400" b="1" dirty="0"/>
              <a:t>General Public</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130E9F75-C26E-4014-B738-37BDA7D21D56}"/>
              </a:ext>
            </a:extLst>
          </p:cNvPr>
          <p:cNvPicPr>
            <a:picLocks noGrp="1" noChangeAspect="1"/>
          </p:cNvPicPr>
          <p:nvPr>
            <p:ph idx="1"/>
          </p:nvPr>
        </p:nvPicPr>
        <p:blipFill>
          <a:blip r:embed="rId2"/>
          <a:stretch>
            <a:fillRect/>
          </a:stretch>
        </p:blipFill>
        <p:spPr>
          <a:xfrm>
            <a:off x="6499274" y="1232452"/>
            <a:ext cx="5017749" cy="4746317"/>
          </a:xfrm>
        </p:spPr>
      </p:pic>
      <p:sp>
        <p:nvSpPr>
          <p:cNvPr id="6" name="TextBox 5">
            <a:extLst>
              <a:ext uri="{FF2B5EF4-FFF2-40B4-BE49-F238E27FC236}">
                <a16:creationId xmlns:a16="http://schemas.microsoft.com/office/drawing/2014/main" id="{0F3D2C72-1529-4A9E-9520-29F3A6A109BB}"/>
              </a:ext>
            </a:extLst>
          </p:cNvPr>
          <p:cNvSpPr txBox="1"/>
          <p:nvPr/>
        </p:nvSpPr>
        <p:spPr>
          <a:xfrm>
            <a:off x="6722148" y="5978769"/>
            <a:ext cx="4572000" cy="461665"/>
          </a:xfrm>
          <a:prstGeom prst="rect">
            <a:avLst/>
          </a:prstGeom>
          <a:noFill/>
        </p:spPr>
        <p:txBody>
          <a:bodyPr wrap="square" rtlCol="0">
            <a:spAutoFit/>
          </a:bodyPr>
          <a:lstStyle/>
          <a:p>
            <a:r>
              <a:rPr lang="en-IN" sz="2400" b="1" dirty="0"/>
              <a:t>                       Output</a:t>
            </a:r>
          </a:p>
        </p:txBody>
      </p:sp>
      <p:pic>
        <p:nvPicPr>
          <p:cNvPr id="8" name="Picture 7">
            <a:extLst>
              <a:ext uri="{FF2B5EF4-FFF2-40B4-BE49-F238E27FC236}">
                <a16:creationId xmlns:a16="http://schemas.microsoft.com/office/drawing/2014/main" id="{E227332C-C26C-4CF3-A2D9-1232BE2BFEDE}"/>
              </a:ext>
            </a:extLst>
          </p:cNvPr>
          <p:cNvPicPr>
            <a:picLocks noChangeAspect="1"/>
          </p:cNvPicPr>
          <p:nvPr/>
        </p:nvPicPr>
        <p:blipFill>
          <a:blip r:embed="rId3"/>
          <a:stretch>
            <a:fillRect/>
          </a:stretch>
        </p:blipFill>
        <p:spPr>
          <a:xfrm>
            <a:off x="939988" y="1232452"/>
            <a:ext cx="2816086" cy="2318935"/>
          </a:xfrm>
          <a:prstGeom prst="rect">
            <a:avLst/>
          </a:prstGeom>
        </p:spPr>
      </p:pic>
      <p:sp>
        <p:nvSpPr>
          <p:cNvPr id="9" name="TextBox 8">
            <a:extLst>
              <a:ext uri="{FF2B5EF4-FFF2-40B4-BE49-F238E27FC236}">
                <a16:creationId xmlns:a16="http://schemas.microsoft.com/office/drawing/2014/main" id="{2FB3EEBA-912C-4254-B7C1-7DC00BA95AE5}"/>
              </a:ext>
            </a:extLst>
          </p:cNvPr>
          <p:cNvSpPr txBox="1"/>
          <p:nvPr/>
        </p:nvSpPr>
        <p:spPr>
          <a:xfrm>
            <a:off x="939988" y="3429000"/>
            <a:ext cx="2661342" cy="461665"/>
          </a:xfrm>
          <a:prstGeom prst="rect">
            <a:avLst/>
          </a:prstGeom>
          <a:noFill/>
        </p:spPr>
        <p:txBody>
          <a:bodyPr wrap="square" rtlCol="0">
            <a:spAutoFit/>
          </a:bodyPr>
          <a:lstStyle/>
          <a:p>
            <a:r>
              <a:rPr lang="en-IN" sz="2400" b="1" dirty="0"/>
              <a:t>       My picture</a:t>
            </a:r>
          </a:p>
        </p:txBody>
      </p:sp>
      <p:pic>
        <p:nvPicPr>
          <p:cNvPr id="11" name="Picture 10">
            <a:extLst>
              <a:ext uri="{FF2B5EF4-FFF2-40B4-BE49-F238E27FC236}">
                <a16:creationId xmlns:a16="http://schemas.microsoft.com/office/drawing/2014/main" id="{1AF039C7-00BA-449E-A443-968E661E71AA}"/>
              </a:ext>
            </a:extLst>
          </p:cNvPr>
          <p:cNvPicPr>
            <a:picLocks noChangeAspect="1"/>
          </p:cNvPicPr>
          <p:nvPr/>
        </p:nvPicPr>
        <p:blipFill>
          <a:blip r:embed="rId4"/>
          <a:stretch>
            <a:fillRect/>
          </a:stretch>
        </p:blipFill>
        <p:spPr>
          <a:xfrm>
            <a:off x="3236437" y="3474309"/>
            <a:ext cx="3125575" cy="2735292"/>
          </a:xfrm>
          <a:prstGeom prst="rect">
            <a:avLst/>
          </a:prstGeom>
        </p:spPr>
      </p:pic>
      <p:sp>
        <p:nvSpPr>
          <p:cNvPr id="12" name="TextBox 11">
            <a:extLst>
              <a:ext uri="{FF2B5EF4-FFF2-40B4-BE49-F238E27FC236}">
                <a16:creationId xmlns:a16="http://schemas.microsoft.com/office/drawing/2014/main" id="{00CC9990-2AA4-4003-A293-D53EE17AF19F}"/>
              </a:ext>
            </a:extLst>
          </p:cNvPr>
          <p:cNvSpPr txBox="1"/>
          <p:nvPr/>
        </p:nvSpPr>
        <p:spPr>
          <a:xfrm>
            <a:off x="3277772" y="6209601"/>
            <a:ext cx="3125574" cy="461665"/>
          </a:xfrm>
          <a:prstGeom prst="rect">
            <a:avLst/>
          </a:prstGeom>
          <a:noFill/>
        </p:spPr>
        <p:txBody>
          <a:bodyPr wrap="square" rtlCol="0">
            <a:spAutoFit/>
          </a:bodyPr>
          <a:lstStyle/>
          <a:p>
            <a:r>
              <a:rPr lang="en-IN" sz="2400" b="1" dirty="0"/>
              <a:t>Encrypted image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2400" dirty="0"/>
              <a:t>The image encryption and decryption project effectively combines steganography to securely hide and retrieve messages within images. Utilizing Python's powerful libraries, it offers a user-friendly interface that makes encryption accessible to users of all skill levels. The project not only addresses the growing need for secure communication but also serves as an educational tool, providing insights into data security and cryptography. Future enhancements could include advanced encryption methods and a graphical user interface, further expanding its functionality and user engagement.</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https://github.com/Dars123-png/my_project1.git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254</TotalTime>
  <Words>573</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DARSHAN B M</cp:lastModifiedBy>
  <cp:revision>41</cp:revision>
  <dcterms:created xsi:type="dcterms:W3CDTF">2021-05-26T16:50:10Z</dcterms:created>
  <dcterms:modified xsi:type="dcterms:W3CDTF">2025-02-23T16:33:47Z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