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8FF0-57F3-AB0B-ED02-0F12C12E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72885-9F64-4AAF-6DCF-9A46F2D21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CA33-3172-D37E-3B28-55701AEA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977F-5487-4B66-BEB5-6F0E72ED1B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8CD2-6441-9812-8B77-92126796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66C44-6587-CC82-DBF5-52180686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2967-8D8A-40FB-80DF-69DDBEFA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A097-24D9-41A2-C5C9-42E637F2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BD946-0F74-F976-C82D-2A649E5B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F0CE-E5AE-842B-BAB2-CAC0EDD2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977F-5487-4B66-BEB5-6F0E72ED1B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CDED-B691-95C2-095D-F65F34ED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D4AB-2954-DAA2-E5D5-F8C29959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2967-8D8A-40FB-80DF-69DDBEFA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1F6A3-1B31-FC2D-6304-4946D1F16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4F0F8-A66F-4B62-8C22-4C9F9585C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B78B-51F3-D163-5B7A-675AE879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977F-5487-4B66-BEB5-6F0E72ED1B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2BF45-5372-686E-D770-310CDFE1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9209-67E4-13F9-E78F-432BC324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2967-8D8A-40FB-80DF-69DDBEFA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B29-50EE-BBE2-FC6C-ADA616B6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BF0E-B1F5-80F1-1316-493603D3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BBBD-6482-4243-E624-E1D2AAC7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977F-5487-4B66-BEB5-6F0E72ED1B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152C6-03A0-E567-F9C3-5DF2440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A51EB-05F8-B3F0-8FCF-4A908106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2967-8D8A-40FB-80DF-69DDBEFA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2ED0-DE49-9F4D-3333-BDE8F0DF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8D88F-705B-3C5E-EF2D-FA281944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CBAD-C2E0-A9B2-5902-156D6D88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977F-5487-4B66-BEB5-6F0E72ED1B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0CF6-AE97-B3D9-8F07-B95360CD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FB97-7221-F401-4CE9-7C1D5791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2967-8D8A-40FB-80DF-69DDBEFA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F801-5F18-5F51-3780-210C09AD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E2EE-2863-D0FE-9FE6-9E74E6F5E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FC481-ECEE-FAAA-15E4-ACDD40133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A1DCB-6319-49D2-4C6F-809A78C2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977F-5487-4B66-BEB5-6F0E72ED1B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A484-9A36-F6C4-A03F-A47C976B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66213-D2D6-A7AD-D5FB-57D1EEF8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2967-8D8A-40FB-80DF-69DDBEFA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CF43-A379-F152-81CF-40E6627D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AEFC7-ED53-E1CF-BDC8-19782D6AF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6B15E-8A08-0F87-A4C5-4724885CD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747F5-8003-8313-E906-6A5BBEDB8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8D71B-ACAC-8EA8-30C5-A6703C7A9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BA20A-B19F-BCAA-8732-3F75C9F6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977F-5487-4B66-BEB5-6F0E72ED1B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B0C77-1D18-31B3-7CD7-601B0285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D36E3-8201-6434-4C15-06934AEA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2967-8D8A-40FB-80DF-69DDBEFA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2A44-08D6-6C24-486B-78A04A9E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4C252-44D1-FDD3-E543-BD786741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977F-5487-4B66-BEB5-6F0E72ED1B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049E6-3CFB-F72B-B5A7-A0054549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20F1E-6D32-66AF-C0D9-809E78F0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2967-8D8A-40FB-80DF-69DDBEFA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9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BBEF5-95E3-1A51-0AF7-3BE926EC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977F-5487-4B66-BEB5-6F0E72ED1B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92F2D-9027-7E1C-3F70-5FB413F4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41684-3A3E-3FEE-F05B-78ECD147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2967-8D8A-40FB-80DF-69DDBEFA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6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6120-059F-2DB5-200D-F1BCD02C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6FF8-4B89-1DC8-D0FF-DCF27AEA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DE00A-BEFF-737A-D8A3-2CFD891AC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093D7-BC32-565E-2A19-B72715E0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977F-5487-4B66-BEB5-6F0E72ED1B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984FC-82D5-F858-091C-F82DD999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120F-B58B-4126-BEF4-1A517BEA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2967-8D8A-40FB-80DF-69DDBEFA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2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28B0-50C4-8159-F6AF-ACEB77C8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3D487-7947-C239-4092-FF6742DD9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99DC8-E553-ADBB-CFB2-659EDC42C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F2D34-607D-4A5A-5EAA-502BD2C1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977F-5487-4B66-BEB5-6F0E72ED1B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234FC-334D-7089-A61A-9D87EAEC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6D1AD-5704-8040-2E8A-9F6C6C04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2967-8D8A-40FB-80DF-69DDBEFA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3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795CC-62FB-E689-59E1-C16BFC44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B5884-928D-4812-6285-F44BD5BB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923B-98CF-ECAB-F087-7B7E0D71D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977F-5487-4B66-BEB5-6F0E72ED1BC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55B6-A643-DED4-4120-D9992F74B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A2F19-D71B-A0FF-45AA-6851D4AEA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2967-8D8A-40FB-80DF-69DDBEFA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6CFEB7-E256-5669-5CC6-BA87427C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711668"/>
            <a:ext cx="11671495" cy="543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5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0754b47-c413-4aa1-bfc3-c33089241f4f}" enabled="1" method="Standard" siteId="{e339bd4b-2e3b-4035-a452-2112d502f2f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SAINT-GOBAIN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Darsana, V [ SGIPL - MFG ]</dc:creator>
  <cp:lastModifiedBy>Darsana, V [ SGIPL - MFG ]</cp:lastModifiedBy>
  <cp:revision>1</cp:revision>
  <dcterms:created xsi:type="dcterms:W3CDTF">2024-10-28T05:52:24Z</dcterms:created>
  <dcterms:modified xsi:type="dcterms:W3CDTF">2024-10-28T05:53:03Z</dcterms:modified>
</cp:coreProperties>
</file>