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4" r:id="rId8"/>
    <p:sldId id="272" r:id="rId9"/>
    <p:sldId id="266" r:id="rId10"/>
    <p:sldId id="267" r:id="rId11"/>
    <p:sldId id="268" r:id="rId12"/>
    <p:sldId id="269" r:id="rId13"/>
    <p:sldId id="271" r:id="rId14"/>
    <p:sldId id="257" r:id="rId15"/>
    <p:sldId id="263" r:id="rId16"/>
    <p:sldId id="265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9F29EC-D273-49D5-B133-F87560532F55}" v="116" dt="2021-12-16T14:53:00.8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un W" userId="8fecf898b6e60c0d" providerId="LiveId" clId="{989F29EC-D273-49D5-B133-F87560532F55}"/>
    <pc:docChg chg="undo redo custSel addSld modSld">
      <pc:chgData name="Shaun W" userId="8fecf898b6e60c0d" providerId="LiveId" clId="{989F29EC-D273-49D5-B133-F87560532F55}" dt="2021-12-16T14:53:23.471" v="1759" actId="26606"/>
      <pc:docMkLst>
        <pc:docMk/>
      </pc:docMkLst>
      <pc:sldChg chg="addSp modSp mod setBg addAnim">
        <pc:chgData name="Shaun W" userId="8fecf898b6e60c0d" providerId="LiveId" clId="{989F29EC-D273-49D5-B133-F87560532F55}" dt="2021-12-16T11:42:48.161" v="542"/>
        <pc:sldMkLst>
          <pc:docMk/>
          <pc:sldMk cId="1162443341" sldId="256"/>
        </pc:sldMkLst>
        <pc:spChg chg="mod">
          <ac:chgData name="Shaun W" userId="8fecf898b6e60c0d" providerId="LiveId" clId="{989F29EC-D273-49D5-B133-F87560532F55}" dt="2021-12-16T11:42:48.161" v="540" actId="26606"/>
          <ac:spMkLst>
            <pc:docMk/>
            <pc:sldMk cId="1162443341" sldId="256"/>
            <ac:spMk id="2" creationId="{EC4E5296-4B88-419C-907B-EE49DC70DA5B}"/>
          </ac:spMkLst>
        </pc:spChg>
        <pc:spChg chg="mod">
          <ac:chgData name="Shaun W" userId="8fecf898b6e60c0d" providerId="LiveId" clId="{989F29EC-D273-49D5-B133-F87560532F55}" dt="2021-12-16T11:42:48.161" v="540" actId="26606"/>
          <ac:spMkLst>
            <pc:docMk/>
            <pc:sldMk cId="1162443341" sldId="256"/>
            <ac:spMk id="3" creationId="{182E14B6-808B-486D-859F-512B1DEFC57D}"/>
          </ac:spMkLst>
        </pc:spChg>
        <pc:spChg chg="add">
          <ac:chgData name="Shaun W" userId="8fecf898b6e60c0d" providerId="LiveId" clId="{989F29EC-D273-49D5-B133-F87560532F55}" dt="2021-12-16T11:42:48.161" v="540" actId="26606"/>
          <ac:spMkLst>
            <pc:docMk/>
            <pc:sldMk cId="1162443341" sldId="256"/>
            <ac:spMk id="8" creationId="{6F5A5072-7B47-4D32-B52A-4EBBF590B8A5}"/>
          </ac:spMkLst>
        </pc:spChg>
        <pc:spChg chg="add">
          <ac:chgData name="Shaun W" userId="8fecf898b6e60c0d" providerId="LiveId" clId="{989F29EC-D273-49D5-B133-F87560532F55}" dt="2021-12-16T11:42:48.161" v="540" actId="26606"/>
          <ac:spMkLst>
            <pc:docMk/>
            <pc:sldMk cId="1162443341" sldId="256"/>
            <ac:spMk id="10" creationId="{9715DAF0-AE1B-46C9-8A6B-DB2AA05AB91D}"/>
          </ac:spMkLst>
        </pc:spChg>
        <pc:spChg chg="add">
          <ac:chgData name="Shaun W" userId="8fecf898b6e60c0d" providerId="LiveId" clId="{989F29EC-D273-49D5-B133-F87560532F55}" dt="2021-12-16T11:42:48.161" v="540" actId="26606"/>
          <ac:spMkLst>
            <pc:docMk/>
            <pc:sldMk cId="1162443341" sldId="256"/>
            <ac:spMk id="12" creationId="{6016219D-510E-4184-9090-6D5578A87BD1}"/>
          </ac:spMkLst>
        </pc:spChg>
        <pc:spChg chg="add">
          <ac:chgData name="Shaun W" userId="8fecf898b6e60c0d" providerId="LiveId" clId="{989F29EC-D273-49D5-B133-F87560532F55}" dt="2021-12-16T11:42:48.161" v="540" actId="26606"/>
          <ac:spMkLst>
            <pc:docMk/>
            <pc:sldMk cId="1162443341" sldId="256"/>
            <ac:spMk id="14" creationId="{AFF4A713-7B75-4B21-90D7-5AB19547C728}"/>
          </ac:spMkLst>
        </pc:spChg>
        <pc:spChg chg="add">
          <ac:chgData name="Shaun W" userId="8fecf898b6e60c0d" providerId="LiveId" clId="{989F29EC-D273-49D5-B133-F87560532F55}" dt="2021-12-16T11:42:48.161" v="540" actId="26606"/>
          <ac:spMkLst>
            <pc:docMk/>
            <pc:sldMk cId="1162443341" sldId="256"/>
            <ac:spMk id="16" creationId="{DC631C0B-6DA6-4E57-8231-CE32B3434A7E}"/>
          </ac:spMkLst>
        </pc:spChg>
        <pc:spChg chg="add">
          <ac:chgData name="Shaun W" userId="8fecf898b6e60c0d" providerId="LiveId" clId="{989F29EC-D273-49D5-B133-F87560532F55}" dt="2021-12-16T11:42:48.161" v="540" actId="26606"/>
          <ac:spMkLst>
            <pc:docMk/>
            <pc:sldMk cId="1162443341" sldId="256"/>
            <ac:spMk id="18" creationId="{C29501E6-A978-4A61-9689-9085AF97A53A}"/>
          </ac:spMkLst>
        </pc:spChg>
      </pc:sldChg>
      <pc:sldChg chg="addSp delSp modSp mod setBg">
        <pc:chgData name="Shaun W" userId="8fecf898b6e60c0d" providerId="LiveId" clId="{989F29EC-D273-49D5-B133-F87560532F55}" dt="2021-12-16T14:53:23.471" v="1759" actId="26606"/>
        <pc:sldMkLst>
          <pc:docMk/>
          <pc:sldMk cId="1125678783" sldId="257"/>
        </pc:sldMkLst>
        <pc:spChg chg="mod">
          <ac:chgData name="Shaun W" userId="8fecf898b6e60c0d" providerId="LiveId" clId="{989F29EC-D273-49D5-B133-F87560532F55}" dt="2021-12-16T14:53:23.471" v="1759" actId="26606"/>
          <ac:spMkLst>
            <pc:docMk/>
            <pc:sldMk cId="1125678783" sldId="257"/>
            <ac:spMk id="2" creationId="{182A3071-9616-4E2E-A02E-180BE8137608}"/>
          </ac:spMkLst>
        </pc:spChg>
        <pc:spChg chg="del">
          <ac:chgData name="Shaun W" userId="8fecf898b6e60c0d" providerId="LiveId" clId="{989F29EC-D273-49D5-B133-F87560532F55}" dt="2021-12-16T14:11:58.003" v="1583" actId="26606"/>
          <ac:spMkLst>
            <pc:docMk/>
            <pc:sldMk cId="1125678783" sldId="257"/>
            <ac:spMk id="3" creationId="{B4D4814F-07A3-422E-A1BE-29F5015A3A41}"/>
          </ac:spMkLst>
        </pc:spChg>
        <pc:spChg chg="add del">
          <ac:chgData name="Shaun W" userId="8fecf898b6e60c0d" providerId="LiveId" clId="{989F29EC-D273-49D5-B133-F87560532F55}" dt="2021-12-16T14:53:23.471" v="1759" actId="26606"/>
          <ac:spMkLst>
            <pc:docMk/>
            <pc:sldMk cId="1125678783" sldId="257"/>
            <ac:spMk id="9" creationId="{BACC6370-2D7E-4714-9D71-7542949D7D5D}"/>
          </ac:spMkLst>
        </pc:spChg>
        <pc:spChg chg="add del">
          <ac:chgData name="Shaun W" userId="8fecf898b6e60c0d" providerId="LiveId" clId="{989F29EC-D273-49D5-B133-F87560532F55}" dt="2021-12-16T14:53:23.471" v="1759" actId="26606"/>
          <ac:spMkLst>
            <pc:docMk/>
            <pc:sldMk cId="1125678783" sldId="257"/>
            <ac:spMk id="11" creationId="{F68B3F68-107C-434F-AA38-110D5EA91B85}"/>
          </ac:spMkLst>
        </pc:spChg>
        <pc:spChg chg="add del">
          <ac:chgData name="Shaun W" userId="8fecf898b6e60c0d" providerId="LiveId" clId="{989F29EC-D273-49D5-B133-F87560532F55}" dt="2021-12-16T14:53:23.471" v="1759" actId="26606"/>
          <ac:spMkLst>
            <pc:docMk/>
            <pc:sldMk cId="1125678783" sldId="257"/>
            <ac:spMk id="13" creationId="{AAD0DBB9-1A4B-4391-81D4-CB19F9AB918A}"/>
          </ac:spMkLst>
        </pc:spChg>
        <pc:spChg chg="add del">
          <ac:chgData name="Shaun W" userId="8fecf898b6e60c0d" providerId="LiveId" clId="{989F29EC-D273-49D5-B133-F87560532F55}" dt="2021-12-16T14:53:23.471" v="1759" actId="26606"/>
          <ac:spMkLst>
            <pc:docMk/>
            <pc:sldMk cId="1125678783" sldId="257"/>
            <ac:spMk id="15" creationId="{063BBA22-50EA-4C4D-BE05-F1CE4E63AA56}"/>
          </ac:spMkLst>
        </pc:spChg>
        <pc:spChg chg="add">
          <ac:chgData name="Shaun W" userId="8fecf898b6e60c0d" providerId="LiveId" clId="{989F29EC-D273-49D5-B133-F87560532F55}" dt="2021-12-16T14:53:23.471" v="1759" actId="26606"/>
          <ac:spMkLst>
            <pc:docMk/>
            <pc:sldMk cId="1125678783" sldId="257"/>
            <ac:spMk id="20" creationId="{9DBC8166-481C-4473-95F5-9A5B9073B7F1}"/>
          </ac:spMkLst>
        </pc:spChg>
        <pc:spChg chg="add">
          <ac:chgData name="Shaun W" userId="8fecf898b6e60c0d" providerId="LiveId" clId="{989F29EC-D273-49D5-B133-F87560532F55}" dt="2021-12-16T14:53:23.471" v="1759" actId="26606"/>
          <ac:spMkLst>
            <pc:docMk/>
            <pc:sldMk cId="1125678783" sldId="257"/>
            <ac:spMk id="22" creationId="{A5A5CE6E-90AF-4D43-A014-1F9EC83EB93D}"/>
          </ac:spMkLst>
        </pc:spChg>
        <pc:graphicFrameChg chg="add mod modGraphic">
          <ac:chgData name="Shaun W" userId="8fecf898b6e60c0d" providerId="LiveId" clId="{989F29EC-D273-49D5-B133-F87560532F55}" dt="2021-12-16T14:53:23.471" v="1759" actId="26606"/>
          <ac:graphicFrameMkLst>
            <pc:docMk/>
            <pc:sldMk cId="1125678783" sldId="257"/>
            <ac:graphicFrameMk id="5" creationId="{39FCA7C6-22E9-4F7D-AE2F-ED4A792436B8}"/>
          </ac:graphicFrameMkLst>
        </pc:graphicFrameChg>
      </pc:sldChg>
      <pc:sldChg chg="addSp delSp modSp mod setBg">
        <pc:chgData name="Shaun W" userId="8fecf898b6e60c0d" providerId="LiveId" clId="{989F29EC-D273-49D5-B133-F87560532F55}" dt="2021-12-16T11:43:47.035" v="543" actId="26606"/>
        <pc:sldMkLst>
          <pc:docMk/>
          <pc:sldMk cId="1764795901" sldId="261"/>
        </pc:sldMkLst>
        <pc:spChg chg="mod">
          <ac:chgData name="Shaun W" userId="8fecf898b6e60c0d" providerId="LiveId" clId="{989F29EC-D273-49D5-B133-F87560532F55}" dt="2021-12-16T11:43:47.035" v="543" actId="26606"/>
          <ac:spMkLst>
            <pc:docMk/>
            <pc:sldMk cId="1764795901" sldId="261"/>
            <ac:spMk id="2" creationId="{FB565FE3-D6E5-42F9-87F4-58E462BCCF0E}"/>
          </ac:spMkLst>
        </pc:spChg>
        <pc:spChg chg="del">
          <ac:chgData name="Shaun W" userId="8fecf898b6e60c0d" providerId="LiveId" clId="{989F29EC-D273-49D5-B133-F87560532F55}" dt="2021-12-16T11:43:47.035" v="543" actId="26606"/>
          <ac:spMkLst>
            <pc:docMk/>
            <pc:sldMk cId="1764795901" sldId="261"/>
            <ac:spMk id="3" creationId="{723602C9-084B-4679-8F6C-EF25C64573D3}"/>
          </ac:spMkLst>
        </pc:spChg>
        <pc:spChg chg="add">
          <ac:chgData name="Shaun W" userId="8fecf898b6e60c0d" providerId="LiveId" clId="{989F29EC-D273-49D5-B133-F87560532F55}" dt="2021-12-16T11:43:47.035" v="543" actId="26606"/>
          <ac:spMkLst>
            <pc:docMk/>
            <pc:sldMk cId="1764795901" sldId="261"/>
            <ac:spMk id="9" creationId="{B819A166-7571-4003-A6B8-B62034C3ED30}"/>
          </ac:spMkLst>
        </pc:spChg>
        <pc:graphicFrameChg chg="add">
          <ac:chgData name="Shaun W" userId="8fecf898b6e60c0d" providerId="LiveId" clId="{989F29EC-D273-49D5-B133-F87560532F55}" dt="2021-12-16T11:43:47.035" v="543" actId="26606"/>
          <ac:graphicFrameMkLst>
            <pc:docMk/>
            <pc:sldMk cId="1764795901" sldId="261"/>
            <ac:graphicFrameMk id="5" creationId="{BCF4B3E6-FDDB-4D14-BBCB-E5397621BF13}"/>
          </ac:graphicFrameMkLst>
        </pc:graphicFrameChg>
      </pc:sldChg>
      <pc:sldChg chg="addSp delSp modSp mod setBg">
        <pc:chgData name="Shaun W" userId="8fecf898b6e60c0d" providerId="LiveId" clId="{989F29EC-D273-49D5-B133-F87560532F55}" dt="2021-12-16T14:22:07.182" v="1674" actId="20577"/>
        <pc:sldMkLst>
          <pc:docMk/>
          <pc:sldMk cId="3037906713" sldId="262"/>
        </pc:sldMkLst>
        <pc:spChg chg="mod">
          <ac:chgData name="Shaun W" userId="8fecf898b6e60c0d" providerId="LiveId" clId="{989F29EC-D273-49D5-B133-F87560532F55}" dt="2021-12-16T11:44:30.730" v="544" actId="26606"/>
          <ac:spMkLst>
            <pc:docMk/>
            <pc:sldMk cId="3037906713" sldId="262"/>
            <ac:spMk id="2" creationId="{F8B39E44-D900-4583-8EB2-F09CE562223C}"/>
          </ac:spMkLst>
        </pc:spChg>
        <pc:spChg chg="del">
          <ac:chgData name="Shaun W" userId="8fecf898b6e60c0d" providerId="LiveId" clId="{989F29EC-D273-49D5-B133-F87560532F55}" dt="2021-12-16T11:44:30.730" v="544" actId="26606"/>
          <ac:spMkLst>
            <pc:docMk/>
            <pc:sldMk cId="3037906713" sldId="262"/>
            <ac:spMk id="3" creationId="{926C584E-8E78-4827-A41A-F6E8D48F1511}"/>
          </ac:spMkLst>
        </pc:spChg>
        <pc:spChg chg="add">
          <ac:chgData name="Shaun W" userId="8fecf898b6e60c0d" providerId="LiveId" clId="{989F29EC-D273-49D5-B133-F87560532F55}" dt="2021-12-16T11:44:30.730" v="544" actId="26606"/>
          <ac:spMkLst>
            <pc:docMk/>
            <pc:sldMk cId="3037906713" sldId="262"/>
            <ac:spMk id="9" creationId="{B819A166-7571-4003-A6B8-B62034C3ED30}"/>
          </ac:spMkLst>
        </pc:spChg>
        <pc:graphicFrameChg chg="add mod">
          <ac:chgData name="Shaun W" userId="8fecf898b6e60c0d" providerId="LiveId" clId="{989F29EC-D273-49D5-B133-F87560532F55}" dt="2021-12-16T14:22:07.182" v="1674" actId="20577"/>
          <ac:graphicFrameMkLst>
            <pc:docMk/>
            <pc:sldMk cId="3037906713" sldId="262"/>
            <ac:graphicFrameMk id="5" creationId="{6250A165-4A46-46D5-9332-1F41320D6B83}"/>
          </ac:graphicFrameMkLst>
        </pc:graphicFrameChg>
      </pc:sldChg>
      <pc:sldChg chg="addSp delSp modSp mod setBg">
        <pc:chgData name="Shaun W" userId="8fecf898b6e60c0d" providerId="LiveId" clId="{989F29EC-D273-49D5-B133-F87560532F55}" dt="2021-12-16T14:53:00.877" v="1758" actId="20577"/>
        <pc:sldMkLst>
          <pc:docMk/>
          <pc:sldMk cId="239258972" sldId="263"/>
        </pc:sldMkLst>
        <pc:spChg chg="mod">
          <ac:chgData name="Shaun W" userId="8fecf898b6e60c0d" providerId="LiveId" clId="{989F29EC-D273-49D5-B133-F87560532F55}" dt="2021-12-16T14:11:27.342" v="1582" actId="26606"/>
          <ac:spMkLst>
            <pc:docMk/>
            <pc:sldMk cId="239258972" sldId="263"/>
            <ac:spMk id="2" creationId="{6B6D2AB7-9097-45B5-AC47-5A9468C00968}"/>
          </ac:spMkLst>
        </pc:spChg>
        <pc:spChg chg="add del mod">
          <ac:chgData name="Shaun W" userId="8fecf898b6e60c0d" providerId="LiveId" clId="{989F29EC-D273-49D5-B133-F87560532F55}" dt="2021-12-16T14:11:27.342" v="1582" actId="26606"/>
          <ac:spMkLst>
            <pc:docMk/>
            <pc:sldMk cId="239258972" sldId="263"/>
            <ac:spMk id="3" creationId="{37A82A15-A14B-430F-8A8A-9D9A8AC2D570}"/>
          </ac:spMkLst>
        </pc:spChg>
        <pc:spChg chg="add">
          <ac:chgData name="Shaun W" userId="8fecf898b6e60c0d" providerId="LiveId" clId="{989F29EC-D273-49D5-B133-F87560532F55}" dt="2021-12-16T14:11:27.342" v="1582" actId="26606"/>
          <ac:spMkLst>
            <pc:docMk/>
            <pc:sldMk cId="239258972" sldId="263"/>
            <ac:spMk id="6" creationId="{BACC6370-2D7E-4714-9D71-7542949D7D5D}"/>
          </ac:spMkLst>
        </pc:spChg>
        <pc:spChg chg="add">
          <ac:chgData name="Shaun W" userId="8fecf898b6e60c0d" providerId="LiveId" clId="{989F29EC-D273-49D5-B133-F87560532F55}" dt="2021-12-16T14:11:27.342" v="1582" actId="26606"/>
          <ac:spMkLst>
            <pc:docMk/>
            <pc:sldMk cId="239258972" sldId="263"/>
            <ac:spMk id="7" creationId="{F68B3F68-107C-434F-AA38-110D5EA91B85}"/>
          </ac:spMkLst>
        </pc:spChg>
        <pc:spChg chg="add">
          <ac:chgData name="Shaun W" userId="8fecf898b6e60c0d" providerId="LiveId" clId="{989F29EC-D273-49D5-B133-F87560532F55}" dt="2021-12-16T14:11:27.342" v="1582" actId="26606"/>
          <ac:spMkLst>
            <pc:docMk/>
            <pc:sldMk cId="239258972" sldId="263"/>
            <ac:spMk id="8" creationId="{AAD0DBB9-1A4B-4391-81D4-CB19F9AB918A}"/>
          </ac:spMkLst>
        </pc:spChg>
        <pc:spChg chg="add del">
          <ac:chgData name="Shaun W" userId="8fecf898b6e60c0d" providerId="LiveId" clId="{989F29EC-D273-49D5-B133-F87560532F55}" dt="2021-12-16T14:10:47.252" v="1579" actId="26606"/>
          <ac:spMkLst>
            <pc:docMk/>
            <pc:sldMk cId="239258972" sldId="263"/>
            <ac:spMk id="9" creationId="{BACC6370-2D7E-4714-9D71-7542949D7D5D}"/>
          </ac:spMkLst>
        </pc:spChg>
        <pc:spChg chg="add">
          <ac:chgData name="Shaun W" userId="8fecf898b6e60c0d" providerId="LiveId" clId="{989F29EC-D273-49D5-B133-F87560532F55}" dt="2021-12-16T14:11:27.342" v="1582" actId="26606"/>
          <ac:spMkLst>
            <pc:docMk/>
            <pc:sldMk cId="239258972" sldId="263"/>
            <ac:spMk id="10" creationId="{063BBA22-50EA-4C4D-BE05-F1CE4E63AA56}"/>
          </ac:spMkLst>
        </pc:spChg>
        <pc:spChg chg="add del">
          <ac:chgData name="Shaun W" userId="8fecf898b6e60c0d" providerId="LiveId" clId="{989F29EC-D273-49D5-B133-F87560532F55}" dt="2021-12-16T14:10:47.252" v="1579" actId="26606"/>
          <ac:spMkLst>
            <pc:docMk/>
            <pc:sldMk cId="239258972" sldId="263"/>
            <ac:spMk id="11" creationId="{F68B3F68-107C-434F-AA38-110D5EA91B85}"/>
          </ac:spMkLst>
        </pc:spChg>
        <pc:spChg chg="add del">
          <ac:chgData name="Shaun W" userId="8fecf898b6e60c0d" providerId="LiveId" clId="{989F29EC-D273-49D5-B133-F87560532F55}" dt="2021-12-16T14:10:47.252" v="1579" actId="26606"/>
          <ac:spMkLst>
            <pc:docMk/>
            <pc:sldMk cId="239258972" sldId="263"/>
            <ac:spMk id="13" creationId="{AAD0DBB9-1A4B-4391-81D4-CB19F9AB918A}"/>
          </ac:spMkLst>
        </pc:spChg>
        <pc:spChg chg="add del">
          <ac:chgData name="Shaun W" userId="8fecf898b6e60c0d" providerId="LiveId" clId="{989F29EC-D273-49D5-B133-F87560532F55}" dt="2021-12-16T14:10:47.252" v="1579" actId="26606"/>
          <ac:spMkLst>
            <pc:docMk/>
            <pc:sldMk cId="239258972" sldId="263"/>
            <ac:spMk id="15" creationId="{063BBA22-50EA-4C4D-BE05-F1CE4E63AA56}"/>
          </ac:spMkLst>
        </pc:spChg>
        <pc:graphicFrameChg chg="add del">
          <ac:chgData name="Shaun W" userId="8fecf898b6e60c0d" providerId="LiveId" clId="{989F29EC-D273-49D5-B133-F87560532F55}" dt="2021-12-16T14:10:47.252" v="1579" actId="26606"/>
          <ac:graphicFrameMkLst>
            <pc:docMk/>
            <pc:sldMk cId="239258972" sldId="263"/>
            <ac:graphicFrameMk id="5" creationId="{0657D31D-ACDD-4A84-8ABE-C2DC665399E1}"/>
          </ac:graphicFrameMkLst>
        </pc:graphicFrameChg>
        <pc:graphicFrameChg chg="add mod modGraphic">
          <ac:chgData name="Shaun W" userId="8fecf898b6e60c0d" providerId="LiveId" clId="{989F29EC-D273-49D5-B133-F87560532F55}" dt="2021-12-16T14:53:00.877" v="1758" actId="20577"/>
          <ac:graphicFrameMkLst>
            <pc:docMk/>
            <pc:sldMk cId="239258972" sldId="263"/>
            <ac:graphicFrameMk id="12" creationId="{496A7BB8-C4A8-42CE-B5B3-DFDE4887268D}"/>
          </ac:graphicFrameMkLst>
        </pc:graphicFrameChg>
      </pc:sldChg>
      <pc:sldChg chg="addSp delSp modSp mod setBg">
        <pc:chgData name="Shaun W" userId="8fecf898b6e60c0d" providerId="LiveId" clId="{989F29EC-D273-49D5-B133-F87560532F55}" dt="2021-12-16T11:45:08.600" v="545" actId="26606"/>
        <pc:sldMkLst>
          <pc:docMk/>
          <pc:sldMk cId="2167181491" sldId="264"/>
        </pc:sldMkLst>
        <pc:spChg chg="mod">
          <ac:chgData name="Shaun W" userId="8fecf898b6e60c0d" providerId="LiveId" clId="{989F29EC-D273-49D5-B133-F87560532F55}" dt="2021-12-16T11:45:08.600" v="545" actId="26606"/>
          <ac:spMkLst>
            <pc:docMk/>
            <pc:sldMk cId="2167181491" sldId="264"/>
            <ac:spMk id="2" creationId="{394E48CE-0855-4DE4-9CEC-4AD8B0154075}"/>
          </ac:spMkLst>
        </pc:spChg>
        <pc:spChg chg="del mod">
          <ac:chgData name="Shaun W" userId="8fecf898b6e60c0d" providerId="LiveId" clId="{989F29EC-D273-49D5-B133-F87560532F55}" dt="2021-12-16T11:45:08.600" v="545" actId="26606"/>
          <ac:spMkLst>
            <pc:docMk/>
            <pc:sldMk cId="2167181491" sldId="264"/>
            <ac:spMk id="3" creationId="{2CCCBCC7-231F-46B5-A91B-8B880E2A9FFA}"/>
          </ac:spMkLst>
        </pc:spChg>
        <pc:spChg chg="add">
          <ac:chgData name="Shaun W" userId="8fecf898b6e60c0d" providerId="LiveId" clId="{989F29EC-D273-49D5-B133-F87560532F55}" dt="2021-12-16T11:45:08.600" v="545" actId="26606"/>
          <ac:spMkLst>
            <pc:docMk/>
            <pc:sldMk cId="2167181491" sldId="264"/>
            <ac:spMk id="9" creationId="{B819A166-7571-4003-A6B8-B62034C3ED30}"/>
          </ac:spMkLst>
        </pc:spChg>
        <pc:graphicFrameChg chg="add">
          <ac:chgData name="Shaun W" userId="8fecf898b6e60c0d" providerId="LiveId" clId="{989F29EC-D273-49D5-B133-F87560532F55}" dt="2021-12-16T11:45:08.600" v="545" actId="26606"/>
          <ac:graphicFrameMkLst>
            <pc:docMk/>
            <pc:sldMk cId="2167181491" sldId="264"/>
            <ac:graphicFrameMk id="5" creationId="{2D1A5A3A-7F03-4502-A680-E4A3F061EF6B}"/>
          </ac:graphicFrameMkLst>
        </pc:graphicFrameChg>
      </pc:sldChg>
      <pc:sldChg chg="addSp delSp modSp mod setBg">
        <pc:chgData name="Shaun W" userId="8fecf898b6e60c0d" providerId="LiveId" clId="{989F29EC-D273-49D5-B133-F87560532F55}" dt="2021-12-16T14:10:15.899" v="1577" actId="26606"/>
        <pc:sldMkLst>
          <pc:docMk/>
          <pc:sldMk cId="190558921" sldId="265"/>
        </pc:sldMkLst>
        <pc:spChg chg="mod">
          <ac:chgData name="Shaun W" userId="8fecf898b6e60c0d" providerId="LiveId" clId="{989F29EC-D273-49D5-B133-F87560532F55}" dt="2021-12-16T14:10:15.899" v="1577" actId="26606"/>
          <ac:spMkLst>
            <pc:docMk/>
            <pc:sldMk cId="190558921" sldId="265"/>
            <ac:spMk id="2" creationId="{AFA418BE-318E-4500-B759-6939C9904E7B}"/>
          </ac:spMkLst>
        </pc:spChg>
        <pc:spChg chg="del">
          <ac:chgData name="Shaun W" userId="8fecf898b6e60c0d" providerId="LiveId" clId="{989F29EC-D273-49D5-B133-F87560532F55}" dt="2021-12-16T14:10:15.899" v="1577" actId="26606"/>
          <ac:spMkLst>
            <pc:docMk/>
            <pc:sldMk cId="190558921" sldId="265"/>
            <ac:spMk id="3" creationId="{097A5234-E30A-4D99-8FF8-2AC3EE88D38B}"/>
          </ac:spMkLst>
        </pc:spChg>
        <pc:spChg chg="add">
          <ac:chgData name="Shaun W" userId="8fecf898b6e60c0d" providerId="LiveId" clId="{989F29EC-D273-49D5-B133-F87560532F55}" dt="2021-12-16T14:10:15.899" v="1577" actId="26606"/>
          <ac:spMkLst>
            <pc:docMk/>
            <pc:sldMk cId="190558921" sldId="265"/>
            <ac:spMk id="9" creationId="{BACC6370-2D7E-4714-9D71-7542949D7D5D}"/>
          </ac:spMkLst>
        </pc:spChg>
        <pc:spChg chg="add">
          <ac:chgData name="Shaun W" userId="8fecf898b6e60c0d" providerId="LiveId" clId="{989F29EC-D273-49D5-B133-F87560532F55}" dt="2021-12-16T14:10:15.899" v="1577" actId="26606"/>
          <ac:spMkLst>
            <pc:docMk/>
            <pc:sldMk cId="190558921" sldId="265"/>
            <ac:spMk id="11" creationId="{F68B3F68-107C-434F-AA38-110D5EA91B85}"/>
          </ac:spMkLst>
        </pc:spChg>
        <pc:spChg chg="add">
          <ac:chgData name="Shaun W" userId="8fecf898b6e60c0d" providerId="LiveId" clId="{989F29EC-D273-49D5-B133-F87560532F55}" dt="2021-12-16T14:10:15.899" v="1577" actId="26606"/>
          <ac:spMkLst>
            <pc:docMk/>
            <pc:sldMk cId="190558921" sldId="265"/>
            <ac:spMk id="13" creationId="{AAD0DBB9-1A4B-4391-81D4-CB19F9AB918A}"/>
          </ac:spMkLst>
        </pc:spChg>
        <pc:spChg chg="add">
          <ac:chgData name="Shaun W" userId="8fecf898b6e60c0d" providerId="LiveId" clId="{989F29EC-D273-49D5-B133-F87560532F55}" dt="2021-12-16T14:10:15.899" v="1577" actId="26606"/>
          <ac:spMkLst>
            <pc:docMk/>
            <pc:sldMk cId="190558921" sldId="265"/>
            <ac:spMk id="15" creationId="{063BBA22-50EA-4C4D-BE05-F1CE4E63AA56}"/>
          </ac:spMkLst>
        </pc:spChg>
        <pc:graphicFrameChg chg="add">
          <ac:chgData name="Shaun W" userId="8fecf898b6e60c0d" providerId="LiveId" clId="{989F29EC-D273-49D5-B133-F87560532F55}" dt="2021-12-16T14:10:15.899" v="1577" actId="26606"/>
          <ac:graphicFrameMkLst>
            <pc:docMk/>
            <pc:sldMk cId="190558921" sldId="265"/>
            <ac:graphicFrameMk id="5" creationId="{5A73B595-FB69-4B52-AD19-592C49289126}"/>
          </ac:graphicFrameMkLst>
        </pc:graphicFrameChg>
      </pc:sldChg>
      <pc:sldChg chg="addSp modSp new mod setBg">
        <pc:chgData name="Shaun W" userId="8fecf898b6e60c0d" providerId="LiveId" clId="{989F29EC-D273-49D5-B133-F87560532F55}" dt="2021-12-16T03:30:28.076" v="224" actId="20577"/>
        <pc:sldMkLst>
          <pc:docMk/>
          <pc:sldMk cId="1907123981" sldId="266"/>
        </pc:sldMkLst>
        <pc:spChg chg="mod">
          <ac:chgData name="Shaun W" userId="8fecf898b6e60c0d" providerId="LiveId" clId="{989F29EC-D273-49D5-B133-F87560532F55}" dt="2021-12-16T03:25:22.159" v="101" actId="26606"/>
          <ac:spMkLst>
            <pc:docMk/>
            <pc:sldMk cId="1907123981" sldId="266"/>
            <ac:spMk id="2" creationId="{5DD1EE3D-47DB-488B-9241-FBF6A43F9023}"/>
          </ac:spMkLst>
        </pc:spChg>
        <pc:spChg chg="mod ord">
          <ac:chgData name="Shaun W" userId="8fecf898b6e60c0d" providerId="LiveId" clId="{989F29EC-D273-49D5-B133-F87560532F55}" dt="2021-12-16T03:30:28.076" v="224" actId="20577"/>
          <ac:spMkLst>
            <pc:docMk/>
            <pc:sldMk cId="1907123981" sldId="266"/>
            <ac:spMk id="3" creationId="{9B4D5EBB-AEAA-4FE6-A780-83D985822051}"/>
          </ac:spMkLst>
        </pc:spChg>
        <pc:spChg chg="add">
          <ac:chgData name="Shaun W" userId="8fecf898b6e60c0d" providerId="LiveId" clId="{989F29EC-D273-49D5-B133-F87560532F55}" dt="2021-12-16T03:25:22.159" v="101" actId="26606"/>
          <ac:spMkLst>
            <pc:docMk/>
            <pc:sldMk cId="1907123981" sldId="266"/>
            <ac:spMk id="81" creationId="{0EFD753D-6A49-46DD-9E82-AA6E2C62B461}"/>
          </ac:spMkLst>
        </pc:spChg>
        <pc:spChg chg="add">
          <ac:chgData name="Shaun W" userId="8fecf898b6e60c0d" providerId="LiveId" clId="{989F29EC-D273-49D5-B133-F87560532F55}" dt="2021-12-16T03:25:22.159" v="101" actId="26606"/>
          <ac:spMkLst>
            <pc:docMk/>
            <pc:sldMk cId="1907123981" sldId="266"/>
            <ac:spMk id="83" creationId="{138A5824-1F4A-4EE7-BC13-5BB48FC0809B}"/>
          </ac:spMkLst>
        </pc:spChg>
        <pc:picChg chg="add mod ord">
          <ac:chgData name="Shaun W" userId="8fecf898b6e60c0d" providerId="LiveId" clId="{989F29EC-D273-49D5-B133-F87560532F55}" dt="2021-12-16T03:25:43.356" v="105" actId="1076"/>
          <ac:picMkLst>
            <pc:docMk/>
            <pc:sldMk cId="1907123981" sldId="266"/>
            <ac:picMk id="1026" creationId="{F25B67BD-183F-4B10-81A0-6C3AA3B29897}"/>
          </ac:picMkLst>
        </pc:picChg>
        <pc:picChg chg="add mod">
          <ac:chgData name="Shaun W" userId="8fecf898b6e60c0d" providerId="LiveId" clId="{989F29EC-D273-49D5-B133-F87560532F55}" dt="2021-12-16T03:25:47.998" v="106" actId="1076"/>
          <ac:picMkLst>
            <pc:docMk/>
            <pc:sldMk cId="1907123981" sldId="266"/>
            <ac:picMk id="1028" creationId="{8F0545C3-FC2E-41CC-BC00-0A9413ACA7A0}"/>
          </ac:picMkLst>
        </pc:picChg>
        <pc:picChg chg="add mod ord">
          <ac:chgData name="Shaun W" userId="8fecf898b6e60c0d" providerId="LiveId" clId="{989F29EC-D273-49D5-B133-F87560532F55}" dt="2021-12-16T03:26:02.883" v="108" actId="1076"/>
          <ac:picMkLst>
            <pc:docMk/>
            <pc:sldMk cId="1907123981" sldId="266"/>
            <ac:picMk id="1030" creationId="{1EAED8E3-E57B-4567-8B27-C40FE8BFF535}"/>
          </ac:picMkLst>
        </pc:picChg>
        <pc:picChg chg="add mod">
          <ac:chgData name="Shaun W" userId="8fecf898b6e60c0d" providerId="LiveId" clId="{989F29EC-D273-49D5-B133-F87560532F55}" dt="2021-12-16T03:26:37.083" v="116" actId="1076"/>
          <ac:picMkLst>
            <pc:docMk/>
            <pc:sldMk cId="1907123981" sldId="266"/>
            <ac:picMk id="1032" creationId="{5EDBFCD8-94FA-4C56-AB87-CE7FEFAD2892}"/>
          </ac:picMkLst>
        </pc:picChg>
        <pc:picChg chg="add mod">
          <ac:chgData name="Shaun W" userId="8fecf898b6e60c0d" providerId="LiveId" clId="{989F29EC-D273-49D5-B133-F87560532F55}" dt="2021-12-16T03:26:41.126" v="118" actId="1076"/>
          <ac:picMkLst>
            <pc:docMk/>
            <pc:sldMk cId="1907123981" sldId="266"/>
            <ac:picMk id="1034" creationId="{F3129E5C-6CC0-4B75-9B06-8284C7D0826C}"/>
          </ac:picMkLst>
        </pc:picChg>
        <pc:picChg chg="add mod ord">
          <ac:chgData name="Shaun W" userId="8fecf898b6e60c0d" providerId="LiveId" clId="{989F29EC-D273-49D5-B133-F87560532F55}" dt="2021-12-16T03:26:39.605" v="117" actId="1076"/>
          <ac:picMkLst>
            <pc:docMk/>
            <pc:sldMk cId="1907123981" sldId="266"/>
            <ac:picMk id="1036" creationId="{FBEE1FA1-B6AA-4B12-B17B-65979357AA96}"/>
          </ac:picMkLst>
        </pc:picChg>
      </pc:sldChg>
      <pc:sldChg chg="addSp delSp modSp new mod">
        <pc:chgData name="Shaun W" userId="8fecf898b6e60c0d" providerId="LiveId" clId="{989F29EC-D273-49D5-B133-F87560532F55}" dt="2021-12-16T03:56:08.855" v="369" actId="20577"/>
        <pc:sldMkLst>
          <pc:docMk/>
          <pc:sldMk cId="3986983406" sldId="267"/>
        </pc:sldMkLst>
        <pc:spChg chg="mod">
          <ac:chgData name="Shaun W" userId="8fecf898b6e60c0d" providerId="LiveId" clId="{989F29EC-D273-49D5-B133-F87560532F55}" dt="2021-12-16T03:56:08.855" v="369" actId="20577"/>
          <ac:spMkLst>
            <pc:docMk/>
            <pc:sldMk cId="3986983406" sldId="267"/>
            <ac:spMk id="2" creationId="{D3CDF25E-9095-4224-A3B6-A6E464796A8E}"/>
          </ac:spMkLst>
        </pc:spChg>
        <pc:spChg chg="mod">
          <ac:chgData name="Shaun W" userId="8fecf898b6e60c0d" providerId="LiveId" clId="{989F29EC-D273-49D5-B133-F87560532F55}" dt="2021-12-16T03:33:04.915" v="295"/>
          <ac:spMkLst>
            <pc:docMk/>
            <pc:sldMk cId="3986983406" sldId="267"/>
            <ac:spMk id="3" creationId="{61623B98-DB30-4C9F-8C18-8C349DFE0968}"/>
          </ac:spMkLst>
        </pc:spChg>
        <pc:picChg chg="add del mod">
          <ac:chgData name="Shaun W" userId="8fecf898b6e60c0d" providerId="LiveId" clId="{989F29EC-D273-49D5-B133-F87560532F55}" dt="2021-12-16T03:34:20.239" v="298" actId="21"/>
          <ac:picMkLst>
            <pc:docMk/>
            <pc:sldMk cId="3986983406" sldId="267"/>
            <ac:picMk id="5" creationId="{831413B9-4D56-4604-8214-9756739C9A4C}"/>
          </ac:picMkLst>
        </pc:picChg>
        <pc:picChg chg="add mod">
          <ac:chgData name="Shaun W" userId="8fecf898b6e60c0d" providerId="LiveId" clId="{989F29EC-D273-49D5-B133-F87560532F55}" dt="2021-12-16T03:35:00.513" v="301" actId="14100"/>
          <ac:picMkLst>
            <pc:docMk/>
            <pc:sldMk cId="3986983406" sldId="267"/>
            <ac:picMk id="7" creationId="{1986B996-473C-4891-BC3F-14D7F3E0DA4F}"/>
          </ac:picMkLst>
        </pc:picChg>
        <pc:picChg chg="add del mod">
          <ac:chgData name="Shaun W" userId="8fecf898b6e60c0d" providerId="LiveId" clId="{989F29EC-D273-49D5-B133-F87560532F55}" dt="2021-12-16T03:41:45.501" v="316" actId="1076"/>
          <ac:picMkLst>
            <pc:docMk/>
            <pc:sldMk cId="3986983406" sldId="267"/>
            <ac:picMk id="9" creationId="{F6558463-AAAC-4B04-BD13-461EB390F169}"/>
          </ac:picMkLst>
        </pc:picChg>
        <pc:picChg chg="add mod">
          <ac:chgData name="Shaun W" userId="8fecf898b6e60c0d" providerId="LiveId" clId="{989F29EC-D273-49D5-B133-F87560532F55}" dt="2021-12-16T03:41:49.781" v="318" actId="1076"/>
          <ac:picMkLst>
            <pc:docMk/>
            <pc:sldMk cId="3986983406" sldId="267"/>
            <ac:picMk id="11" creationId="{A0E913FD-774D-4E6D-B633-2ACE7401DC6A}"/>
          </ac:picMkLst>
        </pc:picChg>
        <pc:picChg chg="add mod">
          <ac:chgData name="Shaun W" userId="8fecf898b6e60c0d" providerId="LiveId" clId="{989F29EC-D273-49D5-B133-F87560532F55}" dt="2021-12-16T03:48:50.286" v="326" actId="1076"/>
          <ac:picMkLst>
            <pc:docMk/>
            <pc:sldMk cId="3986983406" sldId="267"/>
            <ac:picMk id="13" creationId="{A277C7C5-FB80-46B7-8DC7-E9805871F65C}"/>
          </ac:picMkLst>
        </pc:picChg>
        <pc:picChg chg="add mod">
          <ac:chgData name="Shaun W" userId="8fecf898b6e60c0d" providerId="LiveId" clId="{989F29EC-D273-49D5-B133-F87560532F55}" dt="2021-12-16T03:48:51.957" v="327" actId="1076"/>
          <ac:picMkLst>
            <pc:docMk/>
            <pc:sldMk cId="3986983406" sldId="267"/>
            <ac:picMk id="15" creationId="{70BCA17F-D1B6-4787-AFD7-69F38488D0B8}"/>
          </ac:picMkLst>
        </pc:picChg>
        <pc:picChg chg="add mod">
          <ac:chgData name="Shaun W" userId="8fecf898b6e60c0d" providerId="LiveId" clId="{989F29EC-D273-49D5-B133-F87560532F55}" dt="2021-12-16T03:49:48.879" v="330" actId="14100"/>
          <ac:picMkLst>
            <pc:docMk/>
            <pc:sldMk cId="3986983406" sldId="267"/>
            <ac:picMk id="17" creationId="{73797677-1870-4D68-9DD8-1793D696D01D}"/>
          </ac:picMkLst>
        </pc:picChg>
        <pc:picChg chg="add mod">
          <ac:chgData name="Shaun W" userId="8fecf898b6e60c0d" providerId="LiveId" clId="{989F29EC-D273-49D5-B133-F87560532F55}" dt="2021-12-16T03:51:51.531" v="348" actId="14100"/>
          <ac:picMkLst>
            <pc:docMk/>
            <pc:sldMk cId="3986983406" sldId="267"/>
            <ac:picMk id="19" creationId="{9F10E4AA-D02F-4A2E-8261-C6821BFB5345}"/>
          </ac:picMkLst>
        </pc:picChg>
      </pc:sldChg>
      <pc:sldChg chg="addSp delSp modSp new mod setBg">
        <pc:chgData name="Shaun W" userId="8fecf898b6e60c0d" providerId="LiveId" clId="{989F29EC-D273-49D5-B133-F87560532F55}" dt="2021-12-16T14:04:00.437" v="1195" actId="26606"/>
        <pc:sldMkLst>
          <pc:docMk/>
          <pc:sldMk cId="637457628" sldId="268"/>
        </pc:sldMkLst>
        <pc:spChg chg="mod">
          <ac:chgData name="Shaun W" userId="8fecf898b6e60c0d" providerId="LiveId" clId="{989F29EC-D273-49D5-B133-F87560532F55}" dt="2021-12-16T14:04:00.437" v="1195" actId="26606"/>
          <ac:spMkLst>
            <pc:docMk/>
            <pc:sldMk cId="637457628" sldId="268"/>
            <ac:spMk id="2" creationId="{BC684AFF-7C0F-47B0-B10A-7EDE5CAB080B}"/>
          </ac:spMkLst>
        </pc:spChg>
        <pc:spChg chg="del">
          <ac:chgData name="Shaun W" userId="8fecf898b6e60c0d" providerId="LiveId" clId="{989F29EC-D273-49D5-B133-F87560532F55}" dt="2021-12-16T04:08:01.395" v="426" actId="3680"/>
          <ac:spMkLst>
            <pc:docMk/>
            <pc:sldMk cId="637457628" sldId="268"/>
            <ac:spMk id="3" creationId="{65486F44-D38B-42E1-85E8-740763089721}"/>
          </ac:spMkLst>
        </pc:spChg>
        <pc:spChg chg="add">
          <ac:chgData name="Shaun W" userId="8fecf898b6e60c0d" providerId="LiveId" clId="{989F29EC-D273-49D5-B133-F87560532F55}" dt="2021-12-16T14:04:00.437" v="1195" actId="26606"/>
          <ac:spMkLst>
            <pc:docMk/>
            <pc:sldMk cId="637457628" sldId="268"/>
            <ac:spMk id="9" creationId="{BACC6370-2D7E-4714-9D71-7542949D7D5D}"/>
          </ac:spMkLst>
        </pc:spChg>
        <pc:spChg chg="add">
          <ac:chgData name="Shaun W" userId="8fecf898b6e60c0d" providerId="LiveId" clId="{989F29EC-D273-49D5-B133-F87560532F55}" dt="2021-12-16T14:04:00.437" v="1195" actId="26606"/>
          <ac:spMkLst>
            <pc:docMk/>
            <pc:sldMk cId="637457628" sldId="268"/>
            <ac:spMk id="11" creationId="{F68B3F68-107C-434F-AA38-110D5EA91B85}"/>
          </ac:spMkLst>
        </pc:spChg>
        <pc:spChg chg="add">
          <ac:chgData name="Shaun W" userId="8fecf898b6e60c0d" providerId="LiveId" clId="{989F29EC-D273-49D5-B133-F87560532F55}" dt="2021-12-16T14:04:00.437" v="1195" actId="26606"/>
          <ac:spMkLst>
            <pc:docMk/>
            <pc:sldMk cId="637457628" sldId="268"/>
            <ac:spMk id="13" creationId="{AAD0DBB9-1A4B-4391-81D4-CB19F9AB918A}"/>
          </ac:spMkLst>
        </pc:spChg>
        <pc:spChg chg="add">
          <ac:chgData name="Shaun W" userId="8fecf898b6e60c0d" providerId="LiveId" clId="{989F29EC-D273-49D5-B133-F87560532F55}" dt="2021-12-16T14:04:00.437" v="1195" actId="26606"/>
          <ac:spMkLst>
            <pc:docMk/>
            <pc:sldMk cId="637457628" sldId="268"/>
            <ac:spMk id="15" creationId="{063BBA22-50EA-4C4D-BE05-F1CE4E63AA56}"/>
          </ac:spMkLst>
        </pc:spChg>
        <pc:graphicFrameChg chg="add mod ord modGraphic">
          <ac:chgData name="Shaun W" userId="8fecf898b6e60c0d" providerId="LiveId" clId="{989F29EC-D273-49D5-B133-F87560532F55}" dt="2021-12-16T14:04:00.437" v="1195" actId="26606"/>
          <ac:graphicFrameMkLst>
            <pc:docMk/>
            <pc:sldMk cId="637457628" sldId="268"/>
            <ac:graphicFrameMk id="4" creationId="{AC89C979-0B29-4C35-A3A7-17A0BDEC184B}"/>
          </ac:graphicFrameMkLst>
        </pc:graphicFrameChg>
      </pc:sldChg>
      <pc:sldChg chg="addSp delSp modSp new mod setBg">
        <pc:chgData name="Shaun W" userId="8fecf898b6e60c0d" providerId="LiveId" clId="{989F29EC-D273-49D5-B133-F87560532F55}" dt="2021-12-16T14:14:32.003" v="1627" actId="14734"/>
        <pc:sldMkLst>
          <pc:docMk/>
          <pc:sldMk cId="1303327642" sldId="269"/>
        </pc:sldMkLst>
        <pc:spChg chg="mod">
          <ac:chgData name="Shaun W" userId="8fecf898b6e60c0d" providerId="LiveId" clId="{989F29EC-D273-49D5-B133-F87560532F55}" dt="2021-12-16T14:04:05.194" v="1196" actId="26606"/>
          <ac:spMkLst>
            <pc:docMk/>
            <pc:sldMk cId="1303327642" sldId="269"/>
            <ac:spMk id="2" creationId="{0459F80C-9DCB-44F4-A4F5-DEBC31E2DCE5}"/>
          </ac:spMkLst>
        </pc:spChg>
        <pc:spChg chg="del">
          <ac:chgData name="Shaun W" userId="8fecf898b6e60c0d" providerId="LiveId" clId="{989F29EC-D273-49D5-B133-F87560532F55}" dt="2021-12-16T12:53:11.752" v="822" actId="3680"/>
          <ac:spMkLst>
            <pc:docMk/>
            <pc:sldMk cId="1303327642" sldId="269"/>
            <ac:spMk id="3" creationId="{E5781C43-4368-40DA-B7BA-D17A740A994A}"/>
          </ac:spMkLst>
        </pc:spChg>
        <pc:spChg chg="add">
          <ac:chgData name="Shaun W" userId="8fecf898b6e60c0d" providerId="LiveId" clId="{989F29EC-D273-49D5-B133-F87560532F55}" dt="2021-12-16T14:04:05.194" v="1196" actId="26606"/>
          <ac:spMkLst>
            <pc:docMk/>
            <pc:sldMk cId="1303327642" sldId="269"/>
            <ac:spMk id="9" creationId="{BACC6370-2D7E-4714-9D71-7542949D7D5D}"/>
          </ac:spMkLst>
        </pc:spChg>
        <pc:spChg chg="add">
          <ac:chgData name="Shaun W" userId="8fecf898b6e60c0d" providerId="LiveId" clId="{989F29EC-D273-49D5-B133-F87560532F55}" dt="2021-12-16T14:04:05.194" v="1196" actId="26606"/>
          <ac:spMkLst>
            <pc:docMk/>
            <pc:sldMk cId="1303327642" sldId="269"/>
            <ac:spMk id="11" creationId="{F68B3F68-107C-434F-AA38-110D5EA91B85}"/>
          </ac:spMkLst>
        </pc:spChg>
        <pc:spChg chg="add">
          <ac:chgData name="Shaun W" userId="8fecf898b6e60c0d" providerId="LiveId" clId="{989F29EC-D273-49D5-B133-F87560532F55}" dt="2021-12-16T14:04:05.194" v="1196" actId="26606"/>
          <ac:spMkLst>
            <pc:docMk/>
            <pc:sldMk cId="1303327642" sldId="269"/>
            <ac:spMk id="13" creationId="{AAD0DBB9-1A4B-4391-81D4-CB19F9AB918A}"/>
          </ac:spMkLst>
        </pc:spChg>
        <pc:spChg chg="add">
          <ac:chgData name="Shaun W" userId="8fecf898b6e60c0d" providerId="LiveId" clId="{989F29EC-D273-49D5-B133-F87560532F55}" dt="2021-12-16T14:04:05.194" v="1196" actId="26606"/>
          <ac:spMkLst>
            <pc:docMk/>
            <pc:sldMk cId="1303327642" sldId="269"/>
            <ac:spMk id="15" creationId="{063BBA22-50EA-4C4D-BE05-F1CE4E63AA56}"/>
          </ac:spMkLst>
        </pc:spChg>
        <pc:graphicFrameChg chg="add mod ord modGraphic">
          <ac:chgData name="Shaun W" userId="8fecf898b6e60c0d" providerId="LiveId" clId="{989F29EC-D273-49D5-B133-F87560532F55}" dt="2021-12-16T14:14:32.003" v="1627" actId="14734"/>
          <ac:graphicFrameMkLst>
            <pc:docMk/>
            <pc:sldMk cId="1303327642" sldId="269"/>
            <ac:graphicFrameMk id="4" creationId="{49F3FE80-7C1A-4C66-B947-02B9DE09BD28}"/>
          </ac:graphicFrameMkLst>
        </pc:graphicFrameChg>
      </pc:sldChg>
      <pc:sldChg chg="addSp delSp modSp new mod setBg">
        <pc:chgData name="Shaun W" userId="8fecf898b6e60c0d" providerId="LiveId" clId="{989F29EC-D273-49D5-B133-F87560532F55}" dt="2021-12-16T14:09:39.014" v="1576" actId="26606"/>
        <pc:sldMkLst>
          <pc:docMk/>
          <pc:sldMk cId="1840213211" sldId="270"/>
        </pc:sldMkLst>
        <pc:spChg chg="mod">
          <ac:chgData name="Shaun W" userId="8fecf898b6e60c0d" providerId="LiveId" clId="{989F29EC-D273-49D5-B133-F87560532F55}" dt="2021-12-16T14:09:39.014" v="1576" actId="26606"/>
          <ac:spMkLst>
            <pc:docMk/>
            <pc:sldMk cId="1840213211" sldId="270"/>
            <ac:spMk id="2" creationId="{7788D2E6-0C1A-45F1-A422-9B3808485569}"/>
          </ac:spMkLst>
        </pc:spChg>
        <pc:spChg chg="del mod">
          <ac:chgData name="Shaun W" userId="8fecf898b6e60c0d" providerId="LiveId" clId="{989F29EC-D273-49D5-B133-F87560532F55}" dt="2021-12-16T14:09:39.014" v="1576" actId="26606"/>
          <ac:spMkLst>
            <pc:docMk/>
            <pc:sldMk cId="1840213211" sldId="270"/>
            <ac:spMk id="3" creationId="{FBE2CEF0-8FCA-47F6-A41E-A2AD1BD86A18}"/>
          </ac:spMkLst>
        </pc:spChg>
        <pc:spChg chg="add">
          <ac:chgData name="Shaun W" userId="8fecf898b6e60c0d" providerId="LiveId" clId="{989F29EC-D273-49D5-B133-F87560532F55}" dt="2021-12-16T14:09:39.014" v="1576" actId="26606"/>
          <ac:spMkLst>
            <pc:docMk/>
            <pc:sldMk cId="1840213211" sldId="270"/>
            <ac:spMk id="9" creationId="{BACC6370-2D7E-4714-9D71-7542949D7D5D}"/>
          </ac:spMkLst>
        </pc:spChg>
        <pc:spChg chg="add">
          <ac:chgData name="Shaun W" userId="8fecf898b6e60c0d" providerId="LiveId" clId="{989F29EC-D273-49D5-B133-F87560532F55}" dt="2021-12-16T14:09:39.014" v="1576" actId="26606"/>
          <ac:spMkLst>
            <pc:docMk/>
            <pc:sldMk cId="1840213211" sldId="270"/>
            <ac:spMk id="11" creationId="{F68B3F68-107C-434F-AA38-110D5EA91B85}"/>
          </ac:spMkLst>
        </pc:spChg>
        <pc:spChg chg="add">
          <ac:chgData name="Shaun W" userId="8fecf898b6e60c0d" providerId="LiveId" clId="{989F29EC-D273-49D5-B133-F87560532F55}" dt="2021-12-16T14:09:39.014" v="1576" actId="26606"/>
          <ac:spMkLst>
            <pc:docMk/>
            <pc:sldMk cId="1840213211" sldId="270"/>
            <ac:spMk id="13" creationId="{AAD0DBB9-1A4B-4391-81D4-CB19F9AB918A}"/>
          </ac:spMkLst>
        </pc:spChg>
        <pc:spChg chg="add">
          <ac:chgData name="Shaun W" userId="8fecf898b6e60c0d" providerId="LiveId" clId="{989F29EC-D273-49D5-B133-F87560532F55}" dt="2021-12-16T14:09:39.014" v="1576" actId="26606"/>
          <ac:spMkLst>
            <pc:docMk/>
            <pc:sldMk cId="1840213211" sldId="270"/>
            <ac:spMk id="15" creationId="{063BBA22-50EA-4C4D-BE05-F1CE4E63AA56}"/>
          </ac:spMkLst>
        </pc:spChg>
        <pc:graphicFrameChg chg="add">
          <ac:chgData name="Shaun W" userId="8fecf898b6e60c0d" providerId="LiveId" clId="{989F29EC-D273-49D5-B133-F87560532F55}" dt="2021-12-16T14:09:39.014" v="1576" actId="26606"/>
          <ac:graphicFrameMkLst>
            <pc:docMk/>
            <pc:sldMk cId="1840213211" sldId="270"/>
            <ac:graphicFrameMk id="5" creationId="{935C7EAC-1A8E-4F34-9191-CE93B8A5CBBD}"/>
          </ac:graphicFrameMkLst>
        </pc:graphicFrameChg>
      </pc:sldChg>
      <pc:sldChg chg="addSp modSp new mod setBg">
        <pc:chgData name="Shaun W" userId="8fecf898b6e60c0d" providerId="LiveId" clId="{989F29EC-D273-49D5-B133-F87560532F55}" dt="2021-12-16T14:19:54.507" v="1664" actId="1076"/>
        <pc:sldMkLst>
          <pc:docMk/>
          <pc:sldMk cId="1165335614" sldId="271"/>
        </pc:sldMkLst>
        <pc:spChg chg="mod">
          <ac:chgData name="Shaun W" userId="8fecf898b6e60c0d" providerId="LiveId" clId="{989F29EC-D273-49D5-B133-F87560532F55}" dt="2021-12-16T14:19:15.725" v="1656" actId="26606"/>
          <ac:spMkLst>
            <pc:docMk/>
            <pc:sldMk cId="1165335614" sldId="271"/>
            <ac:spMk id="2" creationId="{CB86D0C7-1EAC-4824-83A5-ECFBC3BC1C73}"/>
          </ac:spMkLst>
        </pc:spChg>
        <pc:spChg chg="mod ord">
          <ac:chgData name="Shaun W" userId="8fecf898b6e60c0d" providerId="LiveId" clId="{989F29EC-D273-49D5-B133-F87560532F55}" dt="2021-12-16T14:19:15.725" v="1656" actId="26606"/>
          <ac:spMkLst>
            <pc:docMk/>
            <pc:sldMk cId="1165335614" sldId="271"/>
            <ac:spMk id="3" creationId="{DAF96752-F139-4F37-B30F-6CD738EC45C3}"/>
          </ac:spMkLst>
        </pc:spChg>
        <pc:spChg chg="add">
          <ac:chgData name="Shaun W" userId="8fecf898b6e60c0d" providerId="LiveId" clId="{989F29EC-D273-49D5-B133-F87560532F55}" dt="2021-12-16T14:19:15.725" v="1656" actId="26606"/>
          <ac:spMkLst>
            <pc:docMk/>
            <pc:sldMk cId="1165335614" sldId="271"/>
            <ac:spMk id="75" creationId="{0EFD753D-6A49-46DD-9E82-AA6E2C62B461}"/>
          </ac:spMkLst>
        </pc:spChg>
        <pc:spChg chg="add">
          <ac:chgData name="Shaun W" userId="8fecf898b6e60c0d" providerId="LiveId" clId="{989F29EC-D273-49D5-B133-F87560532F55}" dt="2021-12-16T14:19:15.725" v="1656" actId="26606"/>
          <ac:spMkLst>
            <pc:docMk/>
            <pc:sldMk cId="1165335614" sldId="271"/>
            <ac:spMk id="77" creationId="{138A5824-1F4A-4EE7-BC13-5BB48FC0809B}"/>
          </ac:spMkLst>
        </pc:spChg>
        <pc:picChg chg="add mod ord">
          <ac:chgData name="Shaun W" userId="8fecf898b6e60c0d" providerId="LiveId" clId="{989F29EC-D273-49D5-B133-F87560532F55}" dt="2021-12-16T14:19:48.596" v="1663" actId="1076"/>
          <ac:picMkLst>
            <pc:docMk/>
            <pc:sldMk cId="1165335614" sldId="271"/>
            <ac:picMk id="4" creationId="{2B0590C9-B2C8-46B0-995E-64053EEE07CC}"/>
          </ac:picMkLst>
        </pc:picChg>
        <pc:picChg chg="add mod">
          <ac:chgData name="Shaun W" userId="8fecf898b6e60c0d" providerId="LiveId" clId="{989F29EC-D273-49D5-B133-F87560532F55}" dt="2021-12-16T14:19:41.666" v="1661" actId="1076"/>
          <ac:picMkLst>
            <pc:docMk/>
            <pc:sldMk cId="1165335614" sldId="271"/>
            <ac:picMk id="5" creationId="{DC0599DD-D437-47C9-A01A-17A262FFA736}"/>
          </ac:picMkLst>
        </pc:picChg>
        <pc:picChg chg="add mod">
          <ac:chgData name="Shaun W" userId="8fecf898b6e60c0d" providerId="LiveId" clId="{989F29EC-D273-49D5-B133-F87560532F55}" dt="2021-12-16T14:19:54.507" v="1664" actId="1076"/>
          <ac:picMkLst>
            <pc:docMk/>
            <pc:sldMk cId="1165335614" sldId="271"/>
            <ac:picMk id="6" creationId="{614408DD-2104-4524-9DFE-A5C38F9F91BB}"/>
          </ac:picMkLst>
        </pc:picChg>
        <pc:picChg chg="add mod">
          <ac:chgData name="Shaun W" userId="8fecf898b6e60c0d" providerId="LiveId" clId="{989F29EC-D273-49D5-B133-F87560532F55}" dt="2021-12-16T14:19:24.067" v="1658" actId="1076"/>
          <ac:picMkLst>
            <pc:docMk/>
            <pc:sldMk cId="1165335614" sldId="271"/>
            <ac:picMk id="1026" creationId="{0165E8DB-5702-4324-A357-1F4EF081F159}"/>
          </ac:picMkLst>
        </pc:picChg>
        <pc:picChg chg="add mod ord">
          <ac:chgData name="Shaun W" userId="8fecf898b6e60c0d" providerId="LiveId" clId="{989F29EC-D273-49D5-B133-F87560532F55}" dt="2021-12-16T14:19:15.725" v="1656" actId="26606"/>
          <ac:picMkLst>
            <pc:docMk/>
            <pc:sldMk cId="1165335614" sldId="271"/>
            <ac:picMk id="1028" creationId="{7DAF5AC3-ADEA-48B6-B39F-A14AE9F5413D}"/>
          </ac:picMkLst>
        </pc:picChg>
        <pc:picChg chg="add mod">
          <ac:chgData name="Shaun W" userId="8fecf898b6e60c0d" providerId="LiveId" clId="{989F29EC-D273-49D5-B133-F87560532F55}" dt="2021-12-16T14:19:32.618" v="1660" actId="1076"/>
          <ac:picMkLst>
            <pc:docMk/>
            <pc:sldMk cId="1165335614" sldId="271"/>
            <ac:picMk id="1030" creationId="{EA58E8DD-564A-440F-865F-95CBB5B789A5}"/>
          </ac:picMkLst>
        </pc:picChg>
      </pc:sldChg>
      <pc:sldChg chg="addSp delSp modSp new mod setBg">
        <pc:chgData name="Shaun W" userId="8fecf898b6e60c0d" providerId="LiveId" clId="{989F29EC-D273-49D5-B133-F87560532F55}" dt="2021-12-16T14:27:12.416" v="1690" actId="14100"/>
        <pc:sldMkLst>
          <pc:docMk/>
          <pc:sldMk cId="2443333828" sldId="272"/>
        </pc:sldMkLst>
        <pc:spChg chg="add del">
          <ac:chgData name="Shaun W" userId="8fecf898b6e60c0d" providerId="LiveId" clId="{989F29EC-D273-49D5-B133-F87560532F55}" dt="2021-12-16T14:26:45.579" v="1685" actId="26606"/>
          <ac:spMkLst>
            <pc:docMk/>
            <pc:sldMk cId="2443333828" sldId="272"/>
            <ac:spMk id="2" creationId="{566FEF67-32F8-4A94-AF33-81C3BD928C3F}"/>
          </ac:spMkLst>
        </pc:spChg>
        <pc:spChg chg="del">
          <ac:chgData name="Shaun W" userId="8fecf898b6e60c0d" providerId="LiveId" clId="{989F29EC-D273-49D5-B133-F87560532F55}" dt="2021-12-16T14:25:43.536" v="1676"/>
          <ac:spMkLst>
            <pc:docMk/>
            <pc:sldMk cId="2443333828" sldId="272"/>
            <ac:spMk id="3" creationId="{941255DB-1887-446E-81ED-ADB33646035C}"/>
          </ac:spMkLst>
        </pc:spChg>
        <pc:spChg chg="add del">
          <ac:chgData name="Shaun W" userId="8fecf898b6e60c0d" providerId="LiveId" clId="{989F29EC-D273-49D5-B133-F87560532F55}" dt="2021-12-16T14:26:44.433" v="1682" actId="26606"/>
          <ac:spMkLst>
            <pc:docMk/>
            <pc:sldMk cId="2443333828" sldId="272"/>
            <ac:spMk id="71" creationId="{42A4FC2C-047E-45A5-965D-8E1E3BF09BC6}"/>
          </ac:spMkLst>
        </pc:spChg>
        <pc:spChg chg="add del">
          <ac:chgData name="Shaun W" userId="8fecf898b6e60c0d" providerId="LiveId" clId="{989F29EC-D273-49D5-B133-F87560532F55}" dt="2021-12-16T14:26:45.579" v="1684" actId="26606"/>
          <ac:spMkLst>
            <pc:docMk/>
            <pc:sldMk cId="2443333828" sldId="272"/>
            <ac:spMk id="2052" creationId="{D4771268-CB57-404A-9271-370EB28F6090}"/>
          </ac:spMkLst>
        </pc:spChg>
        <pc:spChg chg="add del">
          <ac:chgData name="Shaun W" userId="8fecf898b6e60c0d" providerId="LiveId" clId="{989F29EC-D273-49D5-B133-F87560532F55}" dt="2021-12-16T14:26:45.579" v="1684" actId="26606"/>
          <ac:spMkLst>
            <pc:docMk/>
            <pc:sldMk cId="2443333828" sldId="272"/>
            <ac:spMk id="2053" creationId="{566FEF67-32F8-4A94-AF33-81C3BD928C3F}"/>
          </ac:spMkLst>
        </pc:spChg>
        <pc:picChg chg="add mod">
          <ac:chgData name="Shaun W" userId="8fecf898b6e60c0d" providerId="LiveId" clId="{989F29EC-D273-49D5-B133-F87560532F55}" dt="2021-12-16T14:27:12.416" v="1690" actId="14100"/>
          <ac:picMkLst>
            <pc:docMk/>
            <pc:sldMk cId="2443333828" sldId="272"/>
            <ac:picMk id="2050" creationId="{8CBA4C3E-9CF8-46F3-BD81-2865BB1C1EE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4D463D-365A-4B27-90FB-9DDBC9891FF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DB88A78-4483-4EEF-AFC6-0DC3A682A194}">
      <dgm:prSet/>
      <dgm:spPr/>
      <dgm:t>
        <a:bodyPr/>
        <a:lstStyle/>
        <a:p>
          <a:r>
            <a:rPr lang="en-US"/>
            <a:t>Which is the most effective team?</a:t>
          </a:r>
        </a:p>
      </dgm:t>
    </dgm:pt>
    <dgm:pt modelId="{22AD9CF9-C989-4E2F-B0D4-D99F9D28EFDC}" type="parTrans" cxnId="{8D1EC357-C483-4368-8E2C-188DDC41263D}">
      <dgm:prSet/>
      <dgm:spPr/>
      <dgm:t>
        <a:bodyPr/>
        <a:lstStyle/>
        <a:p>
          <a:endParaRPr lang="en-US"/>
        </a:p>
      </dgm:t>
    </dgm:pt>
    <dgm:pt modelId="{9CEEE1C2-608E-4212-BF0A-2C3C9DEFEBC1}" type="sibTrans" cxnId="{8D1EC357-C483-4368-8E2C-188DDC41263D}">
      <dgm:prSet/>
      <dgm:spPr/>
      <dgm:t>
        <a:bodyPr/>
        <a:lstStyle/>
        <a:p>
          <a:endParaRPr lang="en-US"/>
        </a:p>
      </dgm:t>
    </dgm:pt>
    <dgm:pt modelId="{C36781E3-64FC-491D-86BC-B54B9DF06493}">
      <dgm:prSet/>
      <dgm:spPr/>
      <dgm:t>
        <a:bodyPr/>
        <a:lstStyle/>
        <a:p>
          <a:r>
            <a:rPr lang="en-US"/>
            <a:t>Were these Pokemon used in the tournament?</a:t>
          </a:r>
        </a:p>
      </dgm:t>
    </dgm:pt>
    <dgm:pt modelId="{1BBFB7FA-0507-4400-A495-575598092F30}" type="parTrans" cxnId="{EEA69E01-701F-4828-BDA0-B3D2C277A87B}">
      <dgm:prSet/>
      <dgm:spPr/>
      <dgm:t>
        <a:bodyPr/>
        <a:lstStyle/>
        <a:p>
          <a:endParaRPr lang="en-US"/>
        </a:p>
      </dgm:t>
    </dgm:pt>
    <dgm:pt modelId="{EEB2C200-2311-4FAB-9437-08AC24AE5C1A}" type="sibTrans" cxnId="{EEA69E01-701F-4828-BDA0-B3D2C277A87B}">
      <dgm:prSet/>
      <dgm:spPr/>
      <dgm:t>
        <a:bodyPr/>
        <a:lstStyle/>
        <a:p>
          <a:endParaRPr lang="en-US"/>
        </a:p>
      </dgm:t>
    </dgm:pt>
    <dgm:pt modelId="{5B21657A-A137-4AE9-A1D3-FDC7A1290E78}">
      <dgm:prSet/>
      <dgm:spPr/>
      <dgm:t>
        <a:bodyPr/>
        <a:lstStyle/>
        <a:p>
          <a:r>
            <a:rPr lang="en-US"/>
            <a:t>Did these Pokemon survive through the years?</a:t>
          </a:r>
        </a:p>
      </dgm:t>
    </dgm:pt>
    <dgm:pt modelId="{66656504-94BF-4D3A-A56F-7C21DC9896AA}" type="parTrans" cxnId="{0E76D5CF-3084-4AA1-B9F5-40133D6F272E}">
      <dgm:prSet/>
      <dgm:spPr/>
      <dgm:t>
        <a:bodyPr/>
        <a:lstStyle/>
        <a:p>
          <a:endParaRPr lang="en-US"/>
        </a:p>
      </dgm:t>
    </dgm:pt>
    <dgm:pt modelId="{75EEEA21-9904-454F-A20B-9002DB4488C2}" type="sibTrans" cxnId="{0E76D5CF-3084-4AA1-B9F5-40133D6F272E}">
      <dgm:prSet/>
      <dgm:spPr/>
      <dgm:t>
        <a:bodyPr/>
        <a:lstStyle/>
        <a:p>
          <a:endParaRPr lang="en-US"/>
        </a:p>
      </dgm:t>
    </dgm:pt>
    <dgm:pt modelId="{D3949D3D-4AE6-43D7-AA2A-C747CC30F825}" type="pres">
      <dgm:prSet presAssocID="{104D463D-365A-4B27-90FB-9DDBC9891FF0}" presName="linear" presStyleCnt="0">
        <dgm:presLayoutVars>
          <dgm:animLvl val="lvl"/>
          <dgm:resizeHandles val="exact"/>
        </dgm:presLayoutVars>
      </dgm:prSet>
      <dgm:spPr/>
    </dgm:pt>
    <dgm:pt modelId="{B1EFAC2F-9691-473B-81AF-2DE4CCD46B46}" type="pres">
      <dgm:prSet presAssocID="{8DB88A78-4483-4EEF-AFC6-0DC3A682A19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DAF3683-2F9A-4570-9A1E-AD686C72A133}" type="pres">
      <dgm:prSet presAssocID="{9CEEE1C2-608E-4212-BF0A-2C3C9DEFEBC1}" presName="spacer" presStyleCnt="0"/>
      <dgm:spPr/>
    </dgm:pt>
    <dgm:pt modelId="{D1D9841D-995D-499C-954B-B232BEA682AF}" type="pres">
      <dgm:prSet presAssocID="{C36781E3-64FC-491D-86BC-B54B9DF0649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8B31DF-49D1-4BB0-AE45-131A164B12F2}" type="pres">
      <dgm:prSet presAssocID="{EEB2C200-2311-4FAB-9437-08AC24AE5C1A}" presName="spacer" presStyleCnt="0"/>
      <dgm:spPr/>
    </dgm:pt>
    <dgm:pt modelId="{EAC84F41-964B-48E9-AFB0-5133CBAB7BCA}" type="pres">
      <dgm:prSet presAssocID="{5B21657A-A137-4AE9-A1D3-FDC7A1290E7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EA69E01-701F-4828-BDA0-B3D2C277A87B}" srcId="{104D463D-365A-4B27-90FB-9DDBC9891FF0}" destId="{C36781E3-64FC-491D-86BC-B54B9DF06493}" srcOrd="1" destOrd="0" parTransId="{1BBFB7FA-0507-4400-A495-575598092F30}" sibTransId="{EEB2C200-2311-4FAB-9437-08AC24AE5C1A}"/>
    <dgm:cxn modelId="{582BE248-D26D-4094-B27B-5DDE5783351D}" type="presOf" srcId="{5B21657A-A137-4AE9-A1D3-FDC7A1290E78}" destId="{EAC84F41-964B-48E9-AFB0-5133CBAB7BCA}" srcOrd="0" destOrd="0" presId="urn:microsoft.com/office/officeart/2005/8/layout/vList2"/>
    <dgm:cxn modelId="{C68B654D-A8A5-48BC-9216-9745E0B07E35}" type="presOf" srcId="{8DB88A78-4483-4EEF-AFC6-0DC3A682A194}" destId="{B1EFAC2F-9691-473B-81AF-2DE4CCD46B46}" srcOrd="0" destOrd="0" presId="urn:microsoft.com/office/officeart/2005/8/layout/vList2"/>
    <dgm:cxn modelId="{8D1EC357-C483-4368-8E2C-188DDC41263D}" srcId="{104D463D-365A-4B27-90FB-9DDBC9891FF0}" destId="{8DB88A78-4483-4EEF-AFC6-0DC3A682A194}" srcOrd="0" destOrd="0" parTransId="{22AD9CF9-C989-4E2F-B0D4-D99F9D28EFDC}" sibTransId="{9CEEE1C2-608E-4212-BF0A-2C3C9DEFEBC1}"/>
    <dgm:cxn modelId="{747291B0-D189-41FE-8CC6-D98116EC86BB}" type="presOf" srcId="{C36781E3-64FC-491D-86BC-B54B9DF06493}" destId="{D1D9841D-995D-499C-954B-B232BEA682AF}" srcOrd="0" destOrd="0" presId="urn:microsoft.com/office/officeart/2005/8/layout/vList2"/>
    <dgm:cxn modelId="{95D242C4-C3F9-40DC-AB5B-56E7B3971283}" type="presOf" srcId="{104D463D-365A-4B27-90FB-9DDBC9891FF0}" destId="{D3949D3D-4AE6-43D7-AA2A-C747CC30F825}" srcOrd="0" destOrd="0" presId="urn:microsoft.com/office/officeart/2005/8/layout/vList2"/>
    <dgm:cxn modelId="{0E76D5CF-3084-4AA1-B9F5-40133D6F272E}" srcId="{104D463D-365A-4B27-90FB-9DDBC9891FF0}" destId="{5B21657A-A137-4AE9-A1D3-FDC7A1290E78}" srcOrd="2" destOrd="0" parTransId="{66656504-94BF-4D3A-A56F-7C21DC9896AA}" sibTransId="{75EEEA21-9904-454F-A20B-9002DB4488C2}"/>
    <dgm:cxn modelId="{98BE36F0-23B1-4536-AB98-6256C9850972}" type="presParOf" srcId="{D3949D3D-4AE6-43D7-AA2A-C747CC30F825}" destId="{B1EFAC2F-9691-473B-81AF-2DE4CCD46B46}" srcOrd="0" destOrd="0" presId="urn:microsoft.com/office/officeart/2005/8/layout/vList2"/>
    <dgm:cxn modelId="{5783A006-3B17-4AA8-A3AD-25DFA63DC7A9}" type="presParOf" srcId="{D3949D3D-4AE6-43D7-AA2A-C747CC30F825}" destId="{4DAF3683-2F9A-4570-9A1E-AD686C72A133}" srcOrd="1" destOrd="0" presId="urn:microsoft.com/office/officeart/2005/8/layout/vList2"/>
    <dgm:cxn modelId="{29E732A9-FFE0-449F-9D95-90335C2E2802}" type="presParOf" srcId="{D3949D3D-4AE6-43D7-AA2A-C747CC30F825}" destId="{D1D9841D-995D-499C-954B-B232BEA682AF}" srcOrd="2" destOrd="0" presId="urn:microsoft.com/office/officeart/2005/8/layout/vList2"/>
    <dgm:cxn modelId="{5B8EDD8C-17BA-4EA9-8EA9-0F4CAB3369AB}" type="presParOf" srcId="{D3949D3D-4AE6-43D7-AA2A-C747CC30F825}" destId="{A48B31DF-49D1-4BB0-AE45-131A164B12F2}" srcOrd="3" destOrd="0" presId="urn:microsoft.com/office/officeart/2005/8/layout/vList2"/>
    <dgm:cxn modelId="{595EF922-74BF-4912-8607-CDAB48EE4AF7}" type="presParOf" srcId="{D3949D3D-4AE6-43D7-AA2A-C747CC30F825}" destId="{EAC84F41-964B-48E9-AFB0-5133CBAB7BC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7F2FD9-9229-4B82-AFB5-4772720938C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A3E9250-984F-4AE4-A146-EC4CE49EC8C4}">
      <dgm:prSet/>
      <dgm:spPr/>
      <dgm:t>
        <a:bodyPr/>
        <a:lstStyle/>
        <a:p>
          <a:r>
            <a:rPr lang="en-US" dirty="0"/>
            <a:t>Only Top finishers for each year 2017-2019 or we’ll be here all month long. I kind of want to spend time with family for the holidays.</a:t>
          </a:r>
        </a:p>
      </dgm:t>
    </dgm:pt>
    <dgm:pt modelId="{E8B7C5B8-27AF-47EA-8B49-46137631ECE7}" type="parTrans" cxnId="{E6C20A0D-F843-4A37-865B-AE64440AC3BA}">
      <dgm:prSet/>
      <dgm:spPr/>
      <dgm:t>
        <a:bodyPr/>
        <a:lstStyle/>
        <a:p>
          <a:endParaRPr lang="en-US"/>
        </a:p>
      </dgm:t>
    </dgm:pt>
    <dgm:pt modelId="{85CA8FBC-A864-4A44-884C-4C31FC8293D2}" type="sibTrans" cxnId="{E6C20A0D-F843-4A37-865B-AE64440AC3BA}">
      <dgm:prSet/>
      <dgm:spPr/>
      <dgm:t>
        <a:bodyPr/>
        <a:lstStyle/>
        <a:p>
          <a:endParaRPr lang="en-US"/>
        </a:p>
      </dgm:t>
    </dgm:pt>
    <dgm:pt modelId="{149DA66C-984E-495E-B2B5-91547BCF4855}">
      <dgm:prSet/>
      <dgm:spPr/>
      <dgm:t>
        <a:bodyPr/>
        <a:lstStyle/>
        <a:p>
          <a:r>
            <a:rPr lang="en-US" dirty="0"/>
            <a:t>Only using Masters Division ( Anyone 16 years or over)</a:t>
          </a:r>
        </a:p>
      </dgm:t>
    </dgm:pt>
    <dgm:pt modelId="{D1810EDB-5250-45E4-9226-9E2483D86512}" type="parTrans" cxnId="{FE47934B-CB1C-4DD8-8FDE-CE06D23D0A30}">
      <dgm:prSet/>
      <dgm:spPr/>
      <dgm:t>
        <a:bodyPr/>
        <a:lstStyle/>
        <a:p>
          <a:endParaRPr lang="en-US"/>
        </a:p>
      </dgm:t>
    </dgm:pt>
    <dgm:pt modelId="{1DAD95E4-3C89-457D-93B2-46B1C9B543DD}" type="sibTrans" cxnId="{FE47934B-CB1C-4DD8-8FDE-CE06D23D0A30}">
      <dgm:prSet/>
      <dgm:spPr/>
      <dgm:t>
        <a:bodyPr/>
        <a:lstStyle/>
        <a:p>
          <a:endParaRPr lang="en-US"/>
        </a:p>
      </dgm:t>
    </dgm:pt>
    <dgm:pt modelId="{32C55B0D-DD1A-48E5-8DB7-E204B732B105}">
      <dgm:prSet/>
      <dgm:spPr/>
      <dgm:t>
        <a:bodyPr/>
        <a:lstStyle/>
        <a:p>
          <a:r>
            <a:rPr lang="en-US"/>
            <a:t>- Other Division include Juniors (0-11), Seniors (12-15), and other 	   game types (Card, Pokemon Go, Pokken Fighting game)</a:t>
          </a:r>
        </a:p>
      </dgm:t>
    </dgm:pt>
    <dgm:pt modelId="{7E4A8D85-3CE8-4456-ADD0-D64E5B59D785}" type="parTrans" cxnId="{AD0BE93D-3A43-4ED8-B087-2416439AA0AA}">
      <dgm:prSet/>
      <dgm:spPr/>
      <dgm:t>
        <a:bodyPr/>
        <a:lstStyle/>
        <a:p>
          <a:endParaRPr lang="en-US"/>
        </a:p>
      </dgm:t>
    </dgm:pt>
    <dgm:pt modelId="{9F4F5339-632F-43F2-AFAF-093F055191FE}" type="sibTrans" cxnId="{AD0BE93D-3A43-4ED8-B087-2416439AA0AA}">
      <dgm:prSet/>
      <dgm:spPr/>
      <dgm:t>
        <a:bodyPr/>
        <a:lstStyle/>
        <a:p>
          <a:endParaRPr lang="en-US"/>
        </a:p>
      </dgm:t>
    </dgm:pt>
    <dgm:pt modelId="{A222C8AD-A18C-423F-B9B1-814730911E5D}">
      <dgm:prSet/>
      <dgm:spPr/>
      <dgm:t>
        <a:bodyPr/>
        <a:lstStyle/>
        <a:p>
          <a:r>
            <a:rPr lang="en-US"/>
            <a:t>Decided to stay with 7</a:t>
          </a:r>
          <a:r>
            <a:rPr lang="en-US" baseline="30000"/>
            <a:t>th</a:t>
          </a:r>
          <a:r>
            <a:rPr lang="en-US"/>
            <a:t> gen due to ease of translation between the games (XY is different to Ruby Sapphire remakes compared to Sun/Moon and USun/ UMoon)</a:t>
          </a:r>
        </a:p>
      </dgm:t>
    </dgm:pt>
    <dgm:pt modelId="{B135CE46-888F-4347-B7EB-8218BA7FEFB6}" type="parTrans" cxnId="{BCB390AF-051E-4CB1-B7DC-C4B6840581FF}">
      <dgm:prSet/>
      <dgm:spPr/>
      <dgm:t>
        <a:bodyPr/>
        <a:lstStyle/>
        <a:p>
          <a:endParaRPr lang="en-US"/>
        </a:p>
      </dgm:t>
    </dgm:pt>
    <dgm:pt modelId="{7601C5A8-9E1E-46C8-924E-D5B2A548986A}" type="sibTrans" cxnId="{BCB390AF-051E-4CB1-B7DC-C4B6840581FF}">
      <dgm:prSet/>
      <dgm:spPr/>
      <dgm:t>
        <a:bodyPr/>
        <a:lstStyle/>
        <a:p>
          <a:endParaRPr lang="en-US"/>
        </a:p>
      </dgm:t>
    </dgm:pt>
    <dgm:pt modelId="{4FFF1FEF-98B3-4635-95FF-49F9221BF357}" type="pres">
      <dgm:prSet presAssocID="{E67F2FD9-9229-4B82-AFB5-4772720938CC}" presName="linear" presStyleCnt="0">
        <dgm:presLayoutVars>
          <dgm:animLvl val="lvl"/>
          <dgm:resizeHandles val="exact"/>
        </dgm:presLayoutVars>
      </dgm:prSet>
      <dgm:spPr/>
    </dgm:pt>
    <dgm:pt modelId="{E3A96AFA-E1E3-4C75-A111-5D52EFB3AFED}" type="pres">
      <dgm:prSet presAssocID="{1A3E9250-984F-4AE4-A146-EC4CE49EC8C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DB18F0E-06E5-4252-A472-C1830017B2AB}" type="pres">
      <dgm:prSet presAssocID="{85CA8FBC-A864-4A44-884C-4C31FC8293D2}" presName="spacer" presStyleCnt="0"/>
      <dgm:spPr/>
    </dgm:pt>
    <dgm:pt modelId="{2532A1E2-E0CE-4F77-8508-435C1755FBC4}" type="pres">
      <dgm:prSet presAssocID="{149DA66C-984E-495E-B2B5-91547BCF485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DCC5BFF-E84C-4677-960B-69EF78E57DCD}" type="pres">
      <dgm:prSet presAssocID="{149DA66C-984E-495E-B2B5-91547BCF4855}" presName="childText" presStyleLbl="revTx" presStyleIdx="0" presStyleCnt="1">
        <dgm:presLayoutVars>
          <dgm:bulletEnabled val="1"/>
        </dgm:presLayoutVars>
      </dgm:prSet>
      <dgm:spPr/>
    </dgm:pt>
    <dgm:pt modelId="{2C116936-76D3-44E6-8A2A-16F0425F698F}" type="pres">
      <dgm:prSet presAssocID="{A222C8AD-A18C-423F-B9B1-814730911E5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6C20A0D-F843-4A37-865B-AE64440AC3BA}" srcId="{E67F2FD9-9229-4B82-AFB5-4772720938CC}" destId="{1A3E9250-984F-4AE4-A146-EC4CE49EC8C4}" srcOrd="0" destOrd="0" parTransId="{E8B7C5B8-27AF-47EA-8B49-46137631ECE7}" sibTransId="{85CA8FBC-A864-4A44-884C-4C31FC8293D2}"/>
    <dgm:cxn modelId="{ED425928-65BD-4EFB-8248-A0138FB44AEC}" type="presOf" srcId="{1A3E9250-984F-4AE4-A146-EC4CE49EC8C4}" destId="{E3A96AFA-E1E3-4C75-A111-5D52EFB3AFED}" srcOrd="0" destOrd="0" presId="urn:microsoft.com/office/officeart/2005/8/layout/vList2"/>
    <dgm:cxn modelId="{AD0BE93D-3A43-4ED8-B087-2416439AA0AA}" srcId="{149DA66C-984E-495E-B2B5-91547BCF4855}" destId="{32C55B0D-DD1A-48E5-8DB7-E204B732B105}" srcOrd="0" destOrd="0" parTransId="{7E4A8D85-3CE8-4456-ADD0-D64E5B59D785}" sibTransId="{9F4F5339-632F-43F2-AFAF-093F055191FE}"/>
    <dgm:cxn modelId="{51EDF85B-0338-4C39-A987-60A323FA8DA4}" type="presOf" srcId="{149DA66C-984E-495E-B2B5-91547BCF4855}" destId="{2532A1E2-E0CE-4F77-8508-435C1755FBC4}" srcOrd="0" destOrd="0" presId="urn:microsoft.com/office/officeart/2005/8/layout/vList2"/>
    <dgm:cxn modelId="{3B04D064-6173-4A47-84B3-C74E9C5ECDE3}" type="presOf" srcId="{32C55B0D-DD1A-48E5-8DB7-E204B732B105}" destId="{ADCC5BFF-E84C-4677-960B-69EF78E57DCD}" srcOrd="0" destOrd="0" presId="urn:microsoft.com/office/officeart/2005/8/layout/vList2"/>
    <dgm:cxn modelId="{FE47934B-CB1C-4DD8-8FDE-CE06D23D0A30}" srcId="{E67F2FD9-9229-4B82-AFB5-4772720938CC}" destId="{149DA66C-984E-495E-B2B5-91547BCF4855}" srcOrd="1" destOrd="0" parTransId="{D1810EDB-5250-45E4-9226-9E2483D86512}" sibTransId="{1DAD95E4-3C89-457D-93B2-46B1C9B543DD}"/>
    <dgm:cxn modelId="{6235724E-3D60-4E5D-9C8E-1E6BACB9C215}" type="presOf" srcId="{E67F2FD9-9229-4B82-AFB5-4772720938CC}" destId="{4FFF1FEF-98B3-4635-95FF-49F9221BF357}" srcOrd="0" destOrd="0" presId="urn:microsoft.com/office/officeart/2005/8/layout/vList2"/>
    <dgm:cxn modelId="{BCB390AF-051E-4CB1-B7DC-C4B6840581FF}" srcId="{E67F2FD9-9229-4B82-AFB5-4772720938CC}" destId="{A222C8AD-A18C-423F-B9B1-814730911E5D}" srcOrd="2" destOrd="0" parTransId="{B135CE46-888F-4347-B7EB-8218BA7FEFB6}" sibTransId="{7601C5A8-9E1E-46C8-924E-D5B2A548986A}"/>
    <dgm:cxn modelId="{85ADF3E1-DAB0-4DB6-80C6-800444B4B59D}" type="presOf" srcId="{A222C8AD-A18C-423F-B9B1-814730911E5D}" destId="{2C116936-76D3-44E6-8A2A-16F0425F698F}" srcOrd="0" destOrd="0" presId="urn:microsoft.com/office/officeart/2005/8/layout/vList2"/>
    <dgm:cxn modelId="{ECA58BC7-8071-485A-B116-4121A31373DF}" type="presParOf" srcId="{4FFF1FEF-98B3-4635-95FF-49F9221BF357}" destId="{E3A96AFA-E1E3-4C75-A111-5D52EFB3AFED}" srcOrd="0" destOrd="0" presId="urn:microsoft.com/office/officeart/2005/8/layout/vList2"/>
    <dgm:cxn modelId="{5B6C3670-C627-43E5-9F8F-0220EEE9E1F8}" type="presParOf" srcId="{4FFF1FEF-98B3-4635-95FF-49F9221BF357}" destId="{9DB18F0E-06E5-4252-A472-C1830017B2AB}" srcOrd="1" destOrd="0" presId="urn:microsoft.com/office/officeart/2005/8/layout/vList2"/>
    <dgm:cxn modelId="{FE26A54B-149D-42D3-8CF7-54C90C8E5C20}" type="presParOf" srcId="{4FFF1FEF-98B3-4635-95FF-49F9221BF357}" destId="{2532A1E2-E0CE-4F77-8508-435C1755FBC4}" srcOrd="2" destOrd="0" presId="urn:microsoft.com/office/officeart/2005/8/layout/vList2"/>
    <dgm:cxn modelId="{3101CE95-10C7-4501-92E3-1809CEE2D541}" type="presParOf" srcId="{4FFF1FEF-98B3-4635-95FF-49F9221BF357}" destId="{ADCC5BFF-E84C-4677-960B-69EF78E57DCD}" srcOrd="3" destOrd="0" presId="urn:microsoft.com/office/officeart/2005/8/layout/vList2"/>
    <dgm:cxn modelId="{E2BD5846-B34E-45D1-83AC-CF4979229875}" type="presParOf" srcId="{4FFF1FEF-98B3-4635-95FF-49F9221BF357}" destId="{2C116936-76D3-44E6-8A2A-16F0425F698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8D2FA1-2038-416D-AB33-ABAE9CC5ED4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0F6A987-6FCE-4649-9F80-B321C24CAC1D}">
      <dgm:prSet/>
      <dgm:spPr/>
      <dgm:t>
        <a:bodyPr/>
        <a:lstStyle/>
        <a:p>
          <a:r>
            <a:rPr lang="en-US"/>
            <a:t>Don’t care about qualifying for the tournament with regionals. Too many points and rules. Let’s just say you paid off a couple to people to be placed in the top 4 in the Master’s Division. You’re older than 15 years old right?</a:t>
          </a:r>
        </a:p>
      </dgm:t>
    </dgm:pt>
    <dgm:pt modelId="{5A3C031A-78B7-4C7F-A263-4BBBA2D63BE7}" type="parTrans" cxnId="{D9C90DCB-686E-42A1-869D-E01A2A97D812}">
      <dgm:prSet/>
      <dgm:spPr/>
      <dgm:t>
        <a:bodyPr/>
        <a:lstStyle/>
        <a:p>
          <a:endParaRPr lang="en-US"/>
        </a:p>
      </dgm:t>
    </dgm:pt>
    <dgm:pt modelId="{FEC9F4CC-DBB5-4203-B85E-4E105D236252}" type="sibTrans" cxnId="{D9C90DCB-686E-42A1-869D-E01A2A97D812}">
      <dgm:prSet/>
      <dgm:spPr/>
      <dgm:t>
        <a:bodyPr/>
        <a:lstStyle/>
        <a:p>
          <a:endParaRPr lang="en-US"/>
        </a:p>
      </dgm:t>
    </dgm:pt>
    <dgm:pt modelId="{2F41C66D-E555-45C0-B591-B271EB744EE9}">
      <dgm:prSet/>
      <dgm:spPr/>
      <dgm:t>
        <a:bodyPr/>
        <a:lstStyle/>
        <a:p>
          <a:r>
            <a:rPr lang="en-US"/>
            <a:t>Win ratio. Let’s say you have only one match to see best team/best player.</a:t>
          </a:r>
        </a:p>
      </dgm:t>
    </dgm:pt>
    <dgm:pt modelId="{E5CFFCF5-B7F2-446E-BC76-64A66008A814}" type="parTrans" cxnId="{D1F9BE5C-D3B8-4AD4-9F67-5C25C68E1DDF}">
      <dgm:prSet/>
      <dgm:spPr/>
      <dgm:t>
        <a:bodyPr/>
        <a:lstStyle/>
        <a:p>
          <a:endParaRPr lang="en-US"/>
        </a:p>
      </dgm:t>
    </dgm:pt>
    <dgm:pt modelId="{1423F79B-1233-4A1D-B6A3-870EDAFD57CA}" type="sibTrans" cxnId="{D1F9BE5C-D3B8-4AD4-9F67-5C25C68E1DDF}">
      <dgm:prSet/>
      <dgm:spPr/>
      <dgm:t>
        <a:bodyPr/>
        <a:lstStyle/>
        <a:p>
          <a:endParaRPr lang="en-US"/>
        </a:p>
      </dgm:t>
    </dgm:pt>
    <dgm:pt modelId="{D610C92F-BEDC-4EE7-A00E-82E56677D4B0}">
      <dgm:prSet/>
      <dgm:spPr/>
      <dgm:t>
        <a:bodyPr/>
        <a:lstStyle/>
        <a:p>
          <a:r>
            <a:rPr lang="en-US"/>
            <a:t>Held Items, moves, and Natures</a:t>
          </a:r>
        </a:p>
      </dgm:t>
    </dgm:pt>
    <dgm:pt modelId="{E64F67F4-A9D6-49B3-88B3-A10C393720BA}" type="parTrans" cxnId="{1116FA08-DC5D-44D1-AF99-E77880B36A42}">
      <dgm:prSet/>
      <dgm:spPr/>
      <dgm:t>
        <a:bodyPr/>
        <a:lstStyle/>
        <a:p>
          <a:endParaRPr lang="en-US"/>
        </a:p>
      </dgm:t>
    </dgm:pt>
    <dgm:pt modelId="{A19DD79F-007D-4E32-A895-BEE55C34E55D}" type="sibTrans" cxnId="{1116FA08-DC5D-44D1-AF99-E77880B36A42}">
      <dgm:prSet/>
      <dgm:spPr/>
      <dgm:t>
        <a:bodyPr/>
        <a:lstStyle/>
        <a:p>
          <a:endParaRPr lang="en-US"/>
        </a:p>
      </dgm:t>
    </dgm:pt>
    <dgm:pt modelId="{A4401682-9015-4ADE-90CA-8522BACCD2DF}" type="pres">
      <dgm:prSet presAssocID="{B38D2FA1-2038-416D-AB33-ABAE9CC5ED46}" presName="linear" presStyleCnt="0">
        <dgm:presLayoutVars>
          <dgm:animLvl val="lvl"/>
          <dgm:resizeHandles val="exact"/>
        </dgm:presLayoutVars>
      </dgm:prSet>
      <dgm:spPr/>
    </dgm:pt>
    <dgm:pt modelId="{C76962CC-C308-4D47-81FD-0F206470A384}" type="pres">
      <dgm:prSet presAssocID="{40F6A987-6FCE-4649-9F80-B321C24CAC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53FB993-3C44-4A96-A09A-5671C69FA66E}" type="pres">
      <dgm:prSet presAssocID="{FEC9F4CC-DBB5-4203-B85E-4E105D236252}" presName="spacer" presStyleCnt="0"/>
      <dgm:spPr/>
    </dgm:pt>
    <dgm:pt modelId="{77E75D8E-595D-48DC-AF7C-493F39DA2334}" type="pres">
      <dgm:prSet presAssocID="{2F41C66D-E555-45C0-B591-B271EB744EE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D01B280-F79F-43FC-B947-4B6F22D197B3}" type="pres">
      <dgm:prSet presAssocID="{1423F79B-1233-4A1D-B6A3-870EDAFD57CA}" presName="spacer" presStyleCnt="0"/>
      <dgm:spPr/>
    </dgm:pt>
    <dgm:pt modelId="{DCA572F5-362D-4F7E-B464-828E0C2179E2}" type="pres">
      <dgm:prSet presAssocID="{D610C92F-BEDC-4EE7-A00E-82E56677D4B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116FA08-DC5D-44D1-AF99-E77880B36A42}" srcId="{B38D2FA1-2038-416D-AB33-ABAE9CC5ED46}" destId="{D610C92F-BEDC-4EE7-A00E-82E56677D4B0}" srcOrd="2" destOrd="0" parTransId="{E64F67F4-A9D6-49B3-88B3-A10C393720BA}" sibTransId="{A19DD79F-007D-4E32-A895-BEE55C34E55D}"/>
    <dgm:cxn modelId="{26851321-476C-4831-9D31-73A7004A53CD}" type="presOf" srcId="{2F41C66D-E555-45C0-B591-B271EB744EE9}" destId="{77E75D8E-595D-48DC-AF7C-493F39DA2334}" srcOrd="0" destOrd="0" presId="urn:microsoft.com/office/officeart/2005/8/layout/vList2"/>
    <dgm:cxn modelId="{D1F9BE5C-D3B8-4AD4-9F67-5C25C68E1DDF}" srcId="{B38D2FA1-2038-416D-AB33-ABAE9CC5ED46}" destId="{2F41C66D-E555-45C0-B591-B271EB744EE9}" srcOrd="1" destOrd="0" parTransId="{E5CFFCF5-B7F2-446E-BC76-64A66008A814}" sibTransId="{1423F79B-1233-4A1D-B6A3-870EDAFD57CA}"/>
    <dgm:cxn modelId="{0A6D9767-1C0E-41D6-89C1-A3643A1B1873}" type="presOf" srcId="{D610C92F-BEDC-4EE7-A00E-82E56677D4B0}" destId="{DCA572F5-362D-4F7E-B464-828E0C2179E2}" srcOrd="0" destOrd="0" presId="urn:microsoft.com/office/officeart/2005/8/layout/vList2"/>
    <dgm:cxn modelId="{66B8F391-70D3-408F-BCC9-72F7765E7055}" type="presOf" srcId="{40F6A987-6FCE-4649-9F80-B321C24CAC1D}" destId="{C76962CC-C308-4D47-81FD-0F206470A384}" srcOrd="0" destOrd="0" presId="urn:microsoft.com/office/officeart/2005/8/layout/vList2"/>
    <dgm:cxn modelId="{D9C90DCB-686E-42A1-869D-E01A2A97D812}" srcId="{B38D2FA1-2038-416D-AB33-ABAE9CC5ED46}" destId="{40F6A987-6FCE-4649-9F80-B321C24CAC1D}" srcOrd="0" destOrd="0" parTransId="{5A3C031A-78B7-4C7F-A263-4BBBA2D63BE7}" sibTransId="{FEC9F4CC-DBB5-4203-B85E-4E105D236252}"/>
    <dgm:cxn modelId="{ED28B0E9-6C19-4F95-85E7-A9600122905D}" type="presOf" srcId="{B38D2FA1-2038-416D-AB33-ABAE9CC5ED46}" destId="{A4401682-9015-4ADE-90CA-8522BACCD2DF}" srcOrd="0" destOrd="0" presId="urn:microsoft.com/office/officeart/2005/8/layout/vList2"/>
    <dgm:cxn modelId="{5E8DFF9D-4802-4FA8-BDB3-B58CF6C7E7D2}" type="presParOf" srcId="{A4401682-9015-4ADE-90CA-8522BACCD2DF}" destId="{C76962CC-C308-4D47-81FD-0F206470A384}" srcOrd="0" destOrd="0" presId="urn:microsoft.com/office/officeart/2005/8/layout/vList2"/>
    <dgm:cxn modelId="{373A7734-91F8-4BD4-B99C-18213D204695}" type="presParOf" srcId="{A4401682-9015-4ADE-90CA-8522BACCD2DF}" destId="{153FB993-3C44-4A96-A09A-5671C69FA66E}" srcOrd="1" destOrd="0" presId="urn:microsoft.com/office/officeart/2005/8/layout/vList2"/>
    <dgm:cxn modelId="{AEEE3F03-A684-46E5-AF31-450134EDC590}" type="presParOf" srcId="{A4401682-9015-4ADE-90CA-8522BACCD2DF}" destId="{77E75D8E-595D-48DC-AF7C-493F39DA2334}" srcOrd="2" destOrd="0" presId="urn:microsoft.com/office/officeart/2005/8/layout/vList2"/>
    <dgm:cxn modelId="{295F9970-F593-40F5-95E5-6DDDDF3DD4D8}" type="presParOf" srcId="{A4401682-9015-4ADE-90CA-8522BACCD2DF}" destId="{5D01B280-F79F-43FC-B947-4B6F22D197B3}" srcOrd="3" destOrd="0" presId="urn:microsoft.com/office/officeart/2005/8/layout/vList2"/>
    <dgm:cxn modelId="{611482A3-651D-4188-8084-0410772B935D}" type="presParOf" srcId="{A4401682-9015-4ADE-90CA-8522BACCD2DF}" destId="{DCA572F5-362D-4F7E-B464-828E0C2179E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B9716D-196C-4AFC-B976-5C081FFA5320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6DD0636-2C5B-41F1-A65B-011C91C96ABE}">
      <dgm:prSet/>
      <dgm:spPr/>
      <dgm:t>
        <a:bodyPr/>
        <a:lstStyle/>
        <a:p>
          <a:r>
            <a:rPr lang="en-US"/>
            <a:t>Let’s go to Vegas and put stock in Fanduel*. Bid for Pokeman results.**</a:t>
          </a:r>
        </a:p>
      </dgm:t>
    </dgm:pt>
    <dgm:pt modelId="{ADB6887A-FE47-4691-8964-D2CCD4CE2380}" type="parTrans" cxnId="{72867BE2-1E4B-4ADE-85AD-E778F2581FE1}">
      <dgm:prSet/>
      <dgm:spPr/>
      <dgm:t>
        <a:bodyPr/>
        <a:lstStyle/>
        <a:p>
          <a:endParaRPr lang="en-US"/>
        </a:p>
      </dgm:t>
    </dgm:pt>
    <dgm:pt modelId="{8E31D8B6-6451-46FC-9F7C-0A2A8F0D47E9}" type="sibTrans" cxnId="{72867BE2-1E4B-4ADE-85AD-E778F2581FE1}">
      <dgm:prSet/>
      <dgm:spPr/>
      <dgm:t>
        <a:bodyPr/>
        <a:lstStyle/>
        <a:p>
          <a:endParaRPr lang="en-US"/>
        </a:p>
      </dgm:t>
    </dgm:pt>
    <dgm:pt modelId="{820AB957-9C1E-4DF5-B78A-6A9C3DDA6B3B}">
      <dgm:prSet/>
      <dgm:spPr/>
      <dgm:t>
        <a:bodyPr/>
        <a:lstStyle/>
        <a:p>
          <a:r>
            <a:rPr lang="en-US"/>
            <a:t>If you can pay $10 for a masterclass for a movie named Moneyball where Baseball player data can make a successful team, then we can make a 2022 movie about a non-Pokemon fan winning the highest tournament for Pokemon.</a:t>
          </a:r>
        </a:p>
      </dgm:t>
    </dgm:pt>
    <dgm:pt modelId="{1EDCA506-0FA4-4852-A5AA-3FFB1334EE33}" type="parTrans" cxnId="{24D38CD2-8EE5-4996-B6CA-3DD915B804FC}">
      <dgm:prSet/>
      <dgm:spPr/>
      <dgm:t>
        <a:bodyPr/>
        <a:lstStyle/>
        <a:p>
          <a:endParaRPr lang="en-US"/>
        </a:p>
      </dgm:t>
    </dgm:pt>
    <dgm:pt modelId="{26C110A1-E735-4AD1-B352-69CBFBF1289C}" type="sibTrans" cxnId="{24D38CD2-8EE5-4996-B6CA-3DD915B804FC}">
      <dgm:prSet/>
      <dgm:spPr/>
      <dgm:t>
        <a:bodyPr/>
        <a:lstStyle/>
        <a:p>
          <a:endParaRPr lang="en-US"/>
        </a:p>
      </dgm:t>
    </dgm:pt>
    <dgm:pt modelId="{45C86959-71F5-4EE4-9B77-45D8E7ECF391}">
      <dgm:prSet/>
      <dgm:spPr/>
      <dgm:t>
        <a:bodyPr/>
        <a:lstStyle/>
        <a:p>
          <a:r>
            <a:rPr lang="en-US"/>
            <a:t>The prize money is $500,000 so you can use that money to help your private business or invest in Bitcoin </a:t>
          </a:r>
          <a:r>
            <a:rPr lang="en-US">
              <a:sym typeface="Wingdings" panose="05000000000000000000" pitchFamily="2" charset="2"/>
            </a:rPr>
            <a:t></a:t>
          </a:r>
          <a:endParaRPr lang="en-US"/>
        </a:p>
      </dgm:t>
    </dgm:pt>
    <dgm:pt modelId="{53799827-D58E-470E-9E3E-7E34100D9012}" type="parTrans" cxnId="{09AA418D-E519-428F-9B0D-CFFB0467DDE7}">
      <dgm:prSet/>
      <dgm:spPr/>
      <dgm:t>
        <a:bodyPr/>
        <a:lstStyle/>
        <a:p>
          <a:endParaRPr lang="en-US"/>
        </a:p>
      </dgm:t>
    </dgm:pt>
    <dgm:pt modelId="{F8ABE9BC-7A7E-4078-8953-4C7E318C0BF2}" type="sibTrans" cxnId="{09AA418D-E519-428F-9B0D-CFFB0467DDE7}">
      <dgm:prSet/>
      <dgm:spPr/>
      <dgm:t>
        <a:bodyPr/>
        <a:lstStyle/>
        <a:p>
          <a:endParaRPr lang="en-US"/>
        </a:p>
      </dgm:t>
    </dgm:pt>
    <dgm:pt modelId="{93E017D1-F351-434C-A91F-53C389D0274E}">
      <dgm:prSet/>
      <dgm:spPr/>
      <dgm:t>
        <a:bodyPr/>
        <a:lstStyle/>
        <a:p>
          <a:r>
            <a:rPr lang="en-US"/>
            <a:t>I DO NOT CONDONE GAMBLING IN ANY CAPACITY unless you are 21+, aware of potential losses and play responsibly (no credit/savings/retirement usage)</a:t>
          </a:r>
        </a:p>
      </dgm:t>
    </dgm:pt>
    <dgm:pt modelId="{64F1E792-9F5C-4E1E-9072-E268A087A165}" type="parTrans" cxnId="{3A5E5FDD-D6B2-44F7-8398-E00D3E346403}">
      <dgm:prSet/>
      <dgm:spPr/>
      <dgm:t>
        <a:bodyPr/>
        <a:lstStyle/>
        <a:p>
          <a:endParaRPr lang="en-US"/>
        </a:p>
      </dgm:t>
    </dgm:pt>
    <dgm:pt modelId="{20CD1092-4DF3-4713-B8C5-C9544FC1B2E8}" type="sibTrans" cxnId="{3A5E5FDD-D6B2-44F7-8398-E00D3E346403}">
      <dgm:prSet/>
      <dgm:spPr/>
      <dgm:t>
        <a:bodyPr/>
        <a:lstStyle/>
        <a:p>
          <a:endParaRPr lang="en-US"/>
        </a:p>
      </dgm:t>
    </dgm:pt>
    <dgm:pt modelId="{297D0256-9D33-4103-A623-F2CBEB1D74E3}">
      <dgm:prSet/>
      <dgm:spPr/>
      <dgm:t>
        <a:bodyPr/>
        <a:lstStyle/>
        <a:p>
          <a:r>
            <a:rPr lang="en-US" b="1" u="sng"/>
            <a:t>*Not being Sponsored by Fanduel. Or Pokemon for that matter. </a:t>
          </a:r>
          <a:r>
            <a:rPr lang="en-US" b="1" u="sng">
              <a:sym typeface="Wingdings" panose="05000000000000000000" pitchFamily="2" charset="2"/>
            </a:rPr>
            <a:t></a:t>
          </a:r>
          <a:endParaRPr lang="en-US"/>
        </a:p>
      </dgm:t>
    </dgm:pt>
    <dgm:pt modelId="{A8ECBCE1-235B-46EC-BFFC-53EB72DE7E0B}" type="parTrans" cxnId="{8A6A318F-67DA-41F8-A639-4E1BD9C29B6E}">
      <dgm:prSet/>
      <dgm:spPr/>
      <dgm:t>
        <a:bodyPr/>
        <a:lstStyle/>
        <a:p>
          <a:endParaRPr lang="en-US"/>
        </a:p>
      </dgm:t>
    </dgm:pt>
    <dgm:pt modelId="{0371C72B-BBB8-44D6-B7A8-8E7BE8F22D92}" type="sibTrans" cxnId="{8A6A318F-67DA-41F8-A639-4E1BD9C29B6E}">
      <dgm:prSet/>
      <dgm:spPr/>
      <dgm:t>
        <a:bodyPr/>
        <a:lstStyle/>
        <a:p>
          <a:endParaRPr lang="en-US"/>
        </a:p>
      </dgm:t>
    </dgm:pt>
    <dgm:pt modelId="{57AA3B1A-D998-4782-B466-F829A14BD24C}">
      <dgm:prSet/>
      <dgm:spPr/>
      <dgm:t>
        <a:bodyPr/>
        <a:lstStyle/>
        <a:p>
          <a:r>
            <a:rPr lang="en-US" b="1" u="sng"/>
            <a:t>**2.4.1 Prohibitions- Wagering or gambling on the results of a game, portion of a game, match, or number or matches. </a:t>
          </a:r>
          <a:r>
            <a:rPr lang="en-US" b="1" u="sng">
              <a:sym typeface="Wingdings" panose="05000000000000000000" pitchFamily="2" charset="2"/>
            </a:rPr>
            <a:t></a:t>
          </a:r>
          <a:r>
            <a:rPr lang="en-US" b="1" u="sng"/>
            <a:t> Source: Pokemon.com</a:t>
          </a:r>
          <a:endParaRPr lang="en-US"/>
        </a:p>
      </dgm:t>
    </dgm:pt>
    <dgm:pt modelId="{363EEA7D-BE15-47EB-AF93-D51292C9D73E}" type="parTrans" cxnId="{32997240-BC18-4734-8A0B-8E2C02C36373}">
      <dgm:prSet/>
      <dgm:spPr/>
      <dgm:t>
        <a:bodyPr/>
        <a:lstStyle/>
        <a:p>
          <a:endParaRPr lang="en-US"/>
        </a:p>
      </dgm:t>
    </dgm:pt>
    <dgm:pt modelId="{E27322D1-887A-4ED0-A82E-477CC9E24DEC}" type="sibTrans" cxnId="{32997240-BC18-4734-8A0B-8E2C02C36373}">
      <dgm:prSet/>
      <dgm:spPr/>
      <dgm:t>
        <a:bodyPr/>
        <a:lstStyle/>
        <a:p>
          <a:endParaRPr lang="en-US"/>
        </a:p>
      </dgm:t>
    </dgm:pt>
    <dgm:pt modelId="{19C3CC09-0D1A-4892-9075-D83C1800B5D2}" type="pres">
      <dgm:prSet presAssocID="{88B9716D-196C-4AFC-B976-5C081FFA5320}" presName="vert0" presStyleCnt="0">
        <dgm:presLayoutVars>
          <dgm:dir/>
          <dgm:animOne val="branch"/>
          <dgm:animLvl val="lvl"/>
        </dgm:presLayoutVars>
      </dgm:prSet>
      <dgm:spPr/>
    </dgm:pt>
    <dgm:pt modelId="{BE0BFC3C-926B-47C2-82EC-E887B1C93777}" type="pres">
      <dgm:prSet presAssocID="{F6DD0636-2C5B-41F1-A65B-011C91C96ABE}" presName="thickLine" presStyleLbl="alignNode1" presStyleIdx="0" presStyleCnt="6"/>
      <dgm:spPr/>
    </dgm:pt>
    <dgm:pt modelId="{C94CB374-14FB-4E74-9B89-CCE4AA1C1400}" type="pres">
      <dgm:prSet presAssocID="{F6DD0636-2C5B-41F1-A65B-011C91C96ABE}" presName="horz1" presStyleCnt="0"/>
      <dgm:spPr/>
    </dgm:pt>
    <dgm:pt modelId="{16A3B3EF-3D80-444A-9F9C-107753607421}" type="pres">
      <dgm:prSet presAssocID="{F6DD0636-2C5B-41F1-A65B-011C91C96ABE}" presName="tx1" presStyleLbl="revTx" presStyleIdx="0" presStyleCnt="6"/>
      <dgm:spPr/>
    </dgm:pt>
    <dgm:pt modelId="{A3CE024D-4109-4802-B58A-101EB8964FA5}" type="pres">
      <dgm:prSet presAssocID="{F6DD0636-2C5B-41F1-A65B-011C91C96ABE}" presName="vert1" presStyleCnt="0"/>
      <dgm:spPr/>
    </dgm:pt>
    <dgm:pt modelId="{36C95FC7-A891-45C3-BBCE-0181B69FBA23}" type="pres">
      <dgm:prSet presAssocID="{820AB957-9C1E-4DF5-B78A-6A9C3DDA6B3B}" presName="thickLine" presStyleLbl="alignNode1" presStyleIdx="1" presStyleCnt="6"/>
      <dgm:spPr/>
    </dgm:pt>
    <dgm:pt modelId="{6989D001-8E24-4A90-AE39-B13AE1876A1E}" type="pres">
      <dgm:prSet presAssocID="{820AB957-9C1E-4DF5-B78A-6A9C3DDA6B3B}" presName="horz1" presStyleCnt="0"/>
      <dgm:spPr/>
    </dgm:pt>
    <dgm:pt modelId="{9639C9C8-676D-4066-AABE-F0EA5AC65EE0}" type="pres">
      <dgm:prSet presAssocID="{820AB957-9C1E-4DF5-B78A-6A9C3DDA6B3B}" presName="tx1" presStyleLbl="revTx" presStyleIdx="1" presStyleCnt="6"/>
      <dgm:spPr/>
    </dgm:pt>
    <dgm:pt modelId="{E3C49EA2-E599-445C-A3FF-F88E5FD026F8}" type="pres">
      <dgm:prSet presAssocID="{820AB957-9C1E-4DF5-B78A-6A9C3DDA6B3B}" presName="vert1" presStyleCnt="0"/>
      <dgm:spPr/>
    </dgm:pt>
    <dgm:pt modelId="{AF9C0980-6490-46B4-BACB-71104FE20508}" type="pres">
      <dgm:prSet presAssocID="{45C86959-71F5-4EE4-9B77-45D8E7ECF391}" presName="thickLine" presStyleLbl="alignNode1" presStyleIdx="2" presStyleCnt="6"/>
      <dgm:spPr/>
    </dgm:pt>
    <dgm:pt modelId="{53A075EE-B07B-4E58-9C19-8D088E6CB282}" type="pres">
      <dgm:prSet presAssocID="{45C86959-71F5-4EE4-9B77-45D8E7ECF391}" presName="horz1" presStyleCnt="0"/>
      <dgm:spPr/>
    </dgm:pt>
    <dgm:pt modelId="{2F650EAE-77DB-4D39-96F9-0CCA386FB604}" type="pres">
      <dgm:prSet presAssocID="{45C86959-71F5-4EE4-9B77-45D8E7ECF391}" presName="tx1" presStyleLbl="revTx" presStyleIdx="2" presStyleCnt="6"/>
      <dgm:spPr/>
    </dgm:pt>
    <dgm:pt modelId="{66F1B116-9041-41B3-9FF6-8EBF0CA316CD}" type="pres">
      <dgm:prSet presAssocID="{45C86959-71F5-4EE4-9B77-45D8E7ECF391}" presName="vert1" presStyleCnt="0"/>
      <dgm:spPr/>
    </dgm:pt>
    <dgm:pt modelId="{090FBB6E-41EE-48DA-8E1E-432DA48E5CBF}" type="pres">
      <dgm:prSet presAssocID="{93E017D1-F351-434C-A91F-53C389D0274E}" presName="thickLine" presStyleLbl="alignNode1" presStyleIdx="3" presStyleCnt="6"/>
      <dgm:spPr/>
    </dgm:pt>
    <dgm:pt modelId="{EC8EDFDA-801F-4195-AF14-9B625BB58885}" type="pres">
      <dgm:prSet presAssocID="{93E017D1-F351-434C-A91F-53C389D0274E}" presName="horz1" presStyleCnt="0"/>
      <dgm:spPr/>
    </dgm:pt>
    <dgm:pt modelId="{4B3BF7BC-1C07-4238-AC76-5C597DF1A228}" type="pres">
      <dgm:prSet presAssocID="{93E017D1-F351-434C-A91F-53C389D0274E}" presName="tx1" presStyleLbl="revTx" presStyleIdx="3" presStyleCnt="6"/>
      <dgm:spPr/>
    </dgm:pt>
    <dgm:pt modelId="{CACA2F46-33D8-4D44-9144-EC4B0228E2EE}" type="pres">
      <dgm:prSet presAssocID="{93E017D1-F351-434C-A91F-53C389D0274E}" presName="vert1" presStyleCnt="0"/>
      <dgm:spPr/>
    </dgm:pt>
    <dgm:pt modelId="{82F82280-A2A9-47AD-878E-53FEDD8512C7}" type="pres">
      <dgm:prSet presAssocID="{297D0256-9D33-4103-A623-F2CBEB1D74E3}" presName="thickLine" presStyleLbl="alignNode1" presStyleIdx="4" presStyleCnt="6"/>
      <dgm:spPr/>
    </dgm:pt>
    <dgm:pt modelId="{C7E4ABB8-78CC-4BC8-B849-E530D70D4BA7}" type="pres">
      <dgm:prSet presAssocID="{297D0256-9D33-4103-A623-F2CBEB1D74E3}" presName="horz1" presStyleCnt="0"/>
      <dgm:spPr/>
    </dgm:pt>
    <dgm:pt modelId="{E290F75E-3053-4D8E-9D97-8E2E93491505}" type="pres">
      <dgm:prSet presAssocID="{297D0256-9D33-4103-A623-F2CBEB1D74E3}" presName="tx1" presStyleLbl="revTx" presStyleIdx="4" presStyleCnt="6"/>
      <dgm:spPr/>
    </dgm:pt>
    <dgm:pt modelId="{7453C19D-5840-4DD3-8BF3-910C3ADD93DA}" type="pres">
      <dgm:prSet presAssocID="{297D0256-9D33-4103-A623-F2CBEB1D74E3}" presName="vert1" presStyleCnt="0"/>
      <dgm:spPr/>
    </dgm:pt>
    <dgm:pt modelId="{8E0CAD01-7FB5-4FDB-82FF-7E0EF56F2149}" type="pres">
      <dgm:prSet presAssocID="{57AA3B1A-D998-4782-B466-F829A14BD24C}" presName="thickLine" presStyleLbl="alignNode1" presStyleIdx="5" presStyleCnt="6"/>
      <dgm:spPr/>
    </dgm:pt>
    <dgm:pt modelId="{CE02B188-2EA0-4060-BF41-C97D5B225B93}" type="pres">
      <dgm:prSet presAssocID="{57AA3B1A-D998-4782-B466-F829A14BD24C}" presName="horz1" presStyleCnt="0"/>
      <dgm:spPr/>
    </dgm:pt>
    <dgm:pt modelId="{7AF73DAE-8572-4C45-A571-04AD0755D30E}" type="pres">
      <dgm:prSet presAssocID="{57AA3B1A-D998-4782-B466-F829A14BD24C}" presName="tx1" presStyleLbl="revTx" presStyleIdx="5" presStyleCnt="6"/>
      <dgm:spPr/>
    </dgm:pt>
    <dgm:pt modelId="{0096FB2B-5C47-46E2-9F9F-A25B48E69F9A}" type="pres">
      <dgm:prSet presAssocID="{57AA3B1A-D998-4782-B466-F829A14BD24C}" presName="vert1" presStyleCnt="0"/>
      <dgm:spPr/>
    </dgm:pt>
  </dgm:ptLst>
  <dgm:cxnLst>
    <dgm:cxn modelId="{32997240-BC18-4734-8A0B-8E2C02C36373}" srcId="{88B9716D-196C-4AFC-B976-5C081FFA5320}" destId="{57AA3B1A-D998-4782-B466-F829A14BD24C}" srcOrd="5" destOrd="0" parTransId="{363EEA7D-BE15-47EB-AF93-D51292C9D73E}" sibTransId="{E27322D1-887A-4ED0-A82E-477CC9E24DEC}"/>
    <dgm:cxn modelId="{B3C50A49-811A-48FC-80E3-0C6A16FFBC18}" type="presOf" srcId="{820AB957-9C1E-4DF5-B78A-6A9C3DDA6B3B}" destId="{9639C9C8-676D-4066-AABE-F0EA5AC65EE0}" srcOrd="0" destOrd="0" presId="urn:microsoft.com/office/officeart/2008/layout/LinedList"/>
    <dgm:cxn modelId="{C1D7F74C-2D31-47AB-966D-03E8C9397477}" type="presOf" srcId="{93E017D1-F351-434C-A91F-53C389D0274E}" destId="{4B3BF7BC-1C07-4238-AC76-5C597DF1A228}" srcOrd="0" destOrd="0" presId="urn:microsoft.com/office/officeart/2008/layout/LinedList"/>
    <dgm:cxn modelId="{2CEC7F7F-D814-4924-B1F8-21E1D449C0A4}" type="presOf" srcId="{57AA3B1A-D998-4782-B466-F829A14BD24C}" destId="{7AF73DAE-8572-4C45-A571-04AD0755D30E}" srcOrd="0" destOrd="0" presId="urn:microsoft.com/office/officeart/2008/layout/LinedList"/>
    <dgm:cxn modelId="{26D8BD88-4404-44C3-BE88-E46A3D73601F}" type="presOf" srcId="{F6DD0636-2C5B-41F1-A65B-011C91C96ABE}" destId="{16A3B3EF-3D80-444A-9F9C-107753607421}" srcOrd="0" destOrd="0" presId="urn:microsoft.com/office/officeart/2008/layout/LinedList"/>
    <dgm:cxn modelId="{09AA418D-E519-428F-9B0D-CFFB0467DDE7}" srcId="{88B9716D-196C-4AFC-B976-5C081FFA5320}" destId="{45C86959-71F5-4EE4-9B77-45D8E7ECF391}" srcOrd="2" destOrd="0" parTransId="{53799827-D58E-470E-9E3E-7E34100D9012}" sibTransId="{F8ABE9BC-7A7E-4078-8953-4C7E318C0BF2}"/>
    <dgm:cxn modelId="{8A6A318F-67DA-41F8-A639-4E1BD9C29B6E}" srcId="{88B9716D-196C-4AFC-B976-5C081FFA5320}" destId="{297D0256-9D33-4103-A623-F2CBEB1D74E3}" srcOrd="4" destOrd="0" parTransId="{A8ECBCE1-235B-46EC-BFFC-53EB72DE7E0B}" sibTransId="{0371C72B-BBB8-44D6-B7A8-8E7BE8F22D92}"/>
    <dgm:cxn modelId="{46C48F9F-2B61-4C95-845C-7001A289AC18}" type="presOf" srcId="{88B9716D-196C-4AFC-B976-5C081FFA5320}" destId="{19C3CC09-0D1A-4892-9075-D83C1800B5D2}" srcOrd="0" destOrd="0" presId="urn:microsoft.com/office/officeart/2008/layout/LinedList"/>
    <dgm:cxn modelId="{0E46D7AE-746A-4ADD-96D0-651C9BD3620A}" type="presOf" srcId="{297D0256-9D33-4103-A623-F2CBEB1D74E3}" destId="{E290F75E-3053-4D8E-9D97-8E2E93491505}" srcOrd="0" destOrd="0" presId="urn:microsoft.com/office/officeart/2008/layout/LinedList"/>
    <dgm:cxn modelId="{39959ABC-88FC-4BD8-A988-66530989F561}" type="presOf" srcId="{45C86959-71F5-4EE4-9B77-45D8E7ECF391}" destId="{2F650EAE-77DB-4D39-96F9-0CCA386FB604}" srcOrd="0" destOrd="0" presId="urn:microsoft.com/office/officeart/2008/layout/LinedList"/>
    <dgm:cxn modelId="{24D38CD2-8EE5-4996-B6CA-3DD915B804FC}" srcId="{88B9716D-196C-4AFC-B976-5C081FFA5320}" destId="{820AB957-9C1E-4DF5-B78A-6A9C3DDA6B3B}" srcOrd="1" destOrd="0" parTransId="{1EDCA506-0FA4-4852-A5AA-3FFB1334EE33}" sibTransId="{26C110A1-E735-4AD1-B352-69CBFBF1289C}"/>
    <dgm:cxn modelId="{3A5E5FDD-D6B2-44F7-8398-E00D3E346403}" srcId="{88B9716D-196C-4AFC-B976-5C081FFA5320}" destId="{93E017D1-F351-434C-A91F-53C389D0274E}" srcOrd="3" destOrd="0" parTransId="{64F1E792-9F5C-4E1E-9072-E268A087A165}" sibTransId="{20CD1092-4DF3-4713-B8C5-C9544FC1B2E8}"/>
    <dgm:cxn modelId="{72867BE2-1E4B-4ADE-85AD-E778F2581FE1}" srcId="{88B9716D-196C-4AFC-B976-5C081FFA5320}" destId="{F6DD0636-2C5B-41F1-A65B-011C91C96ABE}" srcOrd="0" destOrd="0" parTransId="{ADB6887A-FE47-4691-8964-D2CCD4CE2380}" sibTransId="{8E31D8B6-6451-46FC-9F7C-0A2A8F0D47E9}"/>
    <dgm:cxn modelId="{2F693D28-B809-4F48-BC43-461A8E936D00}" type="presParOf" srcId="{19C3CC09-0D1A-4892-9075-D83C1800B5D2}" destId="{BE0BFC3C-926B-47C2-82EC-E887B1C93777}" srcOrd="0" destOrd="0" presId="urn:microsoft.com/office/officeart/2008/layout/LinedList"/>
    <dgm:cxn modelId="{2FA7820F-92A1-45F7-87B7-1F429C3AC90A}" type="presParOf" srcId="{19C3CC09-0D1A-4892-9075-D83C1800B5D2}" destId="{C94CB374-14FB-4E74-9B89-CCE4AA1C1400}" srcOrd="1" destOrd="0" presId="urn:microsoft.com/office/officeart/2008/layout/LinedList"/>
    <dgm:cxn modelId="{7FAD667C-F344-40E7-8ACD-4AF4531C0135}" type="presParOf" srcId="{C94CB374-14FB-4E74-9B89-CCE4AA1C1400}" destId="{16A3B3EF-3D80-444A-9F9C-107753607421}" srcOrd="0" destOrd="0" presId="urn:microsoft.com/office/officeart/2008/layout/LinedList"/>
    <dgm:cxn modelId="{48586D50-5F92-45AA-A93D-8EAEDE57BEC6}" type="presParOf" srcId="{C94CB374-14FB-4E74-9B89-CCE4AA1C1400}" destId="{A3CE024D-4109-4802-B58A-101EB8964FA5}" srcOrd="1" destOrd="0" presId="urn:microsoft.com/office/officeart/2008/layout/LinedList"/>
    <dgm:cxn modelId="{FCD07128-47F4-426E-A3E5-8B48A0C97E2E}" type="presParOf" srcId="{19C3CC09-0D1A-4892-9075-D83C1800B5D2}" destId="{36C95FC7-A891-45C3-BBCE-0181B69FBA23}" srcOrd="2" destOrd="0" presId="urn:microsoft.com/office/officeart/2008/layout/LinedList"/>
    <dgm:cxn modelId="{4996A8F7-B181-471E-96CA-1995B85D669D}" type="presParOf" srcId="{19C3CC09-0D1A-4892-9075-D83C1800B5D2}" destId="{6989D001-8E24-4A90-AE39-B13AE1876A1E}" srcOrd="3" destOrd="0" presId="urn:microsoft.com/office/officeart/2008/layout/LinedList"/>
    <dgm:cxn modelId="{90C7F9B1-4BFF-4ABC-8EBD-3CBC824EE029}" type="presParOf" srcId="{6989D001-8E24-4A90-AE39-B13AE1876A1E}" destId="{9639C9C8-676D-4066-AABE-F0EA5AC65EE0}" srcOrd="0" destOrd="0" presId="urn:microsoft.com/office/officeart/2008/layout/LinedList"/>
    <dgm:cxn modelId="{5FA6A02E-A545-49B0-BD24-B59D8825010C}" type="presParOf" srcId="{6989D001-8E24-4A90-AE39-B13AE1876A1E}" destId="{E3C49EA2-E599-445C-A3FF-F88E5FD026F8}" srcOrd="1" destOrd="0" presId="urn:microsoft.com/office/officeart/2008/layout/LinedList"/>
    <dgm:cxn modelId="{17F95C7D-EB02-4E22-ADC9-EF1B28FAF598}" type="presParOf" srcId="{19C3CC09-0D1A-4892-9075-D83C1800B5D2}" destId="{AF9C0980-6490-46B4-BACB-71104FE20508}" srcOrd="4" destOrd="0" presId="urn:microsoft.com/office/officeart/2008/layout/LinedList"/>
    <dgm:cxn modelId="{0838F8CE-F805-4A90-8C02-3F74FD7A3F49}" type="presParOf" srcId="{19C3CC09-0D1A-4892-9075-D83C1800B5D2}" destId="{53A075EE-B07B-4E58-9C19-8D088E6CB282}" srcOrd="5" destOrd="0" presId="urn:microsoft.com/office/officeart/2008/layout/LinedList"/>
    <dgm:cxn modelId="{E149BDCA-4C15-4384-A5B4-F13E71A01EF8}" type="presParOf" srcId="{53A075EE-B07B-4E58-9C19-8D088E6CB282}" destId="{2F650EAE-77DB-4D39-96F9-0CCA386FB604}" srcOrd="0" destOrd="0" presId="urn:microsoft.com/office/officeart/2008/layout/LinedList"/>
    <dgm:cxn modelId="{E2961479-E7B1-46B1-BC04-0C88B537AA0F}" type="presParOf" srcId="{53A075EE-B07B-4E58-9C19-8D088E6CB282}" destId="{66F1B116-9041-41B3-9FF6-8EBF0CA316CD}" srcOrd="1" destOrd="0" presId="urn:microsoft.com/office/officeart/2008/layout/LinedList"/>
    <dgm:cxn modelId="{053ECF1B-2FE4-4D60-8B4E-ED73804B44E9}" type="presParOf" srcId="{19C3CC09-0D1A-4892-9075-D83C1800B5D2}" destId="{090FBB6E-41EE-48DA-8E1E-432DA48E5CBF}" srcOrd="6" destOrd="0" presId="urn:microsoft.com/office/officeart/2008/layout/LinedList"/>
    <dgm:cxn modelId="{67CA3CDF-4CED-4F0D-B900-6470AA41A596}" type="presParOf" srcId="{19C3CC09-0D1A-4892-9075-D83C1800B5D2}" destId="{EC8EDFDA-801F-4195-AF14-9B625BB58885}" srcOrd="7" destOrd="0" presId="urn:microsoft.com/office/officeart/2008/layout/LinedList"/>
    <dgm:cxn modelId="{4A943011-84E9-4091-97B4-BCDEA0FD1B50}" type="presParOf" srcId="{EC8EDFDA-801F-4195-AF14-9B625BB58885}" destId="{4B3BF7BC-1C07-4238-AC76-5C597DF1A228}" srcOrd="0" destOrd="0" presId="urn:microsoft.com/office/officeart/2008/layout/LinedList"/>
    <dgm:cxn modelId="{934F32E5-7E9D-4989-9B4B-2C058CD1411C}" type="presParOf" srcId="{EC8EDFDA-801F-4195-AF14-9B625BB58885}" destId="{CACA2F46-33D8-4D44-9144-EC4B0228E2EE}" srcOrd="1" destOrd="0" presId="urn:microsoft.com/office/officeart/2008/layout/LinedList"/>
    <dgm:cxn modelId="{0B1A89E0-31B9-43FB-9ADE-68B04BB0F49A}" type="presParOf" srcId="{19C3CC09-0D1A-4892-9075-D83C1800B5D2}" destId="{82F82280-A2A9-47AD-878E-53FEDD8512C7}" srcOrd="8" destOrd="0" presId="urn:microsoft.com/office/officeart/2008/layout/LinedList"/>
    <dgm:cxn modelId="{6D1F1234-14D5-4D29-80B5-4D71F352E981}" type="presParOf" srcId="{19C3CC09-0D1A-4892-9075-D83C1800B5D2}" destId="{C7E4ABB8-78CC-4BC8-B849-E530D70D4BA7}" srcOrd="9" destOrd="0" presId="urn:microsoft.com/office/officeart/2008/layout/LinedList"/>
    <dgm:cxn modelId="{A80957E8-FE10-44F3-97EB-48F2DE350119}" type="presParOf" srcId="{C7E4ABB8-78CC-4BC8-B849-E530D70D4BA7}" destId="{E290F75E-3053-4D8E-9D97-8E2E93491505}" srcOrd="0" destOrd="0" presId="urn:microsoft.com/office/officeart/2008/layout/LinedList"/>
    <dgm:cxn modelId="{7EFC4131-43FF-489A-82E5-1BC875C3CC7A}" type="presParOf" srcId="{C7E4ABB8-78CC-4BC8-B849-E530D70D4BA7}" destId="{7453C19D-5840-4DD3-8BF3-910C3ADD93DA}" srcOrd="1" destOrd="0" presId="urn:microsoft.com/office/officeart/2008/layout/LinedList"/>
    <dgm:cxn modelId="{4C9FD9EC-5895-485B-8E9D-03977A2E97A3}" type="presParOf" srcId="{19C3CC09-0D1A-4892-9075-D83C1800B5D2}" destId="{8E0CAD01-7FB5-4FDB-82FF-7E0EF56F2149}" srcOrd="10" destOrd="0" presId="urn:microsoft.com/office/officeart/2008/layout/LinedList"/>
    <dgm:cxn modelId="{6457D0B8-72A2-4446-B299-8CCEE0977EFD}" type="presParOf" srcId="{19C3CC09-0D1A-4892-9075-D83C1800B5D2}" destId="{CE02B188-2EA0-4060-BF41-C97D5B225B93}" srcOrd="11" destOrd="0" presId="urn:microsoft.com/office/officeart/2008/layout/LinedList"/>
    <dgm:cxn modelId="{71126A06-3249-40C6-8C0F-9B291B386C4D}" type="presParOf" srcId="{CE02B188-2EA0-4060-BF41-C97D5B225B93}" destId="{7AF73DAE-8572-4C45-A571-04AD0755D30E}" srcOrd="0" destOrd="0" presId="urn:microsoft.com/office/officeart/2008/layout/LinedList"/>
    <dgm:cxn modelId="{6E42FDCB-563F-46F7-9BDB-541F3E1B8DF1}" type="presParOf" srcId="{CE02B188-2EA0-4060-BF41-C97D5B225B93}" destId="{0096FB2B-5C47-46E2-9F9F-A25B48E69F9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F886F9-9BAA-4105-8DF8-BC55CD0FC99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D653457-A8A4-411E-B415-E3BDEFD12A8C}">
      <dgm:prSet custT="1"/>
      <dgm:spPr/>
      <dgm:t>
        <a:bodyPr/>
        <a:lstStyle/>
        <a:p>
          <a:r>
            <a:rPr lang="en-US" sz="2000" dirty="0"/>
            <a:t>If had more time, would I be able to add more contestants with their team? Add typing too.</a:t>
          </a:r>
        </a:p>
      </dgm:t>
    </dgm:pt>
    <dgm:pt modelId="{A7264112-A9B2-40CD-B52A-1292E6E4FB11}" type="parTrans" cxnId="{D14013F8-C53C-4029-A06E-AD184BBAE4A7}">
      <dgm:prSet/>
      <dgm:spPr/>
      <dgm:t>
        <a:bodyPr/>
        <a:lstStyle/>
        <a:p>
          <a:endParaRPr lang="en-US"/>
        </a:p>
      </dgm:t>
    </dgm:pt>
    <dgm:pt modelId="{EA00BF23-EDE9-4BB7-859C-230BBDF22114}" type="sibTrans" cxnId="{D14013F8-C53C-4029-A06E-AD184BBAE4A7}">
      <dgm:prSet/>
      <dgm:spPr/>
      <dgm:t>
        <a:bodyPr/>
        <a:lstStyle/>
        <a:p>
          <a:endParaRPr lang="en-US"/>
        </a:p>
      </dgm:t>
    </dgm:pt>
    <dgm:pt modelId="{689EB049-EF75-4948-AA81-22D24F46F210}">
      <dgm:prSet custT="1"/>
      <dgm:spPr/>
      <dgm:t>
        <a:bodyPr/>
        <a:lstStyle/>
        <a:p>
          <a:r>
            <a:rPr lang="en-US" sz="2000" dirty="0"/>
            <a:t>There is an element of randomness (scale of hp lowering attacks, chances of missing an attack)</a:t>
          </a:r>
        </a:p>
      </dgm:t>
    </dgm:pt>
    <dgm:pt modelId="{22A11DC8-3733-46D5-9320-54FD61E47E23}" type="parTrans" cxnId="{46FC9B4B-920C-4339-8357-29686C92B83F}">
      <dgm:prSet/>
      <dgm:spPr/>
      <dgm:t>
        <a:bodyPr/>
        <a:lstStyle/>
        <a:p>
          <a:endParaRPr lang="en-US"/>
        </a:p>
      </dgm:t>
    </dgm:pt>
    <dgm:pt modelId="{B7514FFD-3F0B-43D7-A967-E087EDC7558F}" type="sibTrans" cxnId="{46FC9B4B-920C-4339-8357-29686C92B83F}">
      <dgm:prSet/>
      <dgm:spPr/>
      <dgm:t>
        <a:bodyPr/>
        <a:lstStyle/>
        <a:p>
          <a:endParaRPr lang="en-US"/>
        </a:p>
      </dgm:t>
    </dgm:pt>
    <dgm:pt modelId="{AF1CD748-B92B-4AB1-92EE-631CE457CFF8}">
      <dgm:prSet custT="1"/>
      <dgm:spPr/>
      <dgm:t>
        <a:bodyPr/>
        <a:lstStyle/>
        <a:p>
          <a:r>
            <a:rPr lang="en-US" sz="2000" dirty="0"/>
            <a:t>Additions of moves and passive traits does make this more difficult to answer the question asked before. </a:t>
          </a:r>
        </a:p>
      </dgm:t>
    </dgm:pt>
    <dgm:pt modelId="{965714C3-F682-4CF0-9A1A-F503EC56AF77}" type="parTrans" cxnId="{A927F9C5-799B-4218-9B19-BFB1294AC928}">
      <dgm:prSet/>
      <dgm:spPr/>
      <dgm:t>
        <a:bodyPr/>
        <a:lstStyle/>
        <a:p>
          <a:endParaRPr lang="en-US"/>
        </a:p>
      </dgm:t>
    </dgm:pt>
    <dgm:pt modelId="{6347F044-F5DD-4BAF-8387-CB9F1145B53A}" type="sibTrans" cxnId="{A927F9C5-799B-4218-9B19-BFB1294AC928}">
      <dgm:prSet/>
      <dgm:spPr/>
      <dgm:t>
        <a:bodyPr/>
        <a:lstStyle/>
        <a:p>
          <a:endParaRPr lang="en-US"/>
        </a:p>
      </dgm:t>
    </dgm:pt>
    <dgm:pt modelId="{F980D143-8C7E-46FA-9B01-AFA6179CC7F1}">
      <dgm:prSet custT="1"/>
      <dgm:spPr/>
      <dgm:t>
        <a:bodyPr/>
        <a:lstStyle/>
        <a:p>
          <a:r>
            <a:rPr lang="en-US" sz="2000" dirty="0"/>
            <a:t>If I had more time, I could have created my own (but it already exists) a program that simulates different stats, traits, attack effectiveness, and types</a:t>
          </a:r>
          <a:r>
            <a:rPr lang="en-US" sz="500" dirty="0"/>
            <a:t>)</a:t>
          </a:r>
        </a:p>
      </dgm:t>
    </dgm:pt>
    <dgm:pt modelId="{26733A5B-7BA9-45D9-BA30-04CABD2F4CAF}" type="parTrans" cxnId="{C1A6A2F5-A587-4EBA-838D-2A688E593C11}">
      <dgm:prSet/>
      <dgm:spPr/>
      <dgm:t>
        <a:bodyPr/>
        <a:lstStyle/>
        <a:p>
          <a:endParaRPr lang="en-US"/>
        </a:p>
      </dgm:t>
    </dgm:pt>
    <dgm:pt modelId="{A3E0303D-2261-45FD-AE1C-E5934AC5DEDC}" type="sibTrans" cxnId="{C1A6A2F5-A587-4EBA-838D-2A688E593C11}">
      <dgm:prSet/>
      <dgm:spPr/>
      <dgm:t>
        <a:bodyPr/>
        <a:lstStyle/>
        <a:p>
          <a:endParaRPr lang="en-US"/>
        </a:p>
      </dgm:t>
    </dgm:pt>
    <dgm:pt modelId="{7A8BD268-6A04-436C-8053-AC9A0F785168}">
      <dgm:prSet custT="1"/>
      <dgm:spPr/>
      <dgm:t>
        <a:bodyPr/>
        <a:lstStyle/>
        <a:p>
          <a:r>
            <a:rPr lang="en-US" sz="2000" dirty="0"/>
            <a:t>TOO MANY TYPES (Fairy, and Dragon, and Steel Oh my!!)</a:t>
          </a:r>
        </a:p>
      </dgm:t>
    </dgm:pt>
    <dgm:pt modelId="{6884A1E4-86F4-4E69-BDCA-EA1E6DEC4AFF}" type="parTrans" cxnId="{C07C72F3-C391-43D8-9605-0F7CD2DF14BF}">
      <dgm:prSet/>
      <dgm:spPr/>
      <dgm:t>
        <a:bodyPr/>
        <a:lstStyle/>
        <a:p>
          <a:endParaRPr lang="en-US"/>
        </a:p>
      </dgm:t>
    </dgm:pt>
    <dgm:pt modelId="{BB68E9D5-1207-4349-B3B9-CFAA8858C978}" type="sibTrans" cxnId="{C07C72F3-C391-43D8-9605-0F7CD2DF14BF}">
      <dgm:prSet/>
      <dgm:spPr/>
      <dgm:t>
        <a:bodyPr/>
        <a:lstStyle/>
        <a:p>
          <a:endParaRPr lang="en-US"/>
        </a:p>
      </dgm:t>
    </dgm:pt>
    <dgm:pt modelId="{E7455138-F494-4662-B4CA-20F91EF7AE31}">
      <dgm:prSet custT="1"/>
      <dgm:spPr/>
      <dgm:t>
        <a:bodyPr/>
        <a:lstStyle/>
        <a:p>
          <a:r>
            <a:rPr lang="en-US" sz="2000" dirty="0"/>
            <a:t>New rules in the future</a:t>
          </a:r>
        </a:p>
      </dgm:t>
    </dgm:pt>
    <dgm:pt modelId="{2C25A270-0A1D-4018-B1E7-DB8C8E04A17E}" type="parTrans" cxnId="{89271417-0FB3-42BA-9760-F3B2C8C8032F}">
      <dgm:prSet/>
      <dgm:spPr/>
      <dgm:t>
        <a:bodyPr/>
        <a:lstStyle/>
        <a:p>
          <a:endParaRPr lang="en-US"/>
        </a:p>
      </dgm:t>
    </dgm:pt>
    <dgm:pt modelId="{015D7F3C-796C-4457-8081-F655E35DDE9B}" type="sibTrans" cxnId="{89271417-0FB3-42BA-9760-F3B2C8C8032F}">
      <dgm:prSet/>
      <dgm:spPr/>
      <dgm:t>
        <a:bodyPr/>
        <a:lstStyle/>
        <a:p>
          <a:endParaRPr lang="en-US"/>
        </a:p>
      </dgm:t>
    </dgm:pt>
    <dgm:pt modelId="{59F1681F-6702-455B-8649-9B9B266D68A4}" type="pres">
      <dgm:prSet presAssocID="{44F886F9-9BAA-4105-8DF8-BC55CD0FC999}" presName="linear" presStyleCnt="0">
        <dgm:presLayoutVars>
          <dgm:animLvl val="lvl"/>
          <dgm:resizeHandles val="exact"/>
        </dgm:presLayoutVars>
      </dgm:prSet>
      <dgm:spPr/>
    </dgm:pt>
    <dgm:pt modelId="{BF72F53C-EBED-417B-A23C-22E8BD3CCCFB}" type="pres">
      <dgm:prSet presAssocID="{AD653457-A8A4-411E-B415-E3BDEFD12A8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5669FDE-6E52-49A4-88AB-DC6FD0D79E4A}" type="pres">
      <dgm:prSet presAssocID="{EA00BF23-EDE9-4BB7-859C-230BBDF22114}" presName="spacer" presStyleCnt="0"/>
      <dgm:spPr/>
    </dgm:pt>
    <dgm:pt modelId="{6D522BE6-A8B0-4628-9C8E-D536F969C6B2}" type="pres">
      <dgm:prSet presAssocID="{689EB049-EF75-4948-AA81-22D24F46F21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D5A2D4E-5828-47BE-9A1D-3FD068845F88}" type="pres">
      <dgm:prSet presAssocID="{B7514FFD-3F0B-43D7-A967-E087EDC7558F}" presName="spacer" presStyleCnt="0"/>
      <dgm:spPr/>
    </dgm:pt>
    <dgm:pt modelId="{6D067E08-FFB1-4893-B558-C353B5D3FC8B}" type="pres">
      <dgm:prSet presAssocID="{AF1CD748-B92B-4AB1-92EE-631CE457CFF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C3E7D9D-A85D-411C-BE86-094B0D8B78CA}" type="pres">
      <dgm:prSet presAssocID="{6347F044-F5DD-4BAF-8387-CB9F1145B53A}" presName="spacer" presStyleCnt="0"/>
      <dgm:spPr/>
    </dgm:pt>
    <dgm:pt modelId="{46A16618-982E-4429-ADA1-A2609F003800}" type="pres">
      <dgm:prSet presAssocID="{F980D143-8C7E-46FA-9B01-AFA6179CC7F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D48CAE6-1144-4812-B4BA-7726EF1971F6}" type="pres">
      <dgm:prSet presAssocID="{A3E0303D-2261-45FD-AE1C-E5934AC5DEDC}" presName="spacer" presStyleCnt="0"/>
      <dgm:spPr/>
    </dgm:pt>
    <dgm:pt modelId="{E305CC13-3FF9-492B-9426-7FA5477051D8}" type="pres">
      <dgm:prSet presAssocID="{7A8BD268-6A04-436C-8053-AC9A0F78516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887A6ED-E276-4D11-BA2D-1879ADB189C7}" type="pres">
      <dgm:prSet presAssocID="{BB68E9D5-1207-4349-B3B9-CFAA8858C978}" presName="spacer" presStyleCnt="0"/>
      <dgm:spPr/>
    </dgm:pt>
    <dgm:pt modelId="{A0FD5761-DBCE-4752-83DC-5BDB8D3C093A}" type="pres">
      <dgm:prSet presAssocID="{E7455138-F494-4662-B4CA-20F91EF7AE3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9271417-0FB3-42BA-9760-F3B2C8C8032F}" srcId="{44F886F9-9BAA-4105-8DF8-BC55CD0FC999}" destId="{E7455138-F494-4662-B4CA-20F91EF7AE31}" srcOrd="5" destOrd="0" parTransId="{2C25A270-0A1D-4018-B1E7-DB8C8E04A17E}" sibTransId="{015D7F3C-796C-4457-8081-F655E35DDE9B}"/>
    <dgm:cxn modelId="{3711061F-1EA9-4130-9054-AB66C2CEF1D3}" type="presOf" srcId="{F980D143-8C7E-46FA-9B01-AFA6179CC7F1}" destId="{46A16618-982E-4429-ADA1-A2609F003800}" srcOrd="0" destOrd="0" presId="urn:microsoft.com/office/officeart/2005/8/layout/vList2"/>
    <dgm:cxn modelId="{6618DA38-AFD6-46B1-A3D9-06B2376BA10D}" type="presOf" srcId="{E7455138-F494-4662-B4CA-20F91EF7AE31}" destId="{A0FD5761-DBCE-4752-83DC-5BDB8D3C093A}" srcOrd="0" destOrd="0" presId="urn:microsoft.com/office/officeart/2005/8/layout/vList2"/>
    <dgm:cxn modelId="{71DAD13E-D1FE-4F9B-88B7-CB6C79A80D4A}" type="presOf" srcId="{7A8BD268-6A04-436C-8053-AC9A0F785168}" destId="{E305CC13-3FF9-492B-9426-7FA5477051D8}" srcOrd="0" destOrd="0" presId="urn:microsoft.com/office/officeart/2005/8/layout/vList2"/>
    <dgm:cxn modelId="{289C8E42-1810-455E-A602-D3AE8234F856}" type="presOf" srcId="{44F886F9-9BAA-4105-8DF8-BC55CD0FC999}" destId="{59F1681F-6702-455B-8649-9B9B266D68A4}" srcOrd="0" destOrd="0" presId="urn:microsoft.com/office/officeart/2005/8/layout/vList2"/>
    <dgm:cxn modelId="{46FC9B4B-920C-4339-8357-29686C92B83F}" srcId="{44F886F9-9BAA-4105-8DF8-BC55CD0FC999}" destId="{689EB049-EF75-4948-AA81-22D24F46F210}" srcOrd="1" destOrd="0" parTransId="{22A11DC8-3733-46D5-9320-54FD61E47E23}" sibTransId="{B7514FFD-3F0B-43D7-A967-E087EDC7558F}"/>
    <dgm:cxn modelId="{521C1D8C-19DA-4C39-9590-9C15AC4DF481}" type="presOf" srcId="{689EB049-EF75-4948-AA81-22D24F46F210}" destId="{6D522BE6-A8B0-4628-9C8E-D536F969C6B2}" srcOrd="0" destOrd="0" presId="urn:microsoft.com/office/officeart/2005/8/layout/vList2"/>
    <dgm:cxn modelId="{A927F9C5-799B-4218-9B19-BFB1294AC928}" srcId="{44F886F9-9BAA-4105-8DF8-BC55CD0FC999}" destId="{AF1CD748-B92B-4AB1-92EE-631CE457CFF8}" srcOrd="2" destOrd="0" parTransId="{965714C3-F682-4CF0-9A1A-F503EC56AF77}" sibTransId="{6347F044-F5DD-4BAF-8387-CB9F1145B53A}"/>
    <dgm:cxn modelId="{EC838CE0-A5F7-472F-AFE7-1953822CC576}" type="presOf" srcId="{AF1CD748-B92B-4AB1-92EE-631CE457CFF8}" destId="{6D067E08-FFB1-4893-B558-C353B5D3FC8B}" srcOrd="0" destOrd="0" presId="urn:microsoft.com/office/officeart/2005/8/layout/vList2"/>
    <dgm:cxn modelId="{C07C72F3-C391-43D8-9605-0F7CD2DF14BF}" srcId="{44F886F9-9BAA-4105-8DF8-BC55CD0FC999}" destId="{7A8BD268-6A04-436C-8053-AC9A0F785168}" srcOrd="4" destOrd="0" parTransId="{6884A1E4-86F4-4E69-BDCA-EA1E6DEC4AFF}" sibTransId="{BB68E9D5-1207-4349-B3B9-CFAA8858C978}"/>
    <dgm:cxn modelId="{C1A6A2F5-A587-4EBA-838D-2A688E593C11}" srcId="{44F886F9-9BAA-4105-8DF8-BC55CD0FC999}" destId="{F980D143-8C7E-46FA-9B01-AFA6179CC7F1}" srcOrd="3" destOrd="0" parTransId="{26733A5B-7BA9-45D9-BA30-04CABD2F4CAF}" sibTransId="{A3E0303D-2261-45FD-AE1C-E5934AC5DEDC}"/>
    <dgm:cxn modelId="{D14013F8-C53C-4029-A06E-AD184BBAE4A7}" srcId="{44F886F9-9BAA-4105-8DF8-BC55CD0FC999}" destId="{AD653457-A8A4-411E-B415-E3BDEFD12A8C}" srcOrd="0" destOrd="0" parTransId="{A7264112-A9B2-40CD-B52A-1292E6E4FB11}" sibTransId="{EA00BF23-EDE9-4BB7-859C-230BBDF22114}"/>
    <dgm:cxn modelId="{5BC014FF-2DC2-4B9E-95CD-EBC50D4A41DA}" type="presOf" srcId="{AD653457-A8A4-411E-B415-E3BDEFD12A8C}" destId="{BF72F53C-EBED-417B-A23C-22E8BD3CCCFB}" srcOrd="0" destOrd="0" presId="urn:microsoft.com/office/officeart/2005/8/layout/vList2"/>
    <dgm:cxn modelId="{B2B563B8-8A53-45D3-B82D-EAF165B11DD1}" type="presParOf" srcId="{59F1681F-6702-455B-8649-9B9B266D68A4}" destId="{BF72F53C-EBED-417B-A23C-22E8BD3CCCFB}" srcOrd="0" destOrd="0" presId="urn:microsoft.com/office/officeart/2005/8/layout/vList2"/>
    <dgm:cxn modelId="{109ABF4E-124F-4E01-8B04-0FB9FFAC3A9B}" type="presParOf" srcId="{59F1681F-6702-455B-8649-9B9B266D68A4}" destId="{15669FDE-6E52-49A4-88AB-DC6FD0D79E4A}" srcOrd="1" destOrd="0" presId="urn:microsoft.com/office/officeart/2005/8/layout/vList2"/>
    <dgm:cxn modelId="{2CA24344-076C-4430-992A-692F9E520C75}" type="presParOf" srcId="{59F1681F-6702-455B-8649-9B9B266D68A4}" destId="{6D522BE6-A8B0-4628-9C8E-D536F969C6B2}" srcOrd="2" destOrd="0" presId="urn:microsoft.com/office/officeart/2005/8/layout/vList2"/>
    <dgm:cxn modelId="{BA409657-78BA-4164-B699-20B4057DE4C3}" type="presParOf" srcId="{59F1681F-6702-455B-8649-9B9B266D68A4}" destId="{6D5A2D4E-5828-47BE-9A1D-3FD068845F88}" srcOrd="3" destOrd="0" presId="urn:microsoft.com/office/officeart/2005/8/layout/vList2"/>
    <dgm:cxn modelId="{55EC5CBC-3C33-4CD6-9A16-4FEC473D1891}" type="presParOf" srcId="{59F1681F-6702-455B-8649-9B9B266D68A4}" destId="{6D067E08-FFB1-4893-B558-C353B5D3FC8B}" srcOrd="4" destOrd="0" presId="urn:microsoft.com/office/officeart/2005/8/layout/vList2"/>
    <dgm:cxn modelId="{C7D232DE-8385-44A0-8AA6-D7320C1EFA5F}" type="presParOf" srcId="{59F1681F-6702-455B-8649-9B9B266D68A4}" destId="{0C3E7D9D-A85D-411C-BE86-094B0D8B78CA}" srcOrd="5" destOrd="0" presId="urn:microsoft.com/office/officeart/2005/8/layout/vList2"/>
    <dgm:cxn modelId="{AD5EFB20-87AB-4AAB-AFFE-275B54554607}" type="presParOf" srcId="{59F1681F-6702-455B-8649-9B9B266D68A4}" destId="{46A16618-982E-4429-ADA1-A2609F003800}" srcOrd="6" destOrd="0" presId="urn:microsoft.com/office/officeart/2005/8/layout/vList2"/>
    <dgm:cxn modelId="{A7F92B29-9EC2-408A-9431-F531D435F64A}" type="presParOf" srcId="{59F1681F-6702-455B-8649-9B9B266D68A4}" destId="{1D48CAE6-1144-4812-B4BA-7726EF1971F6}" srcOrd="7" destOrd="0" presId="urn:microsoft.com/office/officeart/2005/8/layout/vList2"/>
    <dgm:cxn modelId="{E6D263B4-0F59-4584-96D4-607BD3514B4F}" type="presParOf" srcId="{59F1681F-6702-455B-8649-9B9B266D68A4}" destId="{E305CC13-3FF9-492B-9426-7FA5477051D8}" srcOrd="8" destOrd="0" presId="urn:microsoft.com/office/officeart/2005/8/layout/vList2"/>
    <dgm:cxn modelId="{C8D2AA5D-4521-41C3-939E-43A8FEE6955F}" type="presParOf" srcId="{59F1681F-6702-455B-8649-9B9B266D68A4}" destId="{1887A6ED-E276-4D11-BA2D-1879ADB189C7}" srcOrd="9" destOrd="0" presId="urn:microsoft.com/office/officeart/2005/8/layout/vList2"/>
    <dgm:cxn modelId="{A0CCE7A5-1D96-46D6-A2A5-8227F3F52C6B}" type="presParOf" srcId="{59F1681F-6702-455B-8649-9B9B266D68A4}" destId="{A0FD5761-DBCE-4752-83DC-5BDB8D3C093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F63164-EB44-4244-878F-D7717D381EE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F94F376-9B5B-4448-BD53-2D5154843A0A}">
      <dgm:prSet/>
      <dgm:spPr/>
      <dgm:t>
        <a:bodyPr/>
        <a:lstStyle/>
        <a:p>
          <a:r>
            <a:rPr lang="en-US"/>
            <a:t>Was I speaking a foreign language??</a:t>
          </a:r>
        </a:p>
      </dgm:t>
    </dgm:pt>
    <dgm:pt modelId="{ADDF9B5D-7B65-4BF8-A772-7D1480BAAEAC}" type="parTrans" cxnId="{F797E56C-1FAF-41D1-8535-0581DFF3F558}">
      <dgm:prSet/>
      <dgm:spPr/>
      <dgm:t>
        <a:bodyPr/>
        <a:lstStyle/>
        <a:p>
          <a:endParaRPr lang="en-US"/>
        </a:p>
      </dgm:t>
    </dgm:pt>
    <dgm:pt modelId="{9205AC65-0462-4410-83B5-738CE8866836}" type="sibTrans" cxnId="{F797E56C-1FAF-41D1-8535-0581DFF3F558}">
      <dgm:prSet/>
      <dgm:spPr/>
      <dgm:t>
        <a:bodyPr/>
        <a:lstStyle/>
        <a:p>
          <a:endParaRPr lang="en-US"/>
        </a:p>
      </dgm:t>
    </dgm:pt>
    <dgm:pt modelId="{BAF7B30D-A05F-422E-9D3E-097D91E8DC53}">
      <dgm:prSet/>
      <dgm:spPr/>
      <dgm:t>
        <a:bodyPr/>
        <a:lstStyle/>
        <a:p>
          <a:r>
            <a:rPr lang="en-US"/>
            <a:t>Did I get through to you?</a:t>
          </a:r>
        </a:p>
      </dgm:t>
    </dgm:pt>
    <dgm:pt modelId="{657AD8AB-FD9B-48EF-A6F9-8FB3AF989541}" type="parTrans" cxnId="{79487779-D699-4541-939F-85ADC9EFBDEB}">
      <dgm:prSet/>
      <dgm:spPr/>
      <dgm:t>
        <a:bodyPr/>
        <a:lstStyle/>
        <a:p>
          <a:endParaRPr lang="en-US"/>
        </a:p>
      </dgm:t>
    </dgm:pt>
    <dgm:pt modelId="{98D93202-4560-402B-B2C8-55298049E2E3}" type="sibTrans" cxnId="{79487779-D699-4541-939F-85ADC9EFBDEB}">
      <dgm:prSet/>
      <dgm:spPr/>
      <dgm:t>
        <a:bodyPr/>
        <a:lstStyle/>
        <a:p>
          <a:endParaRPr lang="en-US"/>
        </a:p>
      </dgm:t>
    </dgm:pt>
    <dgm:pt modelId="{094146F8-CC88-4D45-B968-8C7576223F76}">
      <dgm:prSet/>
      <dgm:spPr/>
      <dgm:t>
        <a:bodyPr/>
        <a:lstStyle/>
        <a:p>
          <a:r>
            <a:rPr lang="en-US"/>
            <a:t>Too confusing?</a:t>
          </a:r>
        </a:p>
      </dgm:t>
    </dgm:pt>
    <dgm:pt modelId="{3F9227C8-EAEE-425B-A5C2-96F6B84EFDD1}" type="parTrans" cxnId="{830C7AAF-7BEE-4255-A9AF-BE08555EADB2}">
      <dgm:prSet/>
      <dgm:spPr/>
      <dgm:t>
        <a:bodyPr/>
        <a:lstStyle/>
        <a:p>
          <a:endParaRPr lang="en-US"/>
        </a:p>
      </dgm:t>
    </dgm:pt>
    <dgm:pt modelId="{EE70A29D-DD94-4760-9868-D7D2BA755E35}" type="sibTrans" cxnId="{830C7AAF-7BEE-4255-A9AF-BE08555EADB2}">
      <dgm:prSet/>
      <dgm:spPr/>
      <dgm:t>
        <a:bodyPr/>
        <a:lstStyle/>
        <a:p>
          <a:endParaRPr lang="en-US"/>
        </a:p>
      </dgm:t>
    </dgm:pt>
    <dgm:pt modelId="{CF36E733-4D4C-437B-A531-49805ED8509C}">
      <dgm:prSet/>
      <dgm:spPr/>
      <dgm:t>
        <a:bodyPr/>
        <a:lstStyle/>
        <a:p>
          <a:r>
            <a:rPr lang="en-US"/>
            <a:t>You probably don’t care to compete.</a:t>
          </a:r>
        </a:p>
      </dgm:t>
    </dgm:pt>
    <dgm:pt modelId="{7ADDB9F7-316B-4A7E-BE1C-EC31BC2815C3}" type="parTrans" cxnId="{8D027852-AE51-470D-A91C-AF3E367A6B20}">
      <dgm:prSet/>
      <dgm:spPr/>
      <dgm:t>
        <a:bodyPr/>
        <a:lstStyle/>
        <a:p>
          <a:endParaRPr lang="en-US"/>
        </a:p>
      </dgm:t>
    </dgm:pt>
    <dgm:pt modelId="{E1071515-5AF6-4960-90A8-A421C8524C65}" type="sibTrans" cxnId="{8D027852-AE51-470D-A91C-AF3E367A6B20}">
      <dgm:prSet/>
      <dgm:spPr/>
      <dgm:t>
        <a:bodyPr/>
        <a:lstStyle/>
        <a:p>
          <a:endParaRPr lang="en-US"/>
        </a:p>
      </dgm:t>
    </dgm:pt>
    <dgm:pt modelId="{08692AC8-5922-41B8-8054-C13736DE5281}">
      <dgm:prSet/>
      <dgm:spPr/>
      <dgm:t>
        <a:bodyPr/>
        <a:lstStyle/>
        <a:p>
          <a:r>
            <a:rPr lang="en-US"/>
            <a:t>Pokeman is for kids… I got a house rent to pay and kids to feed.</a:t>
          </a:r>
        </a:p>
      </dgm:t>
    </dgm:pt>
    <dgm:pt modelId="{B2100DE8-2479-4B68-9262-7536C5761A0C}" type="parTrans" cxnId="{A1DADD2D-9E14-4177-9D87-51151193356B}">
      <dgm:prSet/>
      <dgm:spPr/>
      <dgm:t>
        <a:bodyPr/>
        <a:lstStyle/>
        <a:p>
          <a:endParaRPr lang="en-US"/>
        </a:p>
      </dgm:t>
    </dgm:pt>
    <dgm:pt modelId="{EE25BB7A-31F7-4657-8011-3C8A1F51BB87}" type="sibTrans" cxnId="{A1DADD2D-9E14-4177-9D87-51151193356B}">
      <dgm:prSet/>
      <dgm:spPr/>
      <dgm:t>
        <a:bodyPr/>
        <a:lstStyle/>
        <a:p>
          <a:endParaRPr lang="en-US"/>
        </a:p>
      </dgm:t>
    </dgm:pt>
    <dgm:pt modelId="{D466EC21-9621-460F-A8D4-494AE1EDBDE2}">
      <dgm:prSet/>
      <dgm:spPr/>
      <dgm:t>
        <a:bodyPr/>
        <a:lstStyle/>
        <a:p>
          <a:r>
            <a:rPr lang="en-US"/>
            <a:t>Terms used can be confusing for even veteran Pokemon player.</a:t>
          </a:r>
        </a:p>
      </dgm:t>
    </dgm:pt>
    <dgm:pt modelId="{A9174946-ADA2-453C-9B61-48E475F03772}" type="parTrans" cxnId="{3134E4AB-45F8-4893-B481-92C5103BA807}">
      <dgm:prSet/>
      <dgm:spPr/>
      <dgm:t>
        <a:bodyPr/>
        <a:lstStyle/>
        <a:p>
          <a:endParaRPr lang="en-US"/>
        </a:p>
      </dgm:t>
    </dgm:pt>
    <dgm:pt modelId="{FB9D39E4-3FA8-4BA3-B054-1B99A12BDE84}" type="sibTrans" cxnId="{3134E4AB-45F8-4893-B481-92C5103BA807}">
      <dgm:prSet/>
      <dgm:spPr/>
      <dgm:t>
        <a:bodyPr/>
        <a:lstStyle/>
        <a:p>
          <a:endParaRPr lang="en-US"/>
        </a:p>
      </dgm:t>
    </dgm:pt>
    <dgm:pt modelId="{18B137E1-F1B1-46C6-9C0C-0170BC08803F}">
      <dgm:prSet/>
      <dgm:spPr/>
      <dgm:t>
        <a:bodyPr/>
        <a:lstStyle/>
        <a:p>
          <a:r>
            <a:rPr lang="en-US"/>
            <a:t>After a few years, some data sets can be outdated due to new Metagame.</a:t>
          </a:r>
        </a:p>
      </dgm:t>
    </dgm:pt>
    <dgm:pt modelId="{7A31D491-6C7E-416F-AC6D-5C6B51454F2E}" type="parTrans" cxnId="{901A5D8B-D6A2-4957-9AE1-0CF49B96C6A1}">
      <dgm:prSet/>
      <dgm:spPr/>
      <dgm:t>
        <a:bodyPr/>
        <a:lstStyle/>
        <a:p>
          <a:endParaRPr lang="en-US"/>
        </a:p>
      </dgm:t>
    </dgm:pt>
    <dgm:pt modelId="{BB881EC1-6B4C-4B03-8C00-B57D5A78B0D0}" type="sibTrans" cxnId="{901A5D8B-D6A2-4957-9AE1-0CF49B96C6A1}">
      <dgm:prSet/>
      <dgm:spPr/>
      <dgm:t>
        <a:bodyPr/>
        <a:lstStyle/>
        <a:p>
          <a:endParaRPr lang="en-US"/>
        </a:p>
      </dgm:t>
    </dgm:pt>
    <dgm:pt modelId="{E1B1112D-3E23-4E0A-84D4-189E3D6F64B3}" type="pres">
      <dgm:prSet presAssocID="{32F63164-EB44-4244-878F-D7717D381EEF}" presName="linear" presStyleCnt="0">
        <dgm:presLayoutVars>
          <dgm:animLvl val="lvl"/>
          <dgm:resizeHandles val="exact"/>
        </dgm:presLayoutVars>
      </dgm:prSet>
      <dgm:spPr/>
    </dgm:pt>
    <dgm:pt modelId="{9CC3D9EB-983D-4B12-8EE3-7D33512D2F57}" type="pres">
      <dgm:prSet presAssocID="{7F94F376-9B5B-4448-BD53-2D5154843A0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0C4A391-870E-476A-BDA0-E5A1C14EF1E5}" type="pres">
      <dgm:prSet presAssocID="{9205AC65-0462-4410-83B5-738CE8866836}" presName="spacer" presStyleCnt="0"/>
      <dgm:spPr/>
    </dgm:pt>
    <dgm:pt modelId="{2E9BE638-6E91-4A94-B960-5397004D11C0}" type="pres">
      <dgm:prSet presAssocID="{BAF7B30D-A05F-422E-9D3E-097D91E8DC5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6BA16A6-D4E8-462A-9933-74D05AC76D1F}" type="pres">
      <dgm:prSet presAssocID="{98D93202-4560-402B-B2C8-55298049E2E3}" presName="spacer" presStyleCnt="0"/>
      <dgm:spPr/>
    </dgm:pt>
    <dgm:pt modelId="{A65D7F8C-790E-419D-AA5A-D40ED9BE8DAC}" type="pres">
      <dgm:prSet presAssocID="{094146F8-CC88-4D45-B968-8C7576223F76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41161870-3520-43A3-9706-F11C5DA3A272}" type="pres">
      <dgm:prSet presAssocID="{EE70A29D-DD94-4760-9868-D7D2BA755E35}" presName="spacer" presStyleCnt="0"/>
      <dgm:spPr/>
    </dgm:pt>
    <dgm:pt modelId="{42C3A08C-4067-46CC-9561-5E7B1BDA4A6E}" type="pres">
      <dgm:prSet presAssocID="{CF36E733-4D4C-437B-A531-49805ED8509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38A3578-846C-47C0-BBDD-BF22B1BD204C}" type="pres">
      <dgm:prSet presAssocID="{E1071515-5AF6-4960-90A8-A421C8524C65}" presName="spacer" presStyleCnt="0"/>
      <dgm:spPr/>
    </dgm:pt>
    <dgm:pt modelId="{A827F17F-E8AE-4CEB-B858-021E87A6B75E}" type="pres">
      <dgm:prSet presAssocID="{08692AC8-5922-41B8-8054-C13736DE528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386954E-4D18-4151-80C3-A352D60865A8}" type="pres">
      <dgm:prSet presAssocID="{EE25BB7A-31F7-4657-8011-3C8A1F51BB87}" presName="spacer" presStyleCnt="0"/>
      <dgm:spPr/>
    </dgm:pt>
    <dgm:pt modelId="{47CE52C0-EA62-490E-82E1-D7A4AC8EC2EA}" type="pres">
      <dgm:prSet presAssocID="{D466EC21-9621-460F-A8D4-494AE1EDBDE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4B270B7-E2A8-4C2F-9153-46FBEFF45834}" type="pres">
      <dgm:prSet presAssocID="{FB9D39E4-3FA8-4BA3-B054-1B99A12BDE84}" presName="spacer" presStyleCnt="0"/>
      <dgm:spPr/>
    </dgm:pt>
    <dgm:pt modelId="{FDF6F396-86B6-4C6E-A2E0-9B525911CB4B}" type="pres">
      <dgm:prSet presAssocID="{18B137E1-F1B1-46C6-9C0C-0170BC08803F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92A850B-698B-4173-B213-714FD23C9DC5}" type="presOf" srcId="{08692AC8-5922-41B8-8054-C13736DE5281}" destId="{A827F17F-E8AE-4CEB-B858-021E87A6B75E}" srcOrd="0" destOrd="0" presId="urn:microsoft.com/office/officeart/2005/8/layout/vList2"/>
    <dgm:cxn modelId="{A1DADD2D-9E14-4177-9D87-51151193356B}" srcId="{32F63164-EB44-4244-878F-D7717D381EEF}" destId="{08692AC8-5922-41B8-8054-C13736DE5281}" srcOrd="4" destOrd="0" parTransId="{B2100DE8-2479-4B68-9262-7536C5761A0C}" sibTransId="{EE25BB7A-31F7-4657-8011-3C8A1F51BB87}"/>
    <dgm:cxn modelId="{0791882F-70B9-4995-9DA0-D8E41D183EE3}" type="presOf" srcId="{18B137E1-F1B1-46C6-9C0C-0170BC08803F}" destId="{FDF6F396-86B6-4C6E-A2E0-9B525911CB4B}" srcOrd="0" destOrd="0" presId="urn:microsoft.com/office/officeart/2005/8/layout/vList2"/>
    <dgm:cxn modelId="{034AB939-DF2F-43E0-BBBD-5FB30C80C1E8}" type="presOf" srcId="{D466EC21-9621-460F-A8D4-494AE1EDBDE2}" destId="{47CE52C0-EA62-490E-82E1-D7A4AC8EC2EA}" srcOrd="0" destOrd="0" presId="urn:microsoft.com/office/officeart/2005/8/layout/vList2"/>
    <dgm:cxn modelId="{F797E56C-1FAF-41D1-8535-0581DFF3F558}" srcId="{32F63164-EB44-4244-878F-D7717D381EEF}" destId="{7F94F376-9B5B-4448-BD53-2D5154843A0A}" srcOrd="0" destOrd="0" parTransId="{ADDF9B5D-7B65-4BF8-A772-7D1480BAAEAC}" sibTransId="{9205AC65-0462-4410-83B5-738CE8866836}"/>
    <dgm:cxn modelId="{8D027852-AE51-470D-A91C-AF3E367A6B20}" srcId="{32F63164-EB44-4244-878F-D7717D381EEF}" destId="{CF36E733-4D4C-437B-A531-49805ED8509C}" srcOrd="3" destOrd="0" parTransId="{7ADDB9F7-316B-4A7E-BE1C-EC31BC2815C3}" sibTransId="{E1071515-5AF6-4960-90A8-A421C8524C65}"/>
    <dgm:cxn modelId="{B25F6459-6319-4488-A320-C6C889BF5CB7}" type="presOf" srcId="{BAF7B30D-A05F-422E-9D3E-097D91E8DC53}" destId="{2E9BE638-6E91-4A94-B960-5397004D11C0}" srcOrd="0" destOrd="0" presId="urn:microsoft.com/office/officeart/2005/8/layout/vList2"/>
    <dgm:cxn modelId="{79487779-D699-4541-939F-85ADC9EFBDEB}" srcId="{32F63164-EB44-4244-878F-D7717D381EEF}" destId="{BAF7B30D-A05F-422E-9D3E-097D91E8DC53}" srcOrd="1" destOrd="0" parTransId="{657AD8AB-FD9B-48EF-A6F9-8FB3AF989541}" sibTransId="{98D93202-4560-402B-B2C8-55298049E2E3}"/>
    <dgm:cxn modelId="{901A5D8B-D6A2-4957-9AE1-0CF49B96C6A1}" srcId="{32F63164-EB44-4244-878F-D7717D381EEF}" destId="{18B137E1-F1B1-46C6-9C0C-0170BC08803F}" srcOrd="6" destOrd="0" parTransId="{7A31D491-6C7E-416F-AC6D-5C6B51454F2E}" sibTransId="{BB881EC1-6B4C-4B03-8C00-B57D5A78B0D0}"/>
    <dgm:cxn modelId="{2324DFA6-FF24-49EE-BD4D-79454D51F939}" type="presOf" srcId="{7F94F376-9B5B-4448-BD53-2D5154843A0A}" destId="{9CC3D9EB-983D-4B12-8EE3-7D33512D2F57}" srcOrd="0" destOrd="0" presId="urn:microsoft.com/office/officeart/2005/8/layout/vList2"/>
    <dgm:cxn modelId="{D0DD78A8-F339-426E-AA30-367576D1472E}" type="presOf" srcId="{094146F8-CC88-4D45-B968-8C7576223F76}" destId="{A65D7F8C-790E-419D-AA5A-D40ED9BE8DAC}" srcOrd="0" destOrd="0" presId="urn:microsoft.com/office/officeart/2005/8/layout/vList2"/>
    <dgm:cxn modelId="{3134E4AB-45F8-4893-B481-92C5103BA807}" srcId="{32F63164-EB44-4244-878F-D7717D381EEF}" destId="{D466EC21-9621-460F-A8D4-494AE1EDBDE2}" srcOrd="5" destOrd="0" parTransId="{A9174946-ADA2-453C-9B61-48E475F03772}" sibTransId="{FB9D39E4-3FA8-4BA3-B054-1B99A12BDE84}"/>
    <dgm:cxn modelId="{830C7AAF-7BEE-4255-A9AF-BE08555EADB2}" srcId="{32F63164-EB44-4244-878F-D7717D381EEF}" destId="{094146F8-CC88-4D45-B968-8C7576223F76}" srcOrd="2" destOrd="0" parTransId="{3F9227C8-EAEE-425B-A5C2-96F6B84EFDD1}" sibTransId="{EE70A29D-DD94-4760-9868-D7D2BA755E35}"/>
    <dgm:cxn modelId="{09CF1EBE-97A2-4959-8446-58CCAECD4C76}" type="presOf" srcId="{CF36E733-4D4C-437B-A531-49805ED8509C}" destId="{42C3A08C-4067-46CC-9561-5E7B1BDA4A6E}" srcOrd="0" destOrd="0" presId="urn:microsoft.com/office/officeart/2005/8/layout/vList2"/>
    <dgm:cxn modelId="{83EF40EC-CEF0-4567-872A-FEF8479593D9}" type="presOf" srcId="{32F63164-EB44-4244-878F-D7717D381EEF}" destId="{E1B1112D-3E23-4E0A-84D4-189E3D6F64B3}" srcOrd="0" destOrd="0" presId="urn:microsoft.com/office/officeart/2005/8/layout/vList2"/>
    <dgm:cxn modelId="{F85F19C6-A4F1-4E13-A950-42E2D85FCC5C}" type="presParOf" srcId="{E1B1112D-3E23-4E0A-84D4-189E3D6F64B3}" destId="{9CC3D9EB-983D-4B12-8EE3-7D33512D2F57}" srcOrd="0" destOrd="0" presId="urn:microsoft.com/office/officeart/2005/8/layout/vList2"/>
    <dgm:cxn modelId="{6093C7B2-4A49-4CA9-ACE0-D903794EBCFD}" type="presParOf" srcId="{E1B1112D-3E23-4E0A-84D4-189E3D6F64B3}" destId="{F0C4A391-870E-476A-BDA0-E5A1C14EF1E5}" srcOrd="1" destOrd="0" presId="urn:microsoft.com/office/officeart/2005/8/layout/vList2"/>
    <dgm:cxn modelId="{1FB657D6-F5AC-48ED-A65D-D61711D05CC5}" type="presParOf" srcId="{E1B1112D-3E23-4E0A-84D4-189E3D6F64B3}" destId="{2E9BE638-6E91-4A94-B960-5397004D11C0}" srcOrd="2" destOrd="0" presId="urn:microsoft.com/office/officeart/2005/8/layout/vList2"/>
    <dgm:cxn modelId="{AB5A959A-3C64-483F-BA17-8BBEEBE3382E}" type="presParOf" srcId="{E1B1112D-3E23-4E0A-84D4-189E3D6F64B3}" destId="{46BA16A6-D4E8-462A-9933-74D05AC76D1F}" srcOrd="3" destOrd="0" presId="urn:microsoft.com/office/officeart/2005/8/layout/vList2"/>
    <dgm:cxn modelId="{339E1E42-2017-496B-8954-0CE8A45F8F71}" type="presParOf" srcId="{E1B1112D-3E23-4E0A-84D4-189E3D6F64B3}" destId="{A65D7F8C-790E-419D-AA5A-D40ED9BE8DAC}" srcOrd="4" destOrd="0" presId="urn:microsoft.com/office/officeart/2005/8/layout/vList2"/>
    <dgm:cxn modelId="{D1BB8FEC-C1C3-4789-9DFA-40B5AE60C973}" type="presParOf" srcId="{E1B1112D-3E23-4E0A-84D4-189E3D6F64B3}" destId="{41161870-3520-43A3-9706-F11C5DA3A272}" srcOrd="5" destOrd="0" presId="urn:microsoft.com/office/officeart/2005/8/layout/vList2"/>
    <dgm:cxn modelId="{348F5411-631B-4140-848B-AED892BC7D3D}" type="presParOf" srcId="{E1B1112D-3E23-4E0A-84D4-189E3D6F64B3}" destId="{42C3A08C-4067-46CC-9561-5E7B1BDA4A6E}" srcOrd="6" destOrd="0" presId="urn:microsoft.com/office/officeart/2005/8/layout/vList2"/>
    <dgm:cxn modelId="{AFFFD59B-CF47-4AA2-9639-9576C36028EB}" type="presParOf" srcId="{E1B1112D-3E23-4E0A-84D4-189E3D6F64B3}" destId="{238A3578-846C-47C0-BBDD-BF22B1BD204C}" srcOrd="7" destOrd="0" presId="urn:microsoft.com/office/officeart/2005/8/layout/vList2"/>
    <dgm:cxn modelId="{A0B4BD30-48DE-40C8-A50C-F5D861C3EE5A}" type="presParOf" srcId="{E1B1112D-3E23-4E0A-84D4-189E3D6F64B3}" destId="{A827F17F-E8AE-4CEB-B858-021E87A6B75E}" srcOrd="8" destOrd="0" presId="urn:microsoft.com/office/officeart/2005/8/layout/vList2"/>
    <dgm:cxn modelId="{3F85B4BB-2FEF-4679-BE38-74872D9D77CF}" type="presParOf" srcId="{E1B1112D-3E23-4E0A-84D4-189E3D6F64B3}" destId="{0386954E-4D18-4151-80C3-A352D60865A8}" srcOrd="9" destOrd="0" presId="urn:microsoft.com/office/officeart/2005/8/layout/vList2"/>
    <dgm:cxn modelId="{1C409F8D-8192-4820-AB67-8F718102F5DF}" type="presParOf" srcId="{E1B1112D-3E23-4E0A-84D4-189E3D6F64B3}" destId="{47CE52C0-EA62-490E-82E1-D7A4AC8EC2EA}" srcOrd="10" destOrd="0" presId="urn:microsoft.com/office/officeart/2005/8/layout/vList2"/>
    <dgm:cxn modelId="{8AD5ED12-FB27-42D4-BC93-2CA22E078C02}" type="presParOf" srcId="{E1B1112D-3E23-4E0A-84D4-189E3D6F64B3}" destId="{84B270B7-E2A8-4C2F-9153-46FBEFF45834}" srcOrd="11" destOrd="0" presId="urn:microsoft.com/office/officeart/2005/8/layout/vList2"/>
    <dgm:cxn modelId="{D0EE3500-BF3C-4C22-A33F-17D162B37C50}" type="presParOf" srcId="{E1B1112D-3E23-4E0A-84D4-189E3D6F64B3}" destId="{FDF6F396-86B6-4C6E-A2E0-9B525911CB4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71FC5D-038A-4023-9128-60D689C5918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2BA72F4-74D2-432B-9EE0-65DD523E6B47}">
      <dgm:prSet/>
      <dgm:spPr/>
      <dgm:t>
        <a:bodyPr/>
        <a:lstStyle/>
        <a:p>
          <a:r>
            <a:rPr lang="en-US"/>
            <a:t>The most successful team is subjective due to interests, bias, randomness, and strategy.</a:t>
          </a:r>
        </a:p>
      </dgm:t>
    </dgm:pt>
    <dgm:pt modelId="{67F310F5-67D8-4594-8EBF-07A21EB7CD94}" type="parTrans" cxnId="{AC169DE1-EE0A-493C-80A9-34F39201F7BA}">
      <dgm:prSet/>
      <dgm:spPr/>
      <dgm:t>
        <a:bodyPr/>
        <a:lstStyle/>
        <a:p>
          <a:endParaRPr lang="en-US"/>
        </a:p>
      </dgm:t>
    </dgm:pt>
    <dgm:pt modelId="{F7A8B68D-59E5-441C-A5CB-A97777787D45}" type="sibTrans" cxnId="{AC169DE1-EE0A-493C-80A9-34F39201F7BA}">
      <dgm:prSet/>
      <dgm:spPr/>
      <dgm:t>
        <a:bodyPr/>
        <a:lstStyle/>
        <a:p>
          <a:endParaRPr lang="en-US"/>
        </a:p>
      </dgm:t>
    </dgm:pt>
    <dgm:pt modelId="{645D18BB-7E52-48C6-A7D9-45092798A04A}">
      <dgm:prSet/>
      <dgm:spPr/>
      <dgm:t>
        <a:bodyPr/>
        <a:lstStyle/>
        <a:p>
          <a:r>
            <a:rPr lang="en-US"/>
            <a:t>The Pokemon Listed were never used together but were the most used overall between 2017-2019.</a:t>
          </a:r>
        </a:p>
      </dgm:t>
    </dgm:pt>
    <dgm:pt modelId="{DC4E2917-E550-41D5-9C26-B597AA564206}" type="parTrans" cxnId="{4D6D51A9-C3E8-407C-8D26-BC28235A8BC5}">
      <dgm:prSet/>
      <dgm:spPr/>
      <dgm:t>
        <a:bodyPr/>
        <a:lstStyle/>
        <a:p>
          <a:endParaRPr lang="en-US"/>
        </a:p>
      </dgm:t>
    </dgm:pt>
    <dgm:pt modelId="{71EDC531-8F6E-4E72-96B8-C19C2B520A9A}" type="sibTrans" cxnId="{4D6D51A9-C3E8-407C-8D26-BC28235A8BC5}">
      <dgm:prSet/>
      <dgm:spPr/>
      <dgm:t>
        <a:bodyPr/>
        <a:lstStyle/>
        <a:p>
          <a:endParaRPr lang="en-US"/>
        </a:p>
      </dgm:t>
    </dgm:pt>
    <dgm:pt modelId="{4FDFA5C8-B47E-4343-9A33-A53ACB9847DA}">
      <dgm:prSet/>
      <dgm:spPr/>
      <dgm:t>
        <a:bodyPr/>
        <a:lstStyle/>
        <a:p>
          <a:r>
            <a:rPr lang="en-US"/>
            <a:t>Will these Pokemon remain successful in Sword and Shield (2022)?</a:t>
          </a:r>
        </a:p>
      </dgm:t>
    </dgm:pt>
    <dgm:pt modelId="{3D6C2A6E-82CB-4974-A571-06B4BA28E1BA}" type="parTrans" cxnId="{23C05C66-636F-4F4D-B0A1-C1930B220CE2}">
      <dgm:prSet/>
      <dgm:spPr/>
      <dgm:t>
        <a:bodyPr/>
        <a:lstStyle/>
        <a:p>
          <a:endParaRPr lang="en-US"/>
        </a:p>
      </dgm:t>
    </dgm:pt>
    <dgm:pt modelId="{ADEE425C-2F5B-4E55-A2F5-0A96A97A2964}" type="sibTrans" cxnId="{23C05C66-636F-4F4D-B0A1-C1930B220CE2}">
      <dgm:prSet/>
      <dgm:spPr/>
      <dgm:t>
        <a:bodyPr/>
        <a:lstStyle/>
        <a:p>
          <a:endParaRPr lang="en-US"/>
        </a:p>
      </dgm:t>
    </dgm:pt>
    <dgm:pt modelId="{A97F2278-6646-4174-8D30-1840FA9BFDF1}" type="pres">
      <dgm:prSet presAssocID="{8271FC5D-038A-4023-9128-60D689C5918F}" presName="linear" presStyleCnt="0">
        <dgm:presLayoutVars>
          <dgm:animLvl val="lvl"/>
          <dgm:resizeHandles val="exact"/>
        </dgm:presLayoutVars>
      </dgm:prSet>
      <dgm:spPr/>
    </dgm:pt>
    <dgm:pt modelId="{BC7E279F-DD35-44ED-B64E-DA73E8C82E15}" type="pres">
      <dgm:prSet presAssocID="{A2BA72F4-74D2-432B-9EE0-65DD523E6B4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8083B8-EE81-49DA-8E8C-5C5FD1D034AB}" type="pres">
      <dgm:prSet presAssocID="{F7A8B68D-59E5-441C-A5CB-A97777787D45}" presName="spacer" presStyleCnt="0"/>
      <dgm:spPr/>
    </dgm:pt>
    <dgm:pt modelId="{2BCABC04-7137-40C8-94FB-C8AC456593D0}" type="pres">
      <dgm:prSet presAssocID="{645D18BB-7E52-48C6-A7D9-45092798A04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F2018EC-47EC-4FF4-BEFA-010E0F14D74F}" type="pres">
      <dgm:prSet presAssocID="{71EDC531-8F6E-4E72-96B8-C19C2B520A9A}" presName="spacer" presStyleCnt="0"/>
      <dgm:spPr/>
    </dgm:pt>
    <dgm:pt modelId="{ED59C2EA-9DDA-4EE7-AEBD-1E1ACEE5B135}" type="pres">
      <dgm:prSet presAssocID="{4FDFA5C8-B47E-4343-9A33-A53ACB9847D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3943D1E-8AF6-49B7-9852-F4515C583011}" type="presOf" srcId="{A2BA72F4-74D2-432B-9EE0-65DD523E6B47}" destId="{BC7E279F-DD35-44ED-B64E-DA73E8C82E15}" srcOrd="0" destOrd="0" presId="urn:microsoft.com/office/officeart/2005/8/layout/vList2"/>
    <dgm:cxn modelId="{23C05C66-636F-4F4D-B0A1-C1930B220CE2}" srcId="{8271FC5D-038A-4023-9128-60D689C5918F}" destId="{4FDFA5C8-B47E-4343-9A33-A53ACB9847DA}" srcOrd="2" destOrd="0" parTransId="{3D6C2A6E-82CB-4974-A571-06B4BA28E1BA}" sibTransId="{ADEE425C-2F5B-4E55-A2F5-0A96A97A2964}"/>
    <dgm:cxn modelId="{C833D69E-1756-4E95-A9A3-A739B260A210}" type="presOf" srcId="{645D18BB-7E52-48C6-A7D9-45092798A04A}" destId="{2BCABC04-7137-40C8-94FB-C8AC456593D0}" srcOrd="0" destOrd="0" presId="urn:microsoft.com/office/officeart/2005/8/layout/vList2"/>
    <dgm:cxn modelId="{4D6D51A9-C3E8-407C-8D26-BC28235A8BC5}" srcId="{8271FC5D-038A-4023-9128-60D689C5918F}" destId="{645D18BB-7E52-48C6-A7D9-45092798A04A}" srcOrd="1" destOrd="0" parTransId="{DC4E2917-E550-41D5-9C26-B597AA564206}" sibTransId="{71EDC531-8F6E-4E72-96B8-C19C2B520A9A}"/>
    <dgm:cxn modelId="{28210FDE-DB68-457A-8A4A-EE394754B8BA}" type="presOf" srcId="{8271FC5D-038A-4023-9128-60D689C5918F}" destId="{A97F2278-6646-4174-8D30-1840FA9BFDF1}" srcOrd="0" destOrd="0" presId="urn:microsoft.com/office/officeart/2005/8/layout/vList2"/>
    <dgm:cxn modelId="{AC169DE1-EE0A-493C-80A9-34F39201F7BA}" srcId="{8271FC5D-038A-4023-9128-60D689C5918F}" destId="{A2BA72F4-74D2-432B-9EE0-65DD523E6B47}" srcOrd="0" destOrd="0" parTransId="{67F310F5-67D8-4594-8EBF-07A21EB7CD94}" sibTransId="{F7A8B68D-59E5-441C-A5CB-A97777787D45}"/>
    <dgm:cxn modelId="{42ECA6E4-03D6-4447-811F-3A477D24CF09}" type="presOf" srcId="{4FDFA5C8-B47E-4343-9A33-A53ACB9847DA}" destId="{ED59C2EA-9DDA-4EE7-AEBD-1E1ACEE5B135}" srcOrd="0" destOrd="0" presId="urn:microsoft.com/office/officeart/2005/8/layout/vList2"/>
    <dgm:cxn modelId="{7F6771BC-7165-4655-81A8-030B432C50F3}" type="presParOf" srcId="{A97F2278-6646-4174-8D30-1840FA9BFDF1}" destId="{BC7E279F-DD35-44ED-B64E-DA73E8C82E15}" srcOrd="0" destOrd="0" presId="urn:microsoft.com/office/officeart/2005/8/layout/vList2"/>
    <dgm:cxn modelId="{3B1A864B-3ABA-4D28-A5CA-7FFEE382AEEA}" type="presParOf" srcId="{A97F2278-6646-4174-8D30-1840FA9BFDF1}" destId="{A38083B8-EE81-49DA-8E8C-5C5FD1D034AB}" srcOrd="1" destOrd="0" presId="urn:microsoft.com/office/officeart/2005/8/layout/vList2"/>
    <dgm:cxn modelId="{602726F0-925F-482B-BC97-7CDBB959FC74}" type="presParOf" srcId="{A97F2278-6646-4174-8D30-1840FA9BFDF1}" destId="{2BCABC04-7137-40C8-94FB-C8AC456593D0}" srcOrd="2" destOrd="0" presId="urn:microsoft.com/office/officeart/2005/8/layout/vList2"/>
    <dgm:cxn modelId="{E9DBA172-E712-4E94-A682-39A4FE0D364A}" type="presParOf" srcId="{A97F2278-6646-4174-8D30-1840FA9BFDF1}" destId="{0F2018EC-47EC-4FF4-BEFA-010E0F14D74F}" srcOrd="3" destOrd="0" presId="urn:microsoft.com/office/officeart/2005/8/layout/vList2"/>
    <dgm:cxn modelId="{0F3712C8-4B22-4498-B998-F654C082567C}" type="presParOf" srcId="{A97F2278-6646-4174-8D30-1840FA9BFDF1}" destId="{ED59C2EA-9DDA-4EE7-AEBD-1E1ACEE5B13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FAC2F-9691-473B-81AF-2DE4CCD46B46}">
      <dsp:nvSpPr>
        <dsp:cNvPr id="0" name=""/>
        <dsp:cNvSpPr/>
      </dsp:nvSpPr>
      <dsp:spPr>
        <a:xfrm>
          <a:off x="0" y="125243"/>
          <a:ext cx="6263640" cy="16707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Which is the most effective team?</a:t>
          </a:r>
        </a:p>
      </dsp:txBody>
      <dsp:txXfrm>
        <a:off x="81560" y="206803"/>
        <a:ext cx="6100520" cy="1507639"/>
      </dsp:txXfrm>
    </dsp:sp>
    <dsp:sp modelId="{D1D9841D-995D-499C-954B-B232BEA682AF}">
      <dsp:nvSpPr>
        <dsp:cNvPr id="0" name=""/>
        <dsp:cNvSpPr/>
      </dsp:nvSpPr>
      <dsp:spPr>
        <a:xfrm>
          <a:off x="0" y="1916964"/>
          <a:ext cx="6263640" cy="167075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Were these Pokemon used in the tournament?</a:t>
          </a:r>
        </a:p>
      </dsp:txBody>
      <dsp:txXfrm>
        <a:off x="81560" y="1998524"/>
        <a:ext cx="6100520" cy="1507639"/>
      </dsp:txXfrm>
    </dsp:sp>
    <dsp:sp modelId="{EAC84F41-964B-48E9-AFB0-5133CBAB7BCA}">
      <dsp:nvSpPr>
        <dsp:cNvPr id="0" name=""/>
        <dsp:cNvSpPr/>
      </dsp:nvSpPr>
      <dsp:spPr>
        <a:xfrm>
          <a:off x="0" y="3708684"/>
          <a:ext cx="6263640" cy="167075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Did these Pokemon survive through the years?</a:t>
          </a:r>
        </a:p>
      </dsp:txBody>
      <dsp:txXfrm>
        <a:off x="81560" y="3790244"/>
        <a:ext cx="6100520" cy="15076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96AFA-E1E3-4C75-A111-5D52EFB3AFED}">
      <dsp:nvSpPr>
        <dsp:cNvPr id="0" name=""/>
        <dsp:cNvSpPr/>
      </dsp:nvSpPr>
      <dsp:spPr>
        <a:xfrm>
          <a:off x="0" y="128070"/>
          <a:ext cx="6263640" cy="15500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Only Top finishers for each year 2017-2019 or we’ll be here all month long. I kind of want to spend time with family for the holidays.</a:t>
          </a:r>
        </a:p>
      </dsp:txBody>
      <dsp:txXfrm>
        <a:off x="75666" y="203736"/>
        <a:ext cx="6112308" cy="1398698"/>
      </dsp:txXfrm>
    </dsp:sp>
    <dsp:sp modelId="{2532A1E2-E0CE-4F77-8508-435C1755FBC4}">
      <dsp:nvSpPr>
        <dsp:cNvPr id="0" name=""/>
        <dsp:cNvSpPr/>
      </dsp:nvSpPr>
      <dsp:spPr>
        <a:xfrm>
          <a:off x="0" y="1741461"/>
          <a:ext cx="6263640" cy="155003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Only using Masters Division ( Anyone 16 years or over)</a:t>
          </a:r>
        </a:p>
      </dsp:txBody>
      <dsp:txXfrm>
        <a:off x="75666" y="1817127"/>
        <a:ext cx="6112308" cy="1398698"/>
      </dsp:txXfrm>
    </dsp:sp>
    <dsp:sp modelId="{ADCC5BFF-E84C-4677-960B-69EF78E57DCD}">
      <dsp:nvSpPr>
        <dsp:cNvPr id="0" name=""/>
        <dsp:cNvSpPr/>
      </dsp:nvSpPr>
      <dsp:spPr>
        <a:xfrm>
          <a:off x="0" y="3291491"/>
          <a:ext cx="6263640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- Other Division include Juniors (0-11), Seniors (12-15), and other 	   game types (Card, Pokemon Go, Pokken Fighting game)</a:t>
          </a:r>
        </a:p>
      </dsp:txBody>
      <dsp:txXfrm>
        <a:off x="0" y="3291491"/>
        <a:ext cx="6263640" cy="535095"/>
      </dsp:txXfrm>
    </dsp:sp>
    <dsp:sp modelId="{2C116936-76D3-44E6-8A2A-16F0425F698F}">
      <dsp:nvSpPr>
        <dsp:cNvPr id="0" name=""/>
        <dsp:cNvSpPr/>
      </dsp:nvSpPr>
      <dsp:spPr>
        <a:xfrm>
          <a:off x="0" y="3826586"/>
          <a:ext cx="6263640" cy="155003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Decided to stay with 7</a:t>
          </a:r>
          <a:r>
            <a:rPr lang="en-US" sz="2200" kern="1200" baseline="30000"/>
            <a:t>th</a:t>
          </a:r>
          <a:r>
            <a:rPr lang="en-US" sz="2200" kern="1200"/>
            <a:t> gen due to ease of translation between the games (XY is different to Ruby Sapphire remakes compared to Sun/Moon and USun/ UMoon)</a:t>
          </a:r>
        </a:p>
      </dsp:txBody>
      <dsp:txXfrm>
        <a:off x="75666" y="3902252"/>
        <a:ext cx="6112308" cy="13986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962CC-C308-4D47-81FD-0F206470A384}">
      <dsp:nvSpPr>
        <dsp:cNvPr id="0" name=""/>
        <dsp:cNvSpPr/>
      </dsp:nvSpPr>
      <dsp:spPr>
        <a:xfrm>
          <a:off x="0" y="97343"/>
          <a:ext cx="6263640" cy="1731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Don’t care about qualifying for the tournament with regionals. Too many points and rules. Let’s just say you paid off a couple to people to be placed in the top 4 in the Master’s Division. You’re older than 15 years old right?</a:t>
          </a:r>
        </a:p>
      </dsp:txBody>
      <dsp:txXfrm>
        <a:off x="84530" y="181873"/>
        <a:ext cx="6094580" cy="1562540"/>
      </dsp:txXfrm>
    </dsp:sp>
    <dsp:sp modelId="{77E75D8E-595D-48DC-AF7C-493F39DA2334}">
      <dsp:nvSpPr>
        <dsp:cNvPr id="0" name=""/>
        <dsp:cNvSpPr/>
      </dsp:nvSpPr>
      <dsp:spPr>
        <a:xfrm>
          <a:off x="0" y="1886544"/>
          <a:ext cx="6263640" cy="17316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Win ratio. Let’s say you have only one match to see best team/best player.</a:t>
          </a:r>
        </a:p>
      </dsp:txBody>
      <dsp:txXfrm>
        <a:off x="84530" y="1971074"/>
        <a:ext cx="6094580" cy="1562540"/>
      </dsp:txXfrm>
    </dsp:sp>
    <dsp:sp modelId="{DCA572F5-362D-4F7E-B464-828E0C2179E2}">
      <dsp:nvSpPr>
        <dsp:cNvPr id="0" name=""/>
        <dsp:cNvSpPr/>
      </dsp:nvSpPr>
      <dsp:spPr>
        <a:xfrm>
          <a:off x="0" y="3675744"/>
          <a:ext cx="6263640" cy="17316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Held Items, moves, and Natures</a:t>
          </a:r>
        </a:p>
      </dsp:txBody>
      <dsp:txXfrm>
        <a:off x="84530" y="3760274"/>
        <a:ext cx="6094580" cy="15625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BFC3C-926B-47C2-82EC-E887B1C93777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3B3EF-3D80-444A-9F9C-107753607421}">
      <dsp:nvSpPr>
        <dsp:cNvPr id="0" name=""/>
        <dsp:cNvSpPr/>
      </dsp:nvSpPr>
      <dsp:spPr>
        <a:xfrm>
          <a:off x="0" y="2700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Let’s go to Vegas and put stock in Fanduel*. Bid for Pokeman results.**</a:t>
          </a:r>
        </a:p>
      </dsp:txBody>
      <dsp:txXfrm>
        <a:off x="0" y="2700"/>
        <a:ext cx="6291714" cy="920888"/>
      </dsp:txXfrm>
    </dsp:sp>
    <dsp:sp modelId="{36C95FC7-A891-45C3-BBCE-0181B69FBA23}">
      <dsp:nvSpPr>
        <dsp:cNvPr id="0" name=""/>
        <dsp:cNvSpPr/>
      </dsp:nvSpPr>
      <dsp:spPr>
        <a:xfrm>
          <a:off x="0" y="923589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9C9C8-676D-4066-AABE-F0EA5AC65EE0}">
      <dsp:nvSpPr>
        <dsp:cNvPr id="0" name=""/>
        <dsp:cNvSpPr/>
      </dsp:nvSpPr>
      <dsp:spPr>
        <a:xfrm>
          <a:off x="0" y="923589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If you can pay $10 for a masterclass for a movie named Moneyball where Baseball player data can make a successful team, then we can make a 2022 movie about a non-Pokemon fan winning the highest tournament for Pokemon.</a:t>
          </a:r>
        </a:p>
      </dsp:txBody>
      <dsp:txXfrm>
        <a:off x="0" y="923589"/>
        <a:ext cx="6291714" cy="920888"/>
      </dsp:txXfrm>
    </dsp:sp>
    <dsp:sp modelId="{AF9C0980-6490-46B4-BACB-71104FE20508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50EAE-77DB-4D39-96F9-0CCA386FB604}">
      <dsp:nvSpPr>
        <dsp:cNvPr id="0" name=""/>
        <dsp:cNvSpPr/>
      </dsp:nvSpPr>
      <dsp:spPr>
        <a:xfrm>
          <a:off x="0" y="1844478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prize money is $500,000 so you can use that money to help your private business or invest in Bitcoin </a:t>
          </a:r>
          <a:r>
            <a:rPr lang="en-US" sz="1500" kern="1200">
              <a:sym typeface="Wingdings" panose="05000000000000000000" pitchFamily="2" charset="2"/>
            </a:rPr>
            <a:t></a:t>
          </a:r>
          <a:endParaRPr lang="en-US" sz="1500" kern="1200"/>
        </a:p>
      </dsp:txBody>
      <dsp:txXfrm>
        <a:off x="0" y="1844478"/>
        <a:ext cx="6291714" cy="920888"/>
      </dsp:txXfrm>
    </dsp:sp>
    <dsp:sp modelId="{090FBB6E-41EE-48DA-8E1E-432DA48E5CBF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BF7BC-1C07-4238-AC76-5C597DF1A228}">
      <dsp:nvSpPr>
        <dsp:cNvPr id="0" name=""/>
        <dsp:cNvSpPr/>
      </dsp:nvSpPr>
      <dsp:spPr>
        <a:xfrm>
          <a:off x="0" y="2765367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 DO NOT CONDONE GAMBLING IN ANY CAPACITY unless you are 21+, aware of potential losses and play responsibly (no credit/savings/retirement usage)</a:t>
          </a:r>
        </a:p>
      </dsp:txBody>
      <dsp:txXfrm>
        <a:off x="0" y="2765367"/>
        <a:ext cx="6291714" cy="920888"/>
      </dsp:txXfrm>
    </dsp:sp>
    <dsp:sp modelId="{82F82280-A2A9-47AD-878E-53FEDD8512C7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0F75E-3053-4D8E-9D97-8E2E93491505}">
      <dsp:nvSpPr>
        <dsp:cNvPr id="0" name=""/>
        <dsp:cNvSpPr/>
      </dsp:nvSpPr>
      <dsp:spPr>
        <a:xfrm>
          <a:off x="0" y="3686256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u="sng" kern="1200"/>
            <a:t>*Not being Sponsored by Fanduel. Or Pokemon for that matter. </a:t>
          </a:r>
          <a:r>
            <a:rPr lang="en-US" sz="1500" b="1" u="sng" kern="1200">
              <a:sym typeface="Wingdings" panose="05000000000000000000" pitchFamily="2" charset="2"/>
            </a:rPr>
            <a:t></a:t>
          </a:r>
          <a:endParaRPr lang="en-US" sz="1500" kern="1200"/>
        </a:p>
      </dsp:txBody>
      <dsp:txXfrm>
        <a:off x="0" y="3686256"/>
        <a:ext cx="6291714" cy="920888"/>
      </dsp:txXfrm>
    </dsp:sp>
    <dsp:sp modelId="{8E0CAD01-7FB5-4FDB-82FF-7E0EF56F2149}">
      <dsp:nvSpPr>
        <dsp:cNvPr id="0" name=""/>
        <dsp:cNvSpPr/>
      </dsp:nvSpPr>
      <dsp:spPr>
        <a:xfrm>
          <a:off x="0" y="4607145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73DAE-8572-4C45-A571-04AD0755D30E}">
      <dsp:nvSpPr>
        <dsp:cNvPr id="0" name=""/>
        <dsp:cNvSpPr/>
      </dsp:nvSpPr>
      <dsp:spPr>
        <a:xfrm>
          <a:off x="0" y="4607145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u="sng" kern="1200"/>
            <a:t>**2.4.1 Prohibitions- Wagering or gambling on the results of a game, portion of a game, match, or number or matches. </a:t>
          </a:r>
          <a:r>
            <a:rPr lang="en-US" sz="1500" b="1" u="sng" kern="1200">
              <a:sym typeface="Wingdings" panose="05000000000000000000" pitchFamily="2" charset="2"/>
            </a:rPr>
            <a:t></a:t>
          </a:r>
          <a:r>
            <a:rPr lang="en-US" sz="1500" b="1" u="sng" kern="1200"/>
            <a:t> Source: Pokemon.com</a:t>
          </a:r>
          <a:endParaRPr lang="en-US" sz="1500" kern="1200"/>
        </a:p>
      </dsp:txBody>
      <dsp:txXfrm>
        <a:off x="0" y="4607145"/>
        <a:ext cx="6291714" cy="9208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2F53C-EBED-417B-A23C-22E8BD3CCCFB}">
      <dsp:nvSpPr>
        <dsp:cNvPr id="0" name=""/>
        <dsp:cNvSpPr/>
      </dsp:nvSpPr>
      <dsp:spPr>
        <a:xfrm>
          <a:off x="0" y="1973"/>
          <a:ext cx="10927829" cy="68620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If had more time, would I be able to add more contestants with their team? Add typing too.</a:t>
          </a:r>
        </a:p>
      </dsp:txBody>
      <dsp:txXfrm>
        <a:off x="33498" y="35471"/>
        <a:ext cx="10860833" cy="619205"/>
      </dsp:txXfrm>
    </dsp:sp>
    <dsp:sp modelId="{6D522BE6-A8B0-4628-9C8E-D536F969C6B2}">
      <dsp:nvSpPr>
        <dsp:cNvPr id="0" name=""/>
        <dsp:cNvSpPr/>
      </dsp:nvSpPr>
      <dsp:spPr>
        <a:xfrm>
          <a:off x="0" y="702504"/>
          <a:ext cx="10927829" cy="686201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There is an element of randomness (scale of hp lowering attacks, chances of missing an attack)</a:t>
          </a:r>
        </a:p>
      </dsp:txBody>
      <dsp:txXfrm>
        <a:off x="33498" y="736002"/>
        <a:ext cx="10860833" cy="619205"/>
      </dsp:txXfrm>
    </dsp:sp>
    <dsp:sp modelId="{6D067E08-FFB1-4893-B558-C353B5D3FC8B}">
      <dsp:nvSpPr>
        <dsp:cNvPr id="0" name=""/>
        <dsp:cNvSpPr/>
      </dsp:nvSpPr>
      <dsp:spPr>
        <a:xfrm>
          <a:off x="0" y="1403035"/>
          <a:ext cx="10927829" cy="686201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Additions of moves and passive traits does make this more difficult to answer the question asked before. </a:t>
          </a:r>
        </a:p>
      </dsp:txBody>
      <dsp:txXfrm>
        <a:off x="33498" y="1436533"/>
        <a:ext cx="10860833" cy="619205"/>
      </dsp:txXfrm>
    </dsp:sp>
    <dsp:sp modelId="{46A16618-982E-4429-ADA1-A2609F003800}">
      <dsp:nvSpPr>
        <dsp:cNvPr id="0" name=""/>
        <dsp:cNvSpPr/>
      </dsp:nvSpPr>
      <dsp:spPr>
        <a:xfrm>
          <a:off x="0" y="2103567"/>
          <a:ext cx="10927829" cy="686201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If I had more time, I could have created my own (but it already exists) a program that simulates different stats, traits, attack effectiveness, and types</a:t>
          </a:r>
          <a:r>
            <a:rPr lang="en-US" sz="500" kern="1200" dirty="0"/>
            <a:t>)</a:t>
          </a:r>
        </a:p>
      </dsp:txBody>
      <dsp:txXfrm>
        <a:off x="33498" y="2137065"/>
        <a:ext cx="10860833" cy="619205"/>
      </dsp:txXfrm>
    </dsp:sp>
    <dsp:sp modelId="{E305CC13-3FF9-492B-9426-7FA5477051D8}">
      <dsp:nvSpPr>
        <dsp:cNvPr id="0" name=""/>
        <dsp:cNvSpPr/>
      </dsp:nvSpPr>
      <dsp:spPr>
        <a:xfrm>
          <a:off x="0" y="2804098"/>
          <a:ext cx="10927829" cy="686201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TOO MANY TYPES (Fairy, and Dragon, and Steel Oh my!!)</a:t>
          </a:r>
        </a:p>
      </dsp:txBody>
      <dsp:txXfrm>
        <a:off x="33498" y="2837596"/>
        <a:ext cx="10860833" cy="619205"/>
      </dsp:txXfrm>
    </dsp:sp>
    <dsp:sp modelId="{A0FD5761-DBCE-4752-83DC-5BDB8D3C093A}">
      <dsp:nvSpPr>
        <dsp:cNvPr id="0" name=""/>
        <dsp:cNvSpPr/>
      </dsp:nvSpPr>
      <dsp:spPr>
        <a:xfrm>
          <a:off x="0" y="3504630"/>
          <a:ext cx="10927829" cy="68620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New rules in the future</a:t>
          </a:r>
        </a:p>
      </dsp:txBody>
      <dsp:txXfrm>
        <a:off x="33498" y="3538128"/>
        <a:ext cx="10860833" cy="6192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3D9EB-983D-4B12-8EE3-7D33512D2F57}">
      <dsp:nvSpPr>
        <dsp:cNvPr id="0" name=""/>
        <dsp:cNvSpPr/>
      </dsp:nvSpPr>
      <dsp:spPr>
        <a:xfrm>
          <a:off x="0" y="59477"/>
          <a:ext cx="10927829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Was I speaking a foreign language??</a:t>
          </a:r>
        </a:p>
      </dsp:txBody>
      <dsp:txXfrm>
        <a:off x="25759" y="85236"/>
        <a:ext cx="10876311" cy="476152"/>
      </dsp:txXfrm>
    </dsp:sp>
    <dsp:sp modelId="{2E9BE638-6E91-4A94-B960-5397004D11C0}">
      <dsp:nvSpPr>
        <dsp:cNvPr id="0" name=""/>
        <dsp:cNvSpPr/>
      </dsp:nvSpPr>
      <dsp:spPr>
        <a:xfrm>
          <a:off x="0" y="650507"/>
          <a:ext cx="10927829" cy="527670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Did I get through to you?</a:t>
          </a:r>
        </a:p>
      </dsp:txBody>
      <dsp:txXfrm>
        <a:off x="25759" y="676266"/>
        <a:ext cx="10876311" cy="476152"/>
      </dsp:txXfrm>
    </dsp:sp>
    <dsp:sp modelId="{A65D7F8C-790E-419D-AA5A-D40ED9BE8DAC}">
      <dsp:nvSpPr>
        <dsp:cNvPr id="0" name=""/>
        <dsp:cNvSpPr/>
      </dsp:nvSpPr>
      <dsp:spPr>
        <a:xfrm>
          <a:off x="0" y="1241537"/>
          <a:ext cx="10927829" cy="52767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Too confusing?</a:t>
          </a:r>
        </a:p>
      </dsp:txBody>
      <dsp:txXfrm>
        <a:off x="25759" y="1267296"/>
        <a:ext cx="10876311" cy="476152"/>
      </dsp:txXfrm>
    </dsp:sp>
    <dsp:sp modelId="{42C3A08C-4067-46CC-9561-5E7B1BDA4A6E}">
      <dsp:nvSpPr>
        <dsp:cNvPr id="0" name=""/>
        <dsp:cNvSpPr/>
      </dsp:nvSpPr>
      <dsp:spPr>
        <a:xfrm>
          <a:off x="0" y="1832567"/>
          <a:ext cx="10927829" cy="52767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You probably don’t care to compete.</a:t>
          </a:r>
        </a:p>
      </dsp:txBody>
      <dsp:txXfrm>
        <a:off x="25759" y="1858326"/>
        <a:ext cx="10876311" cy="476152"/>
      </dsp:txXfrm>
    </dsp:sp>
    <dsp:sp modelId="{A827F17F-E8AE-4CEB-B858-021E87A6B75E}">
      <dsp:nvSpPr>
        <dsp:cNvPr id="0" name=""/>
        <dsp:cNvSpPr/>
      </dsp:nvSpPr>
      <dsp:spPr>
        <a:xfrm>
          <a:off x="0" y="2423597"/>
          <a:ext cx="10927829" cy="52767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Pokeman is for kids… I got a house rent to pay and kids to feed.</a:t>
          </a:r>
        </a:p>
      </dsp:txBody>
      <dsp:txXfrm>
        <a:off x="25759" y="2449356"/>
        <a:ext cx="10876311" cy="476152"/>
      </dsp:txXfrm>
    </dsp:sp>
    <dsp:sp modelId="{47CE52C0-EA62-490E-82E1-D7A4AC8EC2EA}">
      <dsp:nvSpPr>
        <dsp:cNvPr id="0" name=""/>
        <dsp:cNvSpPr/>
      </dsp:nvSpPr>
      <dsp:spPr>
        <a:xfrm>
          <a:off x="0" y="3014627"/>
          <a:ext cx="10927829" cy="527670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Terms used can be confusing for even veteran Pokemon player.</a:t>
          </a:r>
        </a:p>
      </dsp:txBody>
      <dsp:txXfrm>
        <a:off x="25759" y="3040386"/>
        <a:ext cx="10876311" cy="476152"/>
      </dsp:txXfrm>
    </dsp:sp>
    <dsp:sp modelId="{FDF6F396-86B6-4C6E-A2E0-9B525911CB4B}">
      <dsp:nvSpPr>
        <dsp:cNvPr id="0" name=""/>
        <dsp:cNvSpPr/>
      </dsp:nvSpPr>
      <dsp:spPr>
        <a:xfrm>
          <a:off x="0" y="3605657"/>
          <a:ext cx="10927829" cy="52767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After a few years, some data sets can be outdated due to new Metagame.</a:t>
          </a:r>
        </a:p>
      </dsp:txBody>
      <dsp:txXfrm>
        <a:off x="25759" y="3631416"/>
        <a:ext cx="10876311" cy="4761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E279F-DD35-44ED-B64E-DA73E8C82E15}">
      <dsp:nvSpPr>
        <dsp:cNvPr id="0" name=""/>
        <dsp:cNvSpPr/>
      </dsp:nvSpPr>
      <dsp:spPr>
        <a:xfrm>
          <a:off x="0" y="32252"/>
          <a:ext cx="10927829" cy="13127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 most successful team is subjective due to interests, bias, randomness, and strategy.</a:t>
          </a:r>
        </a:p>
      </dsp:txBody>
      <dsp:txXfrm>
        <a:off x="64083" y="96335"/>
        <a:ext cx="10799663" cy="1184574"/>
      </dsp:txXfrm>
    </dsp:sp>
    <dsp:sp modelId="{2BCABC04-7137-40C8-94FB-C8AC456593D0}">
      <dsp:nvSpPr>
        <dsp:cNvPr id="0" name=""/>
        <dsp:cNvSpPr/>
      </dsp:nvSpPr>
      <dsp:spPr>
        <a:xfrm>
          <a:off x="0" y="1440032"/>
          <a:ext cx="10927829" cy="13127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 Pokemon Listed were never used together but were the most used overall between 2017-2019.</a:t>
          </a:r>
        </a:p>
      </dsp:txBody>
      <dsp:txXfrm>
        <a:off x="64083" y="1504115"/>
        <a:ext cx="10799663" cy="1184574"/>
      </dsp:txXfrm>
    </dsp:sp>
    <dsp:sp modelId="{ED59C2EA-9DDA-4EE7-AEBD-1E1ACEE5B135}">
      <dsp:nvSpPr>
        <dsp:cNvPr id="0" name=""/>
        <dsp:cNvSpPr/>
      </dsp:nvSpPr>
      <dsp:spPr>
        <a:xfrm>
          <a:off x="0" y="2847812"/>
          <a:ext cx="10927829" cy="13127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Will these Pokemon remain successful in Sword and Shield (2022)?</a:t>
          </a:r>
        </a:p>
      </dsp:txBody>
      <dsp:txXfrm>
        <a:off x="64083" y="2911895"/>
        <a:ext cx="10799663" cy="118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C069-34E0-4C1F-B415-D3AB5D090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F1804-C5E1-4736-838F-F432307A9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8A58E-257D-432B-BBD9-9C5F8CC7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071A-B3C2-467E-A58D-82CD332F733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6E9D1-1BA2-43D7-8C57-66D77FAA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ABBA4-22DF-479E-81C8-795E9CB1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1BB9-032D-4BE3-A2BF-F3526FD87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8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F2EA-7C26-41AC-9904-D3B739CC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6B60A-0887-4D9B-8FF7-5735E8E79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59252-8BB0-4421-81E2-6CD65DCE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071A-B3C2-467E-A58D-82CD332F733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CC925-CFCD-4C2C-96A0-C49A4C1C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F659-0DFD-40CF-8F70-94B3D8D1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1BB9-032D-4BE3-A2BF-F3526FD87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6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A67B6C-82EF-4833-9471-75E74E132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DDB29-D927-4ED0-AE5F-22C55057E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0EC77-2573-4D81-834D-A848D0AE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071A-B3C2-467E-A58D-82CD332F733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5BDDA-EBD4-4817-8DD1-A55FF400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CD83-A3E3-4FCF-9A2D-54A471D9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1BB9-032D-4BE3-A2BF-F3526FD87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6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4B3B-BF20-40F6-9747-AFDE50F8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CEB-3F24-4A6E-B40C-22E28A924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6593D-C791-420C-9F50-8336FB58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071A-B3C2-467E-A58D-82CD332F733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40D8E-D84B-4931-A6D6-C695A7A3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E5B90-0F7B-4809-95A0-FA629F56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1BB9-032D-4BE3-A2BF-F3526FD87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9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7551C-F519-4618-A9A0-A0ADAB408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A488E-FD3D-4A32-AFF4-B16DA9465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30B75-1E39-46BF-A8F5-AB309197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071A-B3C2-467E-A58D-82CD332F733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68320-F057-4048-99ED-F257247A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012CA-A4AE-4EB2-9E17-C7DBCF80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1BB9-032D-4BE3-A2BF-F3526FD87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D3CE-6A23-4ED4-80D1-615E1DE1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FF87-92BB-4337-A7E5-DEE7EC291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7E762-728E-4FAB-9943-E3E31A411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EC065-475C-46CE-92E1-29341050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071A-B3C2-467E-A58D-82CD332F733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64AA1-34D4-4577-9FCF-93CD404D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19E1F-00F0-4808-85FB-4519B28D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1BB9-032D-4BE3-A2BF-F3526FD87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4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7E1CB-D060-487A-BB27-3270C0A0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A2522-0A5C-446F-BF40-B33E577F3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25DF7-3A11-444C-A7C0-85411334E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0A3AE-C5D1-462B-B6D1-9DBF91E62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CF57B-6B8C-4AF0-8BF6-4A2950519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415C7-2352-436E-987B-0F2DACF9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071A-B3C2-467E-A58D-82CD332F733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2AF8F-B4BD-4F2C-8718-8DAE60E8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CBBFA5-5862-4E65-8A40-498A8CC5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1BB9-032D-4BE3-A2BF-F3526FD87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5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2E2D-A570-4681-862F-B7EAF440C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15C1E8-F5DC-471E-94F5-3B78CB88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071A-B3C2-467E-A58D-82CD332F733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FE58E-08E1-4FFE-87E5-D3403000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6357F-595E-498D-93F0-C482AFB2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1BB9-032D-4BE3-A2BF-F3526FD87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0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870D1-1FDA-4B32-A95B-9A395964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071A-B3C2-467E-A58D-82CD332F733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37FB39-83A5-4E33-B69F-858D3A17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0B3AD-96B4-4EF8-A6F6-309D0E39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1BB9-032D-4BE3-A2BF-F3526FD87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9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732C4-F351-4226-B2FD-07BCB3865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F5A25-E060-45E5-AD17-8E11D0CCE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8D073-61D7-4EBA-9538-C816BCFB1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FFBFD-AB22-4D24-A543-D75621D0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071A-B3C2-467E-A58D-82CD332F733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ED281-5A2A-43CB-801A-C1062C18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9B2D5-0912-4A33-AC66-C76DE7A7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1BB9-032D-4BE3-A2BF-F3526FD87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C4B6-E912-4EE2-96F8-58F63F2C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372B3-3943-4C0A-9970-C0CE69DCC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8AF25-ADC1-45E1-9527-E973688C8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53A48-C325-406B-8F51-C209DE90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071A-B3C2-467E-A58D-82CD332F733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B5420-CCE3-4AA0-B6C5-E994CC6F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6411-A44D-4838-9F7D-8818722B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1BB9-032D-4BE3-A2BF-F3526FD87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6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2BCFA6-BC3E-4BEA-8ED5-DC634AC81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C3109-C478-47ED-9520-070C27602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8A9EA-0004-488E-A172-5232080DD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F071A-B3C2-467E-A58D-82CD332F733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DFC59-DCD9-40AA-9016-00E0DD1F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36DDC-5F72-4448-B8D2-8E94AB7FB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C1BB9-032D-4BE3-A2BF-F3526FD87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2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E5296-4B88-419C-907B-EE49DC70D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Pokemon: Got to Win it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E14B6-808B-486D-859F-512B1DEFC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Shaun </a:t>
            </a:r>
            <a:r>
              <a:rPr lang="en-US" dirty="0" err="1"/>
              <a:t>Whitsel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4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F25E-9095-4224-A3B6-A6E46479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 and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3B98-DB30-4C9F-8C18-8C349DFE0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Tapu</a:t>
            </a:r>
            <a:r>
              <a:rPr lang="en-US" sz="4000" dirty="0"/>
              <a:t> Koko </a:t>
            </a:r>
          </a:p>
          <a:p>
            <a:r>
              <a:rPr lang="en-US" sz="4000" dirty="0" err="1"/>
              <a:t>Incineroar</a:t>
            </a:r>
            <a:endParaRPr lang="en-US" sz="4000" dirty="0"/>
          </a:p>
          <a:p>
            <a:r>
              <a:rPr lang="en-US" sz="4000" dirty="0" err="1"/>
              <a:t>Kartana</a:t>
            </a:r>
            <a:endParaRPr lang="en-US" sz="4000" dirty="0"/>
          </a:p>
          <a:p>
            <a:r>
              <a:rPr lang="en-US" sz="4000" dirty="0" err="1"/>
              <a:t>Salamence</a:t>
            </a:r>
            <a:endParaRPr lang="en-US" sz="4000" dirty="0"/>
          </a:p>
          <a:p>
            <a:r>
              <a:rPr lang="en-US" sz="4000" dirty="0" err="1"/>
              <a:t>Snorlax</a:t>
            </a:r>
            <a:endParaRPr lang="en-US" sz="4000" dirty="0"/>
          </a:p>
          <a:p>
            <a:r>
              <a:rPr lang="en-US" sz="4000" dirty="0" err="1"/>
              <a:t>Tapu</a:t>
            </a:r>
            <a:r>
              <a:rPr lang="en-US" sz="4000" dirty="0"/>
              <a:t> </a:t>
            </a:r>
            <a:r>
              <a:rPr lang="en-US" sz="4000" dirty="0" err="1"/>
              <a:t>Fini</a:t>
            </a: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86B996-473C-4891-BC3F-14D7F3E0D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883" y="2144390"/>
            <a:ext cx="7508397" cy="211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558463-AAAC-4B04-BD13-461EB390F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883" y="2775777"/>
            <a:ext cx="7508397" cy="2194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E913FD-774D-4E6D-B633-2ACE7401D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883" y="3415442"/>
            <a:ext cx="7508397" cy="2429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77C7C5-FB80-46B7-8DC7-E9805871F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883" y="4030110"/>
            <a:ext cx="7508397" cy="2194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BCA17F-D1B6-4787-AFD7-69F38488D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8883" y="4680717"/>
            <a:ext cx="7508397" cy="2664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797677-1870-4D68-9DD8-1793D696D0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8883" y="5380813"/>
            <a:ext cx="7508396" cy="2437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F10E4AA-D02F-4A2E-8261-C6821BFB53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8883" y="1767199"/>
            <a:ext cx="7656706" cy="21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83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84AFF-7C0F-47B0-B10A-7EDE5CAB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Stat Ranks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89C979-0B29-4C35-A3A7-17A0BDEC18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192699"/>
              </p:ext>
            </p:extLst>
          </p:nvPr>
        </p:nvGraphicFramePr>
        <p:xfrm>
          <a:off x="644056" y="2439119"/>
          <a:ext cx="10927832" cy="3539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706">
                  <a:extLst>
                    <a:ext uri="{9D8B030D-6E8A-4147-A177-3AD203B41FA5}">
                      <a16:colId xmlns:a16="http://schemas.microsoft.com/office/drawing/2014/main" val="3544672053"/>
                    </a:ext>
                  </a:extLst>
                </a:gridCol>
                <a:gridCol w="1330442">
                  <a:extLst>
                    <a:ext uri="{9D8B030D-6E8A-4147-A177-3AD203B41FA5}">
                      <a16:colId xmlns:a16="http://schemas.microsoft.com/office/drawing/2014/main" val="4273145678"/>
                    </a:ext>
                  </a:extLst>
                </a:gridCol>
                <a:gridCol w="1382706">
                  <a:extLst>
                    <a:ext uri="{9D8B030D-6E8A-4147-A177-3AD203B41FA5}">
                      <a16:colId xmlns:a16="http://schemas.microsoft.com/office/drawing/2014/main" val="2124592948"/>
                    </a:ext>
                  </a:extLst>
                </a:gridCol>
                <a:gridCol w="1382706">
                  <a:extLst>
                    <a:ext uri="{9D8B030D-6E8A-4147-A177-3AD203B41FA5}">
                      <a16:colId xmlns:a16="http://schemas.microsoft.com/office/drawing/2014/main" val="1728702505"/>
                    </a:ext>
                  </a:extLst>
                </a:gridCol>
                <a:gridCol w="1382706">
                  <a:extLst>
                    <a:ext uri="{9D8B030D-6E8A-4147-A177-3AD203B41FA5}">
                      <a16:colId xmlns:a16="http://schemas.microsoft.com/office/drawing/2014/main" val="1550057360"/>
                    </a:ext>
                  </a:extLst>
                </a:gridCol>
                <a:gridCol w="1382706">
                  <a:extLst>
                    <a:ext uri="{9D8B030D-6E8A-4147-A177-3AD203B41FA5}">
                      <a16:colId xmlns:a16="http://schemas.microsoft.com/office/drawing/2014/main" val="2341842910"/>
                    </a:ext>
                  </a:extLst>
                </a:gridCol>
                <a:gridCol w="1382706">
                  <a:extLst>
                    <a:ext uri="{9D8B030D-6E8A-4147-A177-3AD203B41FA5}">
                      <a16:colId xmlns:a16="http://schemas.microsoft.com/office/drawing/2014/main" val="1134545823"/>
                    </a:ext>
                  </a:extLst>
                </a:gridCol>
                <a:gridCol w="1301154">
                  <a:extLst>
                    <a:ext uri="{9D8B030D-6E8A-4147-A177-3AD203B41FA5}">
                      <a16:colId xmlns:a16="http://schemas.microsoft.com/office/drawing/2014/main" val="2018754166"/>
                    </a:ext>
                  </a:extLst>
                </a:gridCol>
              </a:tblGrid>
              <a:tr h="711793">
                <a:tc>
                  <a:txBody>
                    <a:bodyPr/>
                    <a:lstStyle/>
                    <a:p>
                      <a:r>
                        <a:rPr lang="en-US" sz="1900"/>
                        <a:t>Pokemon</a:t>
                      </a:r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HP</a:t>
                      </a:r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Attack</a:t>
                      </a:r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Defense</a:t>
                      </a:r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Special Attack</a:t>
                      </a:r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Special Defense</a:t>
                      </a:r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Speed</a:t>
                      </a:r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Total</a:t>
                      </a:r>
                    </a:p>
                  </a:txBody>
                  <a:tcPr marL="96188" marR="96188" marT="48094" marB="48094"/>
                </a:tc>
                <a:extLst>
                  <a:ext uri="{0D108BD9-81ED-4DB2-BD59-A6C34878D82A}">
                    <a16:rowId xmlns:a16="http://schemas.microsoft.com/office/drawing/2014/main" val="1289642761"/>
                  </a:ext>
                </a:extLst>
              </a:tr>
              <a:tr h="423229">
                <a:tc>
                  <a:txBody>
                    <a:bodyPr/>
                    <a:lstStyle/>
                    <a:p>
                      <a:r>
                        <a:rPr lang="en-US" sz="1900"/>
                        <a:t>Tapu Koko</a:t>
                      </a:r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156</a:t>
                      </a:r>
                      <a:r>
                        <a:rPr lang="en-US" sz="1900" baseline="30000"/>
                        <a:t>th</a:t>
                      </a:r>
                      <a:endParaRPr lang="en-US" sz="1900"/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52</a:t>
                      </a:r>
                      <a:r>
                        <a:rPr lang="en-US" sz="1900" baseline="30000"/>
                        <a:t>nd</a:t>
                      </a:r>
                      <a:endParaRPr lang="en-US" sz="1900"/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95</a:t>
                      </a:r>
                      <a:r>
                        <a:rPr lang="en-US" sz="1900" baseline="30000"/>
                        <a:t>th</a:t>
                      </a:r>
                      <a:endParaRPr lang="en-US" sz="1900"/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80</a:t>
                      </a:r>
                      <a:r>
                        <a:rPr lang="en-US" sz="1900" baseline="30000"/>
                        <a:t>th</a:t>
                      </a:r>
                      <a:endParaRPr lang="en-US" sz="1900"/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152</a:t>
                      </a:r>
                      <a:r>
                        <a:rPr lang="en-US" sz="1900" baseline="30000"/>
                        <a:t>nd</a:t>
                      </a:r>
                      <a:endParaRPr lang="en-US" sz="1900"/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3</a:t>
                      </a:r>
                      <a:r>
                        <a:rPr lang="en-US" sz="1900" baseline="30000"/>
                        <a:t>rd</a:t>
                      </a:r>
                      <a:endParaRPr lang="en-US" sz="1900"/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18</a:t>
                      </a:r>
                      <a:r>
                        <a:rPr lang="en-US" sz="1900" baseline="30000"/>
                        <a:t>th</a:t>
                      </a:r>
                      <a:endParaRPr lang="en-US" sz="1900"/>
                    </a:p>
                  </a:txBody>
                  <a:tcPr marL="96188" marR="96188" marT="48094" marB="48094"/>
                </a:tc>
                <a:extLst>
                  <a:ext uri="{0D108BD9-81ED-4DB2-BD59-A6C34878D82A}">
                    <a16:rowId xmlns:a16="http://schemas.microsoft.com/office/drawing/2014/main" val="1240070299"/>
                  </a:ext>
                </a:extLst>
              </a:tr>
              <a:tr h="423229">
                <a:tc>
                  <a:txBody>
                    <a:bodyPr/>
                    <a:lstStyle/>
                    <a:p>
                      <a:r>
                        <a:rPr lang="en-US" sz="1900"/>
                        <a:t>Incineroar</a:t>
                      </a:r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47</a:t>
                      </a:r>
                      <a:r>
                        <a:rPr lang="en-US" sz="1900" baseline="30000"/>
                        <a:t>th</a:t>
                      </a:r>
                      <a:endParaRPr lang="en-US" sz="1900"/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49</a:t>
                      </a:r>
                      <a:r>
                        <a:rPr lang="en-US" sz="1900" baseline="30000"/>
                        <a:t>th</a:t>
                      </a:r>
                      <a:endParaRPr lang="en-US" sz="1900"/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79</a:t>
                      </a:r>
                      <a:r>
                        <a:rPr lang="en-US" sz="1900" baseline="30000"/>
                        <a:t>th</a:t>
                      </a:r>
                      <a:endParaRPr lang="en-US" sz="1900"/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122</a:t>
                      </a:r>
                      <a:r>
                        <a:rPr lang="en-US" sz="1900" baseline="30000"/>
                        <a:t>nd</a:t>
                      </a:r>
                      <a:endParaRPr lang="en-US" sz="1900"/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86</a:t>
                      </a:r>
                      <a:r>
                        <a:rPr lang="en-US" sz="1900" baseline="30000"/>
                        <a:t>th</a:t>
                      </a:r>
                      <a:endParaRPr lang="en-US" sz="1900"/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222</a:t>
                      </a:r>
                      <a:r>
                        <a:rPr lang="en-US" sz="1900" baseline="30000"/>
                        <a:t>nd</a:t>
                      </a:r>
                      <a:endParaRPr lang="en-US" sz="1900"/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44</a:t>
                      </a:r>
                      <a:r>
                        <a:rPr lang="en-US" sz="1900" baseline="30000"/>
                        <a:t>th</a:t>
                      </a:r>
                      <a:r>
                        <a:rPr lang="en-US" sz="1900"/>
                        <a:t> </a:t>
                      </a:r>
                    </a:p>
                  </a:txBody>
                  <a:tcPr marL="96188" marR="96188" marT="48094" marB="48094"/>
                </a:tc>
                <a:extLst>
                  <a:ext uri="{0D108BD9-81ED-4DB2-BD59-A6C34878D82A}">
                    <a16:rowId xmlns:a16="http://schemas.microsoft.com/office/drawing/2014/main" val="749857553"/>
                  </a:ext>
                </a:extLst>
              </a:tr>
              <a:tr h="423229">
                <a:tc>
                  <a:txBody>
                    <a:bodyPr/>
                    <a:lstStyle/>
                    <a:p>
                      <a:r>
                        <a:rPr lang="en-US" sz="1900"/>
                        <a:t>Kartana</a:t>
                      </a:r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250</a:t>
                      </a:r>
                      <a:r>
                        <a:rPr lang="en-US" sz="1900" baseline="30000"/>
                        <a:t>th</a:t>
                      </a:r>
                      <a:endParaRPr lang="en-US" sz="1900"/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</a:t>
                      </a:r>
                      <a:r>
                        <a:rPr lang="en-US" sz="1900" baseline="30000"/>
                        <a:t>st</a:t>
                      </a:r>
                      <a:endParaRPr lang="en-US" sz="1900"/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14</a:t>
                      </a:r>
                      <a:r>
                        <a:rPr lang="en-US" sz="1900" baseline="30000"/>
                        <a:t>th</a:t>
                      </a:r>
                      <a:endParaRPr lang="en-US" sz="1900"/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239</a:t>
                      </a:r>
                      <a:r>
                        <a:rPr lang="en-US" sz="1900" baseline="30000"/>
                        <a:t>th</a:t>
                      </a:r>
                      <a:endParaRPr lang="en-US" sz="1900"/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381</a:t>
                      </a:r>
                      <a:r>
                        <a:rPr lang="en-US" sz="1900" baseline="30000"/>
                        <a:t>st</a:t>
                      </a:r>
                      <a:endParaRPr lang="en-US" sz="1900"/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28</a:t>
                      </a:r>
                      <a:r>
                        <a:rPr lang="en-US" sz="1900" baseline="30000"/>
                        <a:t>th</a:t>
                      </a:r>
                      <a:endParaRPr lang="en-US" sz="1900"/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19</a:t>
                      </a:r>
                      <a:r>
                        <a:rPr lang="en-US" sz="1900" baseline="30000"/>
                        <a:t>th</a:t>
                      </a:r>
                      <a:endParaRPr lang="en-US" sz="1900"/>
                    </a:p>
                  </a:txBody>
                  <a:tcPr marL="96188" marR="96188" marT="48094" marB="48094"/>
                </a:tc>
                <a:extLst>
                  <a:ext uri="{0D108BD9-81ED-4DB2-BD59-A6C34878D82A}">
                    <a16:rowId xmlns:a16="http://schemas.microsoft.com/office/drawing/2014/main" val="2412579382"/>
                  </a:ext>
                </a:extLst>
              </a:tr>
              <a:tr h="711793">
                <a:tc>
                  <a:txBody>
                    <a:bodyPr/>
                    <a:lstStyle/>
                    <a:p>
                      <a:r>
                        <a:rPr lang="en-US" sz="1900"/>
                        <a:t>Salamence</a:t>
                      </a:r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57</a:t>
                      </a:r>
                      <a:r>
                        <a:rPr lang="en-US" sz="1900" baseline="30000"/>
                        <a:t>th</a:t>
                      </a:r>
                      <a:endParaRPr lang="en-US" sz="1900"/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9</a:t>
                      </a:r>
                      <a:r>
                        <a:rPr lang="en-US" sz="1900" baseline="30000"/>
                        <a:t>th</a:t>
                      </a:r>
                      <a:endParaRPr lang="en-US" sz="1900"/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117</a:t>
                      </a:r>
                      <a:r>
                        <a:rPr lang="en-US" sz="1900" baseline="30000"/>
                        <a:t>th</a:t>
                      </a:r>
                      <a:endParaRPr lang="en-US" sz="1900"/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40</a:t>
                      </a:r>
                      <a:r>
                        <a:rPr lang="en-US" sz="1900" baseline="30000"/>
                        <a:t>th</a:t>
                      </a:r>
                      <a:endParaRPr lang="en-US" sz="1900"/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122</a:t>
                      </a:r>
                      <a:r>
                        <a:rPr lang="en-US" sz="1900" baseline="30000"/>
                        <a:t>nd</a:t>
                      </a:r>
                      <a:endParaRPr lang="en-US" sz="1900"/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46</a:t>
                      </a:r>
                      <a:r>
                        <a:rPr lang="en-US" sz="1900" baseline="30000"/>
                        <a:t>th</a:t>
                      </a:r>
                      <a:endParaRPr lang="en-US" sz="1900"/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10</a:t>
                      </a:r>
                      <a:r>
                        <a:rPr lang="en-US" sz="1900" baseline="30000"/>
                        <a:t>th</a:t>
                      </a:r>
                      <a:endParaRPr lang="en-US" sz="1900"/>
                    </a:p>
                  </a:txBody>
                  <a:tcPr marL="96188" marR="96188" marT="48094" marB="48094"/>
                </a:tc>
                <a:extLst>
                  <a:ext uri="{0D108BD9-81ED-4DB2-BD59-A6C34878D82A}">
                    <a16:rowId xmlns:a16="http://schemas.microsoft.com/office/drawing/2014/main" val="3410092843"/>
                  </a:ext>
                </a:extLst>
              </a:tr>
              <a:tr h="423229">
                <a:tc>
                  <a:txBody>
                    <a:bodyPr/>
                    <a:lstStyle/>
                    <a:p>
                      <a:r>
                        <a:rPr lang="en-US" sz="1900"/>
                        <a:t>Snorlax</a:t>
                      </a:r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6</a:t>
                      </a:r>
                      <a:r>
                        <a:rPr lang="en-US" sz="1900" baseline="30000"/>
                        <a:t>th</a:t>
                      </a:r>
                      <a:endParaRPr lang="en-US" sz="1900"/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62</a:t>
                      </a:r>
                      <a:r>
                        <a:rPr lang="en-US" sz="1900" baseline="30000"/>
                        <a:t>nd</a:t>
                      </a:r>
                      <a:endParaRPr lang="en-US" sz="1900"/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206</a:t>
                      </a:r>
                      <a:r>
                        <a:rPr lang="en-US" sz="1900" baseline="30000"/>
                        <a:t>th</a:t>
                      </a:r>
                      <a:endParaRPr lang="en-US" sz="1900"/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191</a:t>
                      </a:r>
                      <a:r>
                        <a:rPr lang="en-US" sz="1900" baseline="30000"/>
                        <a:t>st</a:t>
                      </a:r>
                      <a:endParaRPr lang="en-US" sz="1900"/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31</a:t>
                      </a:r>
                      <a:r>
                        <a:rPr lang="en-US" sz="1900" baseline="30000"/>
                        <a:t>st</a:t>
                      </a:r>
                      <a:endParaRPr lang="en-US" sz="1900"/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369</a:t>
                      </a:r>
                      <a:r>
                        <a:rPr lang="en-US" sz="1900" baseline="30000"/>
                        <a:t>th</a:t>
                      </a:r>
                      <a:endParaRPr lang="en-US" sz="1900"/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34</a:t>
                      </a:r>
                      <a:r>
                        <a:rPr lang="en-US" sz="1900" baseline="30000"/>
                        <a:t>th</a:t>
                      </a:r>
                      <a:endParaRPr lang="en-US" sz="1900"/>
                    </a:p>
                  </a:txBody>
                  <a:tcPr marL="96188" marR="96188" marT="48094" marB="48094"/>
                </a:tc>
                <a:extLst>
                  <a:ext uri="{0D108BD9-81ED-4DB2-BD59-A6C34878D82A}">
                    <a16:rowId xmlns:a16="http://schemas.microsoft.com/office/drawing/2014/main" val="1197635106"/>
                  </a:ext>
                </a:extLst>
              </a:tr>
              <a:tr h="423229">
                <a:tc>
                  <a:txBody>
                    <a:bodyPr/>
                    <a:lstStyle/>
                    <a:p>
                      <a:r>
                        <a:rPr lang="en-US" sz="1900"/>
                        <a:t>Tapu Fini</a:t>
                      </a:r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144</a:t>
                      </a:r>
                      <a:r>
                        <a:rPr lang="en-US" sz="1900" baseline="30000"/>
                        <a:t>th</a:t>
                      </a:r>
                      <a:endParaRPr lang="en-US" sz="1900"/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189</a:t>
                      </a:r>
                      <a:r>
                        <a:rPr lang="en-US" sz="1900" baseline="30000"/>
                        <a:t>th</a:t>
                      </a:r>
                      <a:endParaRPr lang="en-US" sz="1900"/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28</a:t>
                      </a:r>
                      <a:r>
                        <a:rPr lang="en-US" sz="1900" baseline="30000"/>
                        <a:t>th</a:t>
                      </a:r>
                      <a:endParaRPr lang="en-US" sz="1900"/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74</a:t>
                      </a:r>
                      <a:r>
                        <a:rPr lang="en-US" sz="1900" baseline="30000"/>
                        <a:t>th</a:t>
                      </a:r>
                      <a:endParaRPr lang="en-US" sz="1900"/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15</a:t>
                      </a:r>
                      <a:r>
                        <a:rPr lang="en-US" sz="1900" baseline="30000"/>
                        <a:t>th</a:t>
                      </a:r>
                      <a:endParaRPr lang="en-US" sz="1900"/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103</a:t>
                      </a:r>
                      <a:r>
                        <a:rPr lang="en-US" sz="1900" baseline="30000"/>
                        <a:t>rd</a:t>
                      </a:r>
                      <a:endParaRPr lang="en-US" sz="1900"/>
                    </a:p>
                  </a:txBody>
                  <a:tcPr marL="96188" marR="96188" marT="48094" marB="480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17</a:t>
                      </a:r>
                      <a:r>
                        <a:rPr lang="en-US" sz="1900" baseline="30000"/>
                        <a:t>th</a:t>
                      </a:r>
                      <a:endParaRPr lang="en-US" sz="1900"/>
                    </a:p>
                  </a:txBody>
                  <a:tcPr marL="96188" marR="96188" marT="48094" marB="48094"/>
                </a:tc>
                <a:extLst>
                  <a:ext uri="{0D108BD9-81ED-4DB2-BD59-A6C34878D82A}">
                    <a16:rowId xmlns:a16="http://schemas.microsoft.com/office/drawing/2014/main" val="563951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45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9F80C-9DCB-44F4-A4F5-DEBC31E2D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2019 Champion Stat Ranks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F3FE80-7C1A-4C66-B947-02B9DE09BD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399170"/>
              </p:ext>
            </p:extLst>
          </p:nvPr>
        </p:nvGraphicFramePr>
        <p:xfrm>
          <a:off x="644056" y="2447543"/>
          <a:ext cx="10927836" cy="352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125">
                  <a:extLst>
                    <a:ext uri="{9D8B030D-6E8A-4147-A177-3AD203B41FA5}">
                      <a16:colId xmlns:a16="http://schemas.microsoft.com/office/drawing/2014/main" val="4091757015"/>
                    </a:ext>
                  </a:extLst>
                </a:gridCol>
                <a:gridCol w="1376125">
                  <a:extLst>
                    <a:ext uri="{9D8B030D-6E8A-4147-A177-3AD203B41FA5}">
                      <a16:colId xmlns:a16="http://schemas.microsoft.com/office/drawing/2014/main" val="841380204"/>
                    </a:ext>
                  </a:extLst>
                </a:gridCol>
                <a:gridCol w="1376125">
                  <a:extLst>
                    <a:ext uri="{9D8B030D-6E8A-4147-A177-3AD203B41FA5}">
                      <a16:colId xmlns:a16="http://schemas.microsoft.com/office/drawing/2014/main" val="579924337"/>
                    </a:ext>
                  </a:extLst>
                </a:gridCol>
                <a:gridCol w="1376125">
                  <a:extLst>
                    <a:ext uri="{9D8B030D-6E8A-4147-A177-3AD203B41FA5}">
                      <a16:colId xmlns:a16="http://schemas.microsoft.com/office/drawing/2014/main" val="13309416"/>
                    </a:ext>
                  </a:extLst>
                </a:gridCol>
                <a:gridCol w="1376125">
                  <a:extLst>
                    <a:ext uri="{9D8B030D-6E8A-4147-A177-3AD203B41FA5}">
                      <a16:colId xmlns:a16="http://schemas.microsoft.com/office/drawing/2014/main" val="3560315662"/>
                    </a:ext>
                  </a:extLst>
                </a:gridCol>
                <a:gridCol w="1376125">
                  <a:extLst>
                    <a:ext uri="{9D8B030D-6E8A-4147-A177-3AD203B41FA5}">
                      <a16:colId xmlns:a16="http://schemas.microsoft.com/office/drawing/2014/main" val="2609908720"/>
                    </a:ext>
                  </a:extLst>
                </a:gridCol>
                <a:gridCol w="1376125">
                  <a:extLst>
                    <a:ext uri="{9D8B030D-6E8A-4147-A177-3AD203B41FA5}">
                      <a16:colId xmlns:a16="http://schemas.microsoft.com/office/drawing/2014/main" val="174457110"/>
                    </a:ext>
                  </a:extLst>
                </a:gridCol>
                <a:gridCol w="1294961">
                  <a:extLst>
                    <a:ext uri="{9D8B030D-6E8A-4147-A177-3AD203B41FA5}">
                      <a16:colId xmlns:a16="http://schemas.microsoft.com/office/drawing/2014/main" val="2345744541"/>
                    </a:ext>
                  </a:extLst>
                </a:gridCol>
              </a:tblGrid>
              <a:tr h="708405">
                <a:tc>
                  <a:txBody>
                    <a:bodyPr/>
                    <a:lstStyle/>
                    <a:p>
                      <a:r>
                        <a:rPr lang="en-US" sz="1900"/>
                        <a:t>Pokemon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HP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Attack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Defense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Special Attack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Special Defense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Speed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Total</a:t>
                      </a:r>
                    </a:p>
                  </a:txBody>
                  <a:tcPr marL="95730" marR="95730" marT="47865" marB="47865"/>
                </a:tc>
                <a:extLst>
                  <a:ext uri="{0D108BD9-81ED-4DB2-BD59-A6C34878D82A}">
                    <a16:rowId xmlns:a16="http://schemas.microsoft.com/office/drawing/2014/main" val="1857520026"/>
                  </a:ext>
                </a:extLst>
              </a:tr>
              <a:tr h="421214">
                <a:tc>
                  <a:txBody>
                    <a:bodyPr/>
                    <a:lstStyle/>
                    <a:p>
                      <a:r>
                        <a:rPr lang="en-US" sz="1900"/>
                        <a:t>Lunala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10</a:t>
                      </a:r>
                      <a:r>
                        <a:rPr lang="en-US" sz="1900" baseline="30000"/>
                        <a:t>th</a:t>
                      </a:r>
                      <a:r>
                        <a:rPr lang="en-US" sz="1900"/>
                        <a:t> 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54</a:t>
                      </a:r>
                      <a:r>
                        <a:rPr lang="en-US" sz="1900" baseline="30000"/>
                        <a:t>th</a:t>
                      </a:r>
                      <a:r>
                        <a:rPr lang="en-US" sz="1900"/>
                        <a:t> 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91</a:t>
                      </a:r>
                      <a:r>
                        <a:rPr lang="en-US" sz="1900" baseline="30000"/>
                        <a:t>st</a:t>
                      </a:r>
                      <a:r>
                        <a:rPr lang="en-US" sz="1900"/>
                        <a:t> 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</a:t>
                      </a:r>
                      <a:r>
                        <a:rPr lang="en-US" sz="1900" baseline="30000"/>
                        <a:t>th</a:t>
                      </a:r>
                      <a:r>
                        <a:rPr lang="en-US" sz="1900"/>
                        <a:t> 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36</a:t>
                      </a:r>
                      <a:r>
                        <a:rPr lang="en-US" sz="1900" baseline="30000"/>
                        <a:t>th</a:t>
                      </a:r>
                      <a:r>
                        <a:rPr lang="en-US" sz="1900"/>
                        <a:t> 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52</a:t>
                      </a:r>
                      <a:r>
                        <a:rPr lang="en-US" sz="1900" baseline="30000"/>
                        <a:t>nd</a:t>
                      </a:r>
                      <a:r>
                        <a:rPr lang="en-US" sz="1900"/>
                        <a:t> 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</a:t>
                      </a:r>
                      <a:r>
                        <a:rPr lang="en-US" sz="1900" baseline="30000"/>
                        <a:t>st</a:t>
                      </a:r>
                      <a:endParaRPr lang="en-US" sz="1900"/>
                    </a:p>
                  </a:txBody>
                  <a:tcPr marL="95730" marR="95730" marT="47865" marB="47865"/>
                </a:tc>
                <a:extLst>
                  <a:ext uri="{0D108BD9-81ED-4DB2-BD59-A6C34878D82A}">
                    <a16:rowId xmlns:a16="http://schemas.microsoft.com/office/drawing/2014/main" val="2796057173"/>
                  </a:ext>
                </a:extLst>
              </a:tr>
              <a:tr h="421214">
                <a:tc>
                  <a:txBody>
                    <a:bodyPr/>
                    <a:lstStyle/>
                    <a:p>
                      <a:r>
                        <a:rPr lang="en-US" sz="1900"/>
                        <a:t>Groudon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30</a:t>
                      </a:r>
                      <a:r>
                        <a:rPr lang="en-US" sz="1900" baseline="30000"/>
                        <a:t>th</a:t>
                      </a:r>
                      <a:r>
                        <a:rPr lang="en-US" sz="1900"/>
                        <a:t> 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3</a:t>
                      </a:r>
                      <a:r>
                        <a:rPr lang="en-US" sz="1900" baseline="30000"/>
                        <a:t>rd</a:t>
                      </a:r>
                      <a:r>
                        <a:rPr lang="en-US" sz="1900"/>
                        <a:t> 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9</a:t>
                      </a:r>
                      <a:r>
                        <a:rPr lang="en-US" sz="1900" baseline="30000"/>
                        <a:t>th</a:t>
                      </a:r>
                      <a:r>
                        <a:rPr lang="en-US" sz="1900"/>
                        <a:t> 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58</a:t>
                      </a:r>
                      <a:r>
                        <a:rPr lang="en-US" sz="1900" baseline="30000"/>
                        <a:t>th</a:t>
                      </a:r>
                      <a:r>
                        <a:rPr lang="en-US" sz="1900"/>
                        <a:t> 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87</a:t>
                      </a:r>
                      <a:r>
                        <a:rPr lang="en-US" sz="1900" baseline="30000"/>
                        <a:t>th</a:t>
                      </a:r>
                      <a:r>
                        <a:rPr lang="en-US" sz="1900"/>
                        <a:t> 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82</a:t>
                      </a:r>
                      <a:r>
                        <a:rPr lang="en-US" sz="1900" baseline="30000"/>
                        <a:t>nd</a:t>
                      </a:r>
                      <a:r>
                        <a:rPr lang="en-US" sz="1900"/>
                        <a:t> 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3</a:t>
                      </a:r>
                      <a:r>
                        <a:rPr lang="en-US" sz="1900" baseline="30000"/>
                        <a:t>rd</a:t>
                      </a:r>
                      <a:endParaRPr lang="en-US" sz="1900"/>
                    </a:p>
                  </a:txBody>
                  <a:tcPr marL="95730" marR="95730" marT="47865" marB="47865"/>
                </a:tc>
                <a:extLst>
                  <a:ext uri="{0D108BD9-81ED-4DB2-BD59-A6C34878D82A}">
                    <a16:rowId xmlns:a16="http://schemas.microsoft.com/office/drawing/2014/main" val="1007779457"/>
                  </a:ext>
                </a:extLst>
              </a:tr>
              <a:tr h="421214">
                <a:tc>
                  <a:txBody>
                    <a:bodyPr/>
                    <a:lstStyle/>
                    <a:p>
                      <a:r>
                        <a:rPr lang="en-US" sz="1900" dirty="0" err="1"/>
                        <a:t>Incineroar</a:t>
                      </a:r>
                      <a:endParaRPr lang="en-US" sz="1900" dirty="0"/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47</a:t>
                      </a:r>
                      <a:r>
                        <a:rPr lang="en-US" sz="1900" baseline="30000"/>
                        <a:t>th</a:t>
                      </a:r>
                      <a:r>
                        <a:rPr lang="en-US" sz="1900"/>
                        <a:t> 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49</a:t>
                      </a:r>
                      <a:r>
                        <a:rPr lang="en-US" sz="1900" baseline="30000"/>
                        <a:t>th</a:t>
                      </a:r>
                      <a:r>
                        <a:rPr lang="en-US" sz="1900"/>
                        <a:t> 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79</a:t>
                      </a:r>
                      <a:r>
                        <a:rPr lang="en-US" sz="1900" baseline="30000"/>
                        <a:t>th</a:t>
                      </a:r>
                      <a:r>
                        <a:rPr lang="en-US" sz="1900"/>
                        <a:t> 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122</a:t>
                      </a:r>
                      <a:r>
                        <a:rPr lang="en-US" sz="1900" baseline="30000"/>
                        <a:t>nd</a:t>
                      </a:r>
                      <a:r>
                        <a:rPr lang="en-US" sz="1900"/>
                        <a:t> 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86</a:t>
                      </a:r>
                      <a:r>
                        <a:rPr lang="en-US" sz="1900" baseline="30000"/>
                        <a:t>th</a:t>
                      </a:r>
                      <a:r>
                        <a:rPr lang="en-US" sz="1900"/>
                        <a:t> 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222</a:t>
                      </a:r>
                      <a:r>
                        <a:rPr lang="en-US" sz="1900" baseline="30000"/>
                        <a:t>nd</a:t>
                      </a:r>
                      <a:r>
                        <a:rPr lang="en-US" sz="1900"/>
                        <a:t> 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44</a:t>
                      </a:r>
                      <a:r>
                        <a:rPr lang="en-US" sz="1900" baseline="30000"/>
                        <a:t>th</a:t>
                      </a:r>
                      <a:r>
                        <a:rPr lang="en-US" sz="1900"/>
                        <a:t> </a:t>
                      </a:r>
                    </a:p>
                  </a:txBody>
                  <a:tcPr marL="95730" marR="95730" marT="47865" marB="47865"/>
                </a:tc>
                <a:extLst>
                  <a:ext uri="{0D108BD9-81ED-4DB2-BD59-A6C34878D82A}">
                    <a16:rowId xmlns:a16="http://schemas.microsoft.com/office/drawing/2014/main" val="1496584709"/>
                  </a:ext>
                </a:extLst>
              </a:tr>
              <a:tr h="708405">
                <a:tc>
                  <a:txBody>
                    <a:bodyPr/>
                    <a:lstStyle/>
                    <a:p>
                      <a:r>
                        <a:rPr lang="en-US" sz="1900" dirty="0" err="1"/>
                        <a:t>Salamence</a:t>
                      </a:r>
                      <a:endParaRPr lang="en-US" sz="1900" dirty="0"/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57</a:t>
                      </a:r>
                      <a:r>
                        <a:rPr lang="en-US" sz="1900" baseline="30000"/>
                        <a:t>th</a:t>
                      </a:r>
                      <a:r>
                        <a:rPr lang="en-US" sz="1900"/>
                        <a:t> 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9</a:t>
                      </a:r>
                      <a:r>
                        <a:rPr lang="en-US" sz="1900" baseline="30000"/>
                        <a:t>th</a:t>
                      </a:r>
                      <a:r>
                        <a:rPr lang="en-US" sz="1900"/>
                        <a:t> 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117</a:t>
                      </a:r>
                      <a:r>
                        <a:rPr lang="en-US" sz="1900" baseline="30000"/>
                        <a:t>th</a:t>
                      </a:r>
                      <a:r>
                        <a:rPr lang="en-US" sz="1900"/>
                        <a:t> 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40</a:t>
                      </a:r>
                      <a:r>
                        <a:rPr lang="en-US" sz="1900" baseline="30000"/>
                        <a:t>th</a:t>
                      </a:r>
                      <a:r>
                        <a:rPr lang="en-US" sz="1900"/>
                        <a:t> 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122</a:t>
                      </a:r>
                      <a:r>
                        <a:rPr lang="en-US" sz="1900" baseline="30000"/>
                        <a:t>nd</a:t>
                      </a:r>
                      <a:r>
                        <a:rPr lang="en-US" sz="1900"/>
                        <a:t> 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46</a:t>
                      </a:r>
                      <a:r>
                        <a:rPr lang="en-US" sz="1900" baseline="30000"/>
                        <a:t>th</a:t>
                      </a:r>
                      <a:r>
                        <a:rPr lang="en-US" sz="1900"/>
                        <a:t> 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10</a:t>
                      </a:r>
                      <a:r>
                        <a:rPr lang="en-US" sz="1900" baseline="30000"/>
                        <a:t>th</a:t>
                      </a:r>
                      <a:r>
                        <a:rPr lang="en-US" sz="1900"/>
                        <a:t> </a:t>
                      </a:r>
                    </a:p>
                  </a:txBody>
                  <a:tcPr marL="95730" marR="95730" marT="47865" marB="47865"/>
                </a:tc>
                <a:extLst>
                  <a:ext uri="{0D108BD9-81ED-4DB2-BD59-A6C34878D82A}">
                    <a16:rowId xmlns:a16="http://schemas.microsoft.com/office/drawing/2014/main" val="3288622500"/>
                  </a:ext>
                </a:extLst>
              </a:tr>
              <a:tr h="421214">
                <a:tc>
                  <a:txBody>
                    <a:bodyPr/>
                    <a:lstStyle/>
                    <a:p>
                      <a:r>
                        <a:rPr lang="en-US" sz="1900" dirty="0" err="1"/>
                        <a:t>Tapu</a:t>
                      </a:r>
                      <a:r>
                        <a:rPr lang="en-US" sz="1900" dirty="0"/>
                        <a:t> </a:t>
                      </a:r>
                      <a:r>
                        <a:rPr lang="en-US" sz="1900" dirty="0" err="1"/>
                        <a:t>Fini</a:t>
                      </a:r>
                      <a:endParaRPr lang="en-US" sz="1900" dirty="0"/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144</a:t>
                      </a:r>
                      <a:r>
                        <a:rPr lang="en-US" sz="1900" baseline="30000"/>
                        <a:t>th</a:t>
                      </a:r>
                      <a:r>
                        <a:rPr lang="en-US" sz="1900"/>
                        <a:t> 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189</a:t>
                      </a:r>
                      <a:r>
                        <a:rPr lang="en-US" sz="1900" baseline="30000"/>
                        <a:t>th</a:t>
                      </a:r>
                      <a:r>
                        <a:rPr lang="en-US" sz="1900"/>
                        <a:t> 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28</a:t>
                      </a:r>
                      <a:r>
                        <a:rPr lang="en-US" sz="1900" baseline="30000"/>
                        <a:t>th</a:t>
                      </a:r>
                      <a:r>
                        <a:rPr lang="en-US" sz="1900"/>
                        <a:t> 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74</a:t>
                      </a:r>
                      <a:r>
                        <a:rPr lang="en-US" sz="1900" baseline="30000"/>
                        <a:t>th</a:t>
                      </a:r>
                      <a:r>
                        <a:rPr lang="en-US" sz="1900"/>
                        <a:t> 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15</a:t>
                      </a:r>
                      <a:r>
                        <a:rPr lang="en-US" sz="1900" baseline="30000"/>
                        <a:t>th</a:t>
                      </a:r>
                      <a:r>
                        <a:rPr lang="en-US" sz="1900"/>
                        <a:t> 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103</a:t>
                      </a:r>
                      <a:r>
                        <a:rPr lang="en-US" sz="1900" baseline="30000"/>
                        <a:t>rd</a:t>
                      </a:r>
                      <a:r>
                        <a:rPr lang="en-US" sz="1900"/>
                        <a:t> 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17</a:t>
                      </a:r>
                      <a:r>
                        <a:rPr lang="en-US" sz="1900" baseline="30000"/>
                        <a:t>th</a:t>
                      </a:r>
                      <a:r>
                        <a:rPr lang="en-US" sz="1900"/>
                        <a:t> </a:t>
                      </a:r>
                    </a:p>
                  </a:txBody>
                  <a:tcPr marL="95730" marR="95730" marT="47865" marB="47865"/>
                </a:tc>
                <a:extLst>
                  <a:ext uri="{0D108BD9-81ED-4DB2-BD59-A6C34878D82A}">
                    <a16:rowId xmlns:a16="http://schemas.microsoft.com/office/drawing/2014/main" val="1449451086"/>
                  </a:ext>
                </a:extLst>
              </a:tr>
              <a:tr h="421214">
                <a:tc>
                  <a:txBody>
                    <a:bodyPr/>
                    <a:lstStyle/>
                    <a:p>
                      <a:r>
                        <a:rPr lang="en-US" sz="1900" dirty="0" err="1"/>
                        <a:t>Stakataka</a:t>
                      </a:r>
                      <a:endParaRPr lang="en-US" sz="1900" dirty="0"/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220</a:t>
                      </a:r>
                      <a:r>
                        <a:rPr lang="en-US" sz="1900" baseline="30000"/>
                        <a:t>th</a:t>
                      </a:r>
                      <a:r>
                        <a:rPr lang="en-US" sz="1900"/>
                        <a:t> 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15</a:t>
                      </a:r>
                      <a:r>
                        <a:rPr lang="en-US" sz="1900" baseline="30000"/>
                        <a:t>th</a:t>
                      </a:r>
                      <a:r>
                        <a:rPr lang="en-US" sz="1900"/>
                        <a:t> 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1st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266</a:t>
                      </a:r>
                      <a:r>
                        <a:rPr lang="en-US" sz="1900" baseline="30000"/>
                        <a:t>th</a:t>
                      </a:r>
                      <a:r>
                        <a:rPr lang="en-US" sz="1900"/>
                        <a:t> 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43</a:t>
                      </a:r>
                      <a:r>
                        <a:rPr lang="en-US" sz="1900" baseline="30000"/>
                        <a:t>rd</a:t>
                      </a:r>
                      <a:r>
                        <a:rPr lang="en-US" sz="1900"/>
                        <a:t> 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396</a:t>
                      </a:r>
                      <a:r>
                        <a:rPr lang="en-US" sz="1900" baseline="30000"/>
                        <a:t>th</a:t>
                      </a:r>
                      <a:r>
                        <a:rPr lang="en-US" sz="1900"/>
                        <a:t> </a:t>
                      </a:r>
                    </a:p>
                  </a:txBody>
                  <a:tcPr marL="95730" marR="95730" marT="47865" marB="47865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13</a:t>
                      </a:r>
                      <a:r>
                        <a:rPr lang="en-US" sz="1900" baseline="30000" dirty="0"/>
                        <a:t>th</a:t>
                      </a:r>
                      <a:r>
                        <a:rPr lang="en-US" sz="1900" dirty="0"/>
                        <a:t> </a:t>
                      </a:r>
                    </a:p>
                  </a:txBody>
                  <a:tcPr marL="95730" marR="95730" marT="47865" marB="47865"/>
                </a:tc>
                <a:extLst>
                  <a:ext uri="{0D108BD9-81ED-4DB2-BD59-A6C34878D82A}">
                    <a16:rowId xmlns:a16="http://schemas.microsoft.com/office/drawing/2014/main" val="2765260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327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6D0C7-1EAC-4824-83A5-ECFBC3BC1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57" y="637523"/>
            <a:ext cx="3608896" cy="1690993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2019 Champion Team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DC0599DD-D437-47C9-A01A-17A262FFA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76733" y="2458966"/>
            <a:ext cx="2209199" cy="185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>
            <a:extLst>
              <a:ext uri="{FF2B5EF4-FFF2-40B4-BE49-F238E27FC236}">
                <a16:creationId xmlns:a16="http://schemas.microsoft.com/office/drawing/2014/main" id="{614408DD-2104-4524-9DFE-A5C38F9F9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2334" y="4682394"/>
            <a:ext cx="1853874" cy="185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96752-F139-4F37-B30F-6CD738EC4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256" y="2474260"/>
            <a:ext cx="3607930" cy="3677158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Lunala</a:t>
            </a:r>
          </a:p>
          <a:p>
            <a:r>
              <a:rPr lang="en-US" sz="2000">
                <a:solidFill>
                  <a:srgbClr val="FFFFFF"/>
                </a:solidFill>
              </a:rPr>
              <a:t>Groudon</a:t>
            </a:r>
          </a:p>
          <a:p>
            <a:r>
              <a:rPr lang="en-US" sz="2000">
                <a:solidFill>
                  <a:srgbClr val="FFFFFF"/>
                </a:solidFill>
              </a:rPr>
              <a:t>Incineroar</a:t>
            </a:r>
          </a:p>
          <a:p>
            <a:r>
              <a:rPr lang="en-US" sz="2000">
                <a:solidFill>
                  <a:srgbClr val="FFFFFF"/>
                </a:solidFill>
              </a:rPr>
              <a:t>Salamence</a:t>
            </a:r>
          </a:p>
          <a:p>
            <a:r>
              <a:rPr lang="en-US" sz="2000">
                <a:solidFill>
                  <a:srgbClr val="FFFFFF"/>
                </a:solidFill>
              </a:rPr>
              <a:t>Tapu Fini</a:t>
            </a:r>
          </a:p>
          <a:p>
            <a:r>
              <a:rPr lang="en-US" sz="2000">
                <a:solidFill>
                  <a:srgbClr val="FFFFFF"/>
                </a:solidFill>
              </a:rPr>
              <a:t>Stakataka</a:t>
            </a:r>
          </a:p>
          <a:p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65E8DB-5702-4324-A357-1F4EF081F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4334" y="321732"/>
            <a:ext cx="2289874" cy="185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rmal Sprite">
            <a:extLst>
              <a:ext uri="{FF2B5EF4-FFF2-40B4-BE49-F238E27FC236}">
                <a16:creationId xmlns:a16="http://schemas.microsoft.com/office/drawing/2014/main" id="{EA58E8DD-564A-440F-865F-95CBB5B78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6285" y="474750"/>
            <a:ext cx="1850097" cy="185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B0590C9-B2C8-46B0-995E-64053EEE0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8816" y="2645563"/>
            <a:ext cx="2180910" cy="186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AF5AC3-ADEA-48B6-B39F-A14AE9F54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42078" y="4649694"/>
            <a:ext cx="1878513" cy="187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335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A3071-9616-4E2E-A02E-180BE813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is this Business Related?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FCA7C6-22E9-4F7D-AE2F-ED4A79243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66143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5678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D2AB7-9097-45B5-AC47-5A9468C0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Limitations on Analyzing this Data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96A7BB8-C4A8-42CE-B5B3-DFDE488726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82463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258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418BE-318E-4500-B759-6939C9904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Limitations on Analyzing this Data Pt.2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73B595-FB69-4B52-AD19-592C492891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40671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558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8D2E6-0C1A-45F1-A422-9B3808485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Concluding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5C7EAC-1A8E-4F34-9191-CE93B8A5CB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85143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021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454E252-8BC9-4C9E-928F-C8196A978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1092"/>
            <a:ext cx="11135359" cy="59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5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9BC8E5-E6C8-47CA-8A9A-AE7330B18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1208778"/>
            <a:ext cx="11098730" cy="53892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4A1DD8-2A84-4861-9027-6DDF955C3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" y="430520"/>
            <a:ext cx="10914756" cy="58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2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A1D771-2ECE-4F1B-B078-DFE146274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52" y="610948"/>
            <a:ext cx="11305096" cy="6082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EB8E20-1217-4441-8EFF-977F41BC8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52" y="1449897"/>
            <a:ext cx="11401707" cy="374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2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65FE3-D6E5-42F9-87F4-58E462BC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Questions to be Asked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F4B3E6-FDDB-4D14-BBCB-E5397621BF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075124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479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39E44-D900-4583-8EB2-F09CE5622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600">
                <a:solidFill>
                  <a:schemeClr val="bg1"/>
                </a:solidFill>
              </a:rPr>
              <a:t>Things to Concentrate 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50A165-4A46-46D5-9332-1F41320D6B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33259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90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E48CE-0855-4DE4-9CEC-4AD8B015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Forget about it!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1A5A3A-7F03-4502-A680-E4A3F061E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3678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7181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okémon type chart: strengths and weaknesses | Pokémon Database">
            <a:extLst>
              <a:ext uri="{FF2B5EF4-FFF2-40B4-BE49-F238E27FC236}">
                <a16:creationId xmlns:a16="http://schemas.microsoft.com/office/drawing/2014/main" id="{8CBA4C3E-9CF8-46F3-BD81-2865BB1C1E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040" y="18726"/>
            <a:ext cx="11633200" cy="680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333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1EE3D-47DB-488B-9241-FBF6A43F9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57" y="637523"/>
            <a:ext cx="3608896" cy="1690993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Predictions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F0545C3-FC2E-41CC-BC00-0A9413ACA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7077" y="412003"/>
            <a:ext cx="2162852" cy="185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BEE1FA1-B6AA-4B12-B17B-65979357A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11566" y="4592123"/>
            <a:ext cx="1853874" cy="185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D5EBB-AEAA-4FE6-A780-83D985822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256" y="2474260"/>
            <a:ext cx="3607930" cy="3677158"/>
          </a:xfrm>
        </p:spPr>
        <p:txBody>
          <a:bodyPr anchor="t">
            <a:normAutofit/>
          </a:bodyPr>
          <a:lstStyle/>
          <a:p>
            <a:r>
              <a:rPr lang="en-US" sz="2000" dirty="0" err="1">
                <a:solidFill>
                  <a:srgbClr val="FFFFFF"/>
                </a:solidFill>
              </a:rPr>
              <a:t>Tapu</a:t>
            </a:r>
            <a:r>
              <a:rPr lang="en-US" sz="2000" dirty="0">
                <a:solidFill>
                  <a:srgbClr val="FFFFFF"/>
                </a:solidFill>
              </a:rPr>
              <a:t> Koko (Electric/Fairy)</a:t>
            </a:r>
          </a:p>
          <a:p>
            <a:r>
              <a:rPr lang="en-US" sz="2000" dirty="0" err="1">
                <a:solidFill>
                  <a:srgbClr val="FFFFFF"/>
                </a:solidFill>
              </a:rPr>
              <a:t>Incineroar</a:t>
            </a:r>
            <a:r>
              <a:rPr lang="en-US" sz="2000" dirty="0">
                <a:solidFill>
                  <a:srgbClr val="FFFFFF"/>
                </a:solidFill>
              </a:rPr>
              <a:t> (Fire/Dark)</a:t>
            </a:r>
          </a:p>
          <a:p>
            <a:r>
              <a:rPr lang="en-US" sz="2000" dirty="0" err="1">
                <a:solidFill>
                  <a:srgbClr val="FFFFFF"/>
                </a:solidFill>
              </a:rPr>
              <a:t>Kartana</a:t>
            </a:r>
            <a:r>
              <a:rPr lang="en-US" sz="2000" dirty="0">
                <a:solidFill>
                  <a:srgbClr val="FFFFFF"/>
                </a:solidFill>
              </a:rPr>
              <a:t> (Grass/Steel)</a:t>
            </a:r>
          </a:p>
          <a:p>
            <a:r>
              <a:rPr lang="en-US" sz="2000" dirty="0" err="1">
                <a:solidFill>
                  <a:srgbClr val="FFFFFF"/>
                </a:solidFill>
              </a:rPr>
              <a:t>Salamence</a:t>
            </a:r>
            <a:r>
              <a:rPr lang="en-US" sz="2000" dirty="0">
                <a:solidFill>
                  <a:srgbClr val="FFFFFF"/>
                </a:solidFill>
              </a:rPr>
              <a:t> (Dragon/Flying)</a:t>
            </a:r>
          </a:p>
          <a:p>
            <a:r>
              <a:rPr lang="en-US" sz="2000" dirty="0" err="1">
                <a:solidFill>
                  <a:srgbClr val="FFFFFF"/>
                </a:solidFill>
              </a:rPr>
              <a:t>Snorlax</a:t>
            </a:r>
            <a:r>
              <a:rPr lang="en-US" sz="2000" dirty="0">
                <a:solidFill>
                  <a:srgbClr val="FFFFFF"/>
                </a:solidFill>
              </a:rPr>
              <a:t> (Normal)</a:t>
            </a:r>
          </a:p>
          <a:p>
            <a:r>
              <a:rPr lang="en-US" sz="2000" dirty="0" err="1">
                <a:solidFill>
                  <a:srgbClr val="FFFFFF"/>
                </a:solidFill>
              </a:rPr>
              <a:t>Tapu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Fini</a:t>
            </a:r>
            <a:r>
              <a:rPr lang="en-US" sz="2000" dirty="0">
                <a:solidFill>
                  <a:srgbClr val="FFFFFF"/>
                </a:solidFill>
              </a:rPr>
              <a:t> (Water/Fairy)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EDBFCD8-94FA-4C56-AB87-CE7FEFAD2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82855" y="2503951"/>
            <a:ext cx="2204699" cy="185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3129E5C-6CC0-4B75-9B06-8284C7D08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5437" y="4592123"/>
            <a:ext cx="1850097" cy="185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25B67BD-183F-4B10-81A0-6C3AA3B29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0392" y="412003"/>
            <a:ext cx="1869351" cy="186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EAED8E3-E57B-4567-8B27-C40FE8BFF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1230" y="2387731"/>
            <a:ext cx="1878513" cy="187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12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794</Words>
  <Application>Microsoft Office PowerPoint</Application>
  <PresentationFormat>Widescreen</PresentationFormat>
  <Paragraphs>178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Pokemon: Got to Win it All</vt:lpstr>
      <vt:lpstr>PowerPoint Presentation</vt:lpstr>
      <vt:lpstr>PowerPoint Presentation</vt:lpstr>
      <vt:lpstr>PowerPoint Presentation</vt:lpstr>
      <vt:lpstr>Questions to be Asked</vt:lpstr>
      <vt:lpstr>Things to Concentrate On</vt:lpstr>
      <vt:lpstr>Forget about it!</vt:lpstr>
      <vt:lpstr>PowerPoint Presentation</vt:lpstr>
      <vt:lpstr>Predictions</vt:lpstr>
      <vt:lpstr>Stats and Types</vt:lpstr>
      <vt:lpstr>Stat Ranks</vt:lpstr>
      <vt:lpstr>2019 Champion Stat Ranks</vt:lpstr>
      <vt:lpstr>2019 Champion Team</vt:lpstr>
      <vt:lpstr>How is this Business Related?</vt:lpstr>
      <vt:lpstr>Limitations on Analyzing this Data</vt:lpstr>
      <vt:lpstr>Limitations on Analyzing this Data Pt.2</vt:lpstr>
      <vt:lpstr>Concluding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Pokemon: Got to Win it All</dc:title>
  <dc:creator>Shaun W</dc:creator>
  <cp:lastModifiedBy>Shaun W</cp:lastModifiedBy>
  <cp:revision>1</cp:revision>
  <dcterms:created xsi:type="dcterms:W3CDTF">2021-12-14T19:51:44Z</dcterms:created>
  <dcterms:modified xsi:type="dcterms:W3CDTF">2021-12-16T14:53:35Z</dcterms:modified>
</cp:coreProperties>
</file>