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2831-50D0-9822-71DC-96F86B409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F39A0-15FA-538E-6D06-316EAA56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4528-BC6B-9BF0-4CB1-96A27D3B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027B-7707-49F1-B16A-B4DC5858EE5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9FC9E-DA9F-3CCC-BBC6-C35B12FA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1BF1-5B3A-408A-A750-59DEB09B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7D93-E568-43FE-BAAC-D956F20D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95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8D5F-E3D8-064D-C0A0-057C9584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406F9-0E7D-DEE2-7AA4-CBBC21630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A7EB9-D77D-F0B5-906F-49E60558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027B-7707-49F1-B16A-B4DC5858EE5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A8ECB-3F9B-412D-EA33-EDF45016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67EDA-746C-399C-65EF-451769CE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7D93-E568-43FE-BAAC-D956F20D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2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A73446-A861-CC92-757D-6F0A73BFE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9BFCC-0313-B9E4-0D6C-1F54D9FB2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51B70-5C6C-D26A-08D7-8F035DE4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027B-7707-49F1-B16A-B4DC5858EE5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2B633-9B69-3E45-B318-912E6359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E0E10-673E-E74A-E238-D6564A39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7D93-E568-43FE-BAAC-D956F20D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85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3147-4889-1999-2639-CF500DE2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63307-EA19-FE3C-C944-880720349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90CF-9582-95DF-6DCC-0C3380C9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027B-7707-49F1-B16A-B4DC5858EE5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5A3DE-2BC4-51C4-9845-4F05AB77E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BBF63-E9A0-F97B-FB87-7D6F6D96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7D93-E568-43FE-BAAC-D956F20D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51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4EE3-6E0B-6D10-D4E8-6203EB4B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AB7F2-DE53-2B9F-1732-4121DFA7F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250FE-4A4A-B3E2-3561-671ED726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027B-7707-49F1-B16A-B4DC5858EE5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5710E-222B-345A-1367-1387624F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D614B-B1C4-882A-DDCB-7F90268B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7D93-E568-43FE-BAAC-D956F20D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88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30C7-A566-DC07-A936-7384C43F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E85C-D0C3-7F6E-B23D-C80FBF1CD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07E49-3293-38AA-3478-30C015506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B11B2-C594-8E18-0584-B1FA444B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027B-7707-49F1-B16A-B4DC5858EE5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AFACA-F98E-C44B-94F0-66BC4FC7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1E76C-57BD-5990-4F4F-44EC021B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7D93-E568-43FE-BAAC-D956F20D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34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FBBD-66A5-873E-91BE-A04F60F6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F4A2B-5A9B-D5C2-E374-D1C683C2A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D5F81-0F7C-24DA-5A50-5A4D40765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40B17-4A05-425A-F5AC-6B794CD7B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5C797-E472-BAF0-2B20-DA253226D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D16F1-96B6-3884-2A5F-315D12C9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027B-7707-49F1-B16A-B4DC5858EE5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C08CF-9006-567E-516C-2BFAB85A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017B2-9505-9ADC-15B8-AB673FC2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7D93-E568-43FE-BAAC-D956F20D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50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CE07-3277-72AD-631D-8CF1DE2C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A3767-1B37-DE0B-9CB9-DA36241B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027B-7707-49F1-B16A-B4DC5858EE5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77DFC-14D2-3369-4A96-77F53D51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728B5-9A77-CC2C-AECE-C5E8C1E8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7D93-E568-43FE-BAAC-D956F20D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00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56364-389C-161C-D3FC-C083D7E8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027B-7707-49F1-B16A-B4DC5858EE5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B1A5D-6933-072E-12AC-72865D2A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95063-261A-D61C-6862-18A222F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7D93-E568-43FE-BAAC-D956F20D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77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F34F-B69E-68BB-E9D6-1AE5A65A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4579-435C-C551-4337-5FFD26EB1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FB646-8FED-CEC8-B31D-699127C40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94340-973B-584C-5F21-543C816D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027B-7707-49F1-B16A-B4DC5858EE5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A788B-735A-ECE1-E46E-407A9CDA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AEA28-8D84-52B8-7737-B4B36418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7D93-E568-43FE-BAAC-D956F20D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81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C290-ACA7-5235-6DF0-613E4053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FF931-CDDB-6D41-378B-ED1E11E57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D052C-0208-8E5E-2AB0-6767BE71C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6E712-11EB-980C-68C3-D480F772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027B-7707-49F1-B16A-B4DC5858EE5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7622D-8827-1D2E-FD0E-1F81A84A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6A4EA-82B0-5615-1650-3FB376DA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D7D93-E568-43FE-BAAC-D956F20D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7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D4A5CC-0AF5-A597-A3E1-48EFC372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2313B-CF2D-43E0-C564-6982D7416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596DB-8BE3-55FD-BEE3-01F395137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3027B-7707-49F1-B16A-B4DC5858EE5E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8A63D-36D0-4D7B-1E97-33DA63BE4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9BF3-593B-02AA-A2B1-F39A8258E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D7D93-E568-43FE-BAAC-D956F20D3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82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451932-052A-9DB1-4C21-8A6FC344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113837"/>
            <a:ext cx="12041280" cy="66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5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AB53A6-05D2-DAC7-664F-B2CD5C8E8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1673"/>
            <a:ext cx="12192000" cy="62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7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44721C-82B1-7648-D574-F57190804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466"/>
            <a:ext cx="12192000" cy="65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4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FE794-9C66-B24F-C4F2-43D60E3D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4" y="0"/>
            <a:ext cx="11883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0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Darshan Vaishnav</dc:creator>
  <cp:lastModifiedBy>Darshan Vaishnav</cp:lastModifiedBy>
  <cp:revision>4</cp:revision>
  <dcterms:created xsi:type="dcterms:W3CDTF">2025-07-01T12:13:20Z</dcterms:created>
  <dcterms:modified xsi:type="dcterms:W3CDTF">2025-07-01T17:02:22Z</dcterms:modified>
</cp:coreProperties>
</file>