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0385" y="248285"/>
            <a:ext cx="10966450" cy="57931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8060" y="793750"/>
            <a:ext cx="9768840" cy="50336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Data Cleaning(Remove Duplicate,Blank,Null etc.)</a:t>
            </a:r>
            <a:endParaRPr lang="en-US"/>
          </a:p>
          <a:p>
            <a:r>
              <a:rPr lang="en-US"/>
              <a:t>Data Processing (Add more column ,Extract another column,New    				Calculation etc.)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7120" y="1109345"/>
            <a:ext cx="9855835" cy="48856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</Words>
  <Application>WPS Presentation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Darshan</dc:creator>
  <cp:lastModifiedBy>Narsingh Mandir Hatpipliya</cp:lastModifiedBy>
  <cp:revision>4</cp:revision>
  <dcterms:created xsi:type="dcterms:W3CDTF">2025-06-21T09:43:55Z</dcterms:created>
  <dcterms:modified xsi:type="dcterms:W3CDTF">2025-06-21T10:25:24Z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F2DAA8FB36714F3B9B023BBB17ECE66C_12</vt:lpwstr>
  </property>
  <property fmtid="{D5CDD505-2E9C-101B-9397-08002B2CF9AE}" pid="3" name="KSOProductBuildVer">
    <vt:lpwstr>1033-12.2.0.21546</vt:lpwstr>
  </property>
</Properties>
</file>