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eocoder/" TargetMode="External"/><Relationship Id="rId2" Type="http://schemas.openxmlformats.org/officeDocument/2006/relationships/hyperlink" Target="https://www.w3schools.com/python/python_mysql_getstarted.asp" TargetMode="External"/><Relationship Id="rId1" Type="http://schemas.openxmlformats.org/officeDocument/2006/relationships/hyperlink" Target="https://www.geeksforgeeks.org/luhn-algorith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eocoder/" TargetMode="External"/><Relationship Id="rId2" Type="http://schemas.openxmlformats.org/officeDocument/2006/relationships/hyperlink" Target="https://www.w3schools.com/python/python_mysql_getstarted.asp" TargetMode="External"/><Relationship Id="rId1" Type="http://schemas.openxmlformats.org/officeDocument/2006/relationships/hyperlink" Target="https://www.geeksforgeeks.org/luhn-algorith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4ED08-6384-4EAF-87E3-E85AE4875C25}" type="doc">
      <dgm:prSet loTypeId="urn:microsoft.com/office/officeart/2005/8/layout/radial6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B29E0A-B600-46C8-B104-C7ED6FAC201D}">
      <dgm:prSet phldrT="[Text]"/>
      <dgm:spPr/>
      <dgm:t>
        <a:bodyPr/>
        <a:lstStyle/>
        <a:p>
          <a:r>
            <a:rPr lang="en-US" dirty="0"/>
            <a:t>FDS</a:t>
          </a:r>
        </a:p>
      </dgm:t>
    </dgm:pt>
    <dgm:pt modelId="{B991A8E2-39F1-44E1-B5E3-8FBF09F70B5D}" type="parTrans" cxnId="{266BA8E5-3535-4142-A178-8C9F8777920E}">
      <dgm:prSet/>
      <dgm:spPr/>
      <dgm:t>
        <a:bodyPr/>
        <a:lstStyle/>
        <a:p>
          <a:endParaRPr lang="en-US"/>
        </a:p>
      </dgm:t>
    </dgm:pt>
    <dgm:pt modelId="{8FFA0C20-934D-4A2B-8CF0-E7661EC80A99}" type="sibTrans" cxnId="{266BA8E5-3535-4142-A178-8C9F8777920E}">
      <dgm:prSet/>
      <dgm:spPr/>
      <dgm:t>
        <a:bodyPr/>
        <a:lstStyle/>
        <a:p>
          <a:endParaRPr lang="en-US"/>
        </a:p>
      </dgm:t>
    </dgm:pt>
    <dgm:pt modelId="{F1B52F72-BEB3-413B-A990-D0477BEC4658}">
      <dgm:prSet phldrT="[Text]"/>
      <dgm:spPr/>
      <dgm:t>
        <a:bodyPr/>
        <a:lstStyle/>
        <a:p>
          <a:r>
            <a:rPr lang="en-US" dirty="0"/>
            <a:t>Verify Card Details</a:t>
          </a:r>
        </a:p>
      </dgm:t>
    </dgm:pt>
    <dgm:pt modelId="{0183A8C4-7E52-428F-AA75-8F37484FB643}" type="parTrans" cxnId="{78DA0188-1E3A-464C-B605-783BA8EA53FF}">
      <dgm:prSet/>
      <dgm:spPr/>
      <dgm:t>
        <a:bodyPr/>
        <a:lstStyle/>
        <a:p>
          <a:endParaRPr lang="en-US"/>
        </a:p>
      </dgm:t>
    </dgm:pt>
    <dgm:pt modelId="{A05D4AE6-5D10-482F-9E79-7EDF9BB5AEB5}" type="sibTrans" cxnId="{78DA0188-1E3A-464C-B605-783BA8EA53FF}">
      <dgm:prSet/>
      <dgm:spPr/>
      <dgm:t>
        <a:bodyPr/>
        <a:lstStyle/>
        <a:p>
          <a:endParaRPr lang="en-US"/>
        </a:p>
      </dgm:t>
    </dgm:pt>
    <dgm:pt modelId="{D303FCB4-5654-4BAB-A296-B0AC748E5AA9}">
      <dgm:prSet phldrT="[Text]"/>
      <dgm:spPr/>
      <dgm:t>
        <a:bodyPr/>
        <a:lstStyle/>
        <a:p>
          <a:r>
            <a:rPr lang="en-US" dirty="0"/>
            <a:t>Check previous order value</a:t>
          </a:r>
        </a:p>
      </dgm:t>
    </dgm:pt>
    <dgm:pt modelId="{310FA278-D97B-4626-8FA6-5DBB06A2BB60}" type="parTrans" cxnId="{35BAE4B9-AFBB-4DEB-9C23-E10D6CE6A2CE}">
      <dgm:prSet/>
      <dgm:spPr/>
      <dgm:t>
        <a:bodyPr/>
        <a:lstStyle/>
        <a:p>
          <a:endParaRPr lang="en-US"/>
        </a:p>
      </dgm:t>
    </dgm:pt>
    <dgm:pt modelId="{D5ADA747-BACE-47A2-9E74-1F8CB75959CD}" type="sibTrans" cxnId="{35BAE4B9-AFBB-4DEB-9C23-E10D6CE6A2CE}">
      <dgm:prSet/>
      <dgm:spPr/>
      <dgm:t>
        <a:bodyPr/>
        <a:lstStyle/>
        <a:p>
          <a:endParaRPr lang="en-US"/>
        </a:p>
      </dgm:t>
    </dgm:pt>
    <dgm:pt modelId="{3737270D-4C48-4C89-B91A-3262814CFEC9}">
      <dgm:prSet phldrT="[Text]"/>
      <dgm:spPr/>
      <dgm:t>
        <a:bodyPr/>
        <a:lstStyle/>
        <a:p>
          <a:r>
            <a:rPr lang="en-US" dirty="0"/>
            <a:t>Approve / De-Approve Transaction</a:t>
          </a:r>
        </a:p>
      </dgm:t>
    </dgm:pt>
    <dgm:pt modelId="{0B502F44-EFD0-4974-8F64-80EB92B2D63B}" type="parTrans" cxnId="{E5018B5D-3238-4A78-8A38-E98609F6BA2A}">
      <dgm:prSet/>
      <dgm:spPr/>
      <dgm:t>
        <a:bodyPr/>
        <a:lstStyle/>
        <a:p>
          <a:endParaRPr lang="en-US"/>
        </a:p>
      </dgm:t>
    </dgm:pt>
    <dgm:pt modelId="{452CFEA4-57A1-4D44-8F68-E32D363E971A}" type="sibTrans" cxnId="{E5018B5D-3238-4A78-8A38-E98609F6BA2A}">
      <dgm:prSet/>
      <dgm:spPr/>
      <dgm:t>
        <a:bodyPr/>
        <a:lstStyle/>
        <a:p>
          <a:endParaRPr lang="en-US"/>
        </a:p>
      </dgm:t>
    </dgm:pt>
    <dgm:pt modelId="{AEFA5005-8B69-4FE5-97BD-7F5459E8BCD5}">
      <dgm:prSet phldrT="[Text]"/>
      <dgm:spPr/>
      <dgm:t>
        <a:bodyPr/>
        <a:lstStyle/>
        <a:p>
          <a:endParaRPr lang="en-US" dirty="0"/>
        </a:p>
      </dgm:t>
    </dgm:pt>
    <dgm:pt modelId="{30319BEC-DC7D-473C-B935-92AD736A7844}" type="parTrans" cxnId="{B63614DD-F35B-4410-B7D5-7EA9D311DEF6}">
      <dgm:prSet/>
      <dgm:spPr/>
      <dgm:t>
        <a:bodyPr/>
        <a:lstStyle/>
        <a:p>
          <a:endParaRPr lang="en-US"/>
        </a:p>
      </dgm:t>
    </dgm:pt>
    <dgm:pt modelId="{B8ACC720-B10A-468C-BFF5-4DAC04A1D003}" type="sibTrans" cxnId="{B63614DD-F35B-4410-B7D5-7EA9D311DEF6}">
      <dgm:prSet/>
      <dgm:spPr/>
      <dgm:t>
        <a:bodyPr/>
        <a:lstStyle/>
        <a:p>
          <a:endParaRPr lang="en-US"/>
        </a:p>
      </dgm:t>
    </dgm:pt>
    <dgm:pt modelId="{97093960-327A-4E63-BE6F-92362EB36744}">
      <dgm:prSet phldrT="[Text]"/>
      <dgm:spPr/>
      <dgm:t>
        <a:bodyPr/>
        <a:lstStyle/>
        <a:p>
          <a:endParaRPr lang="en-US" dirty="0"/>
        </a:p>
      </dgm:t>
    </dgm:pt>
    <dgm:pt modelId="{D77C50E1-680D-4F5F-A65B-5AEC0CEB52C3}" type="parTrans" cxnId="{B4419951-7653-4724-9499-262B4A60F2B6}">
      <dgm:prSet/>
      <dgm:spPr/>
      <dgm:t>
        <a:bodyPr/>
        <a:lstStyle/>
        <a:p>
          <a:endParaRPr lang="en-US"/>
        </a:p>
      </dgm:t>
    </dgm:pt>
    <dgm:pt modelId="{84BE91A3-059D-4EF3-BBD5-CD6AD5DF1EEC}" type="sibTrans" cxnId="{B4419951-7653-4724-9499-262B4A60F2B6}">
      <dgm:prSet/>
      <dgm:spPr/>
      <dgm:t>
        <a:bodyPr/>
        <a:lstStyle/>
        <a:p>
          <a:endParaRPr lang="en-US"/>
        </a:p>
      </dgm:t>
    </dgm:pt>
    <dgm:pt modelId="{3CCC60D4-CE99-4DBA-A22E-2EFF0ED602F4}" type="pres">
      <dgm:prSet presAssocID="{2244ED08-6384-4EAF-87E3-E85AE4875C2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F0423D-F8B0-4FD1-9B43-BA88A7887D43}" type="pres">
      <dgm:prSet presAssocID="{E6B29E0A-B600-46C8-B104-C7ED6FAC201D}" presName="centerShape" presStyleLbl="node0" presStyleIdx="0" presStyleCnt="1"/>
      <dgm:spPr/>
    </dgm:pt>
    <dgm:pt modelId="{0F1C454B-54A0-485B-BE36-E32668E8287A}" type="pres">
      <dgm:prSet presAssocID="{F1B52F72-BEB3-413B-A990-D0477BEC4658}" presName="node" presStyleLbl="node1" presStyleIdx="0" presStyleCnt="3">
        <dgm:presLayoutVars>
          <dgm:bulletEnabled val="1"/>
        </dgm:presLayoutVars>
      </dgm:prSet>
      <dgm:spPr/>
    </dgm:pt>
    <dgm:pt modelId="{45C7C069-D8A9-458A-9924-394576DD520F}" type="pres">
      <dgm:prSet presAssocID="{F1B52F72-BEB3-413B-A990-D0477BEC4658}" presName="dummy" presStyleCnt="0"/>
      <dgm:spPr/>
    </dgm:pt>
    <dgm:pt modelId="{67EA3A12-3211-43EC-8438-CF741620F0BA}" type="pres">
      <dgm:prSet presAssocID="{A05D4AE6-5D10-482F-9E79-7EDF9BB5AEB5}" presName="sibTrans" presStyleLbl="sibTrans2D1" presStyleIdx="0" presStyleCnt="3"/>
      <dgm:spPr/>
    </dgm:pt>
    <dgm:pt modelId="{1C0CB64E-973E-471F-8745-031347D0471D}" type="pres">
      <dgm:prSet presAssocID="{D303FCB4-5654-4BAB-A296-B0AC748E5AA9}" presName="node" presStyleLbl="node1" presStyleIdx="1" presStyleCnt="3">
        <dgm:presLayoutVars>
          <dgm:bulletEnabled val="1"/>
        </dgm:presLayoutVars>
      </dgm:prSet>
      <dgm:spPr/>
    </dgm:pt>
    <dgm:pt modelId="{62495288-EB8D-42AD-82CB-48C5B925D8FD}" type="pres">
      <dgm:prSet presAssocID="{D303FCB4-5654-4BAB-A296-B0AC748E5AA9}" presName="dummy" presStyleCnt="0"/>
      <dgm:spPr/>
    </dgm:pt>
    <dgm:pt modelId="{BB3B6078-5C19-4090-8F42-B666347F1DEE}" type="pres">
      <dgm:prSet presAssocID="{D5ADA747-BACE-47A2-9E74-1F8CB75959CD}" presName="sibTrans" presStyleLbl="sibTrans2D1" presStyleIdx="1" presStyleCnt="3"/>
      <dgm:spPr/>
    </dgm:pt>
    <dgm:pt modelId="{3D4EC4E4-DA27-43CA-8D88-EF00CE52E013}" type="pres">
      <dgm:prSet presAssocID="{3737270D-4C48-4C89-B91A-3262814CFEC9}" presName="node" presStyleLbl="node1" presStyleIdx="2" presStyleCnt="3">
        <dgm:presLayoutVars>
          <dgm:bulletEnabled val="1"/>
        </dgm:presLayoutVars>
      </dgm:prSet>
      <dgm:spPr/>
    </dgm:pt>
    <dgm:pt modelId="{A860307E-1B5C-4C43-8490-C935BAA773E2}" type="pres">
      <dgm:prSet presAssocID="{3737270D-4C48-4C89-B91A-3262814CFEC9}" presName="dummy" presStyleCnt="0"/>
      <dgm:spPr/>
    </dgm:pt>
    <dgm:pt modelId="{FB4E3DB6-A2A6-417D-B6D8-972084891278}" type="pres">
      <dgm:prSet presAssocID="{452CFEA4-57A1-4D44-8F68-E32D363E971A}" presName="sibTrans" presStyleLbl="sibTrans2D1" presStyleIdx="2" presStyleCnt="3"/>
      <dgm:spPr/>
    </dgm:pt>
  </dgm:ptLst>
  <dgm:cxnLst>
    <dgm:cxn modelId="{D5B0690B-5BF9-4101-A4BE-CC3863381B06}" type="presOf" srcId="{2244ED08-6384-4EAF-87E3-E85AE4875C25}" destId="{3CCC60D4-CE99-4DBA-A22E-2EFF0ED602F4}" srcOrd="0" destOrd="0" presId="urn:microsoft.com/office/officeart/2005/8/layout/radial6"/>
    <dgm:cxn modelId="{E868190F-EB96-4932-B1F1-A52CACE9F437}" type="presOf" srcId="{F1B52F72-BEB3-413B-A990-D0477BEC4658}" destId="{0F1C454B-54A0-485B-BE36-E32668E8287A}" srcOrd="0" destOrd="0" presId="urn:microsoft.com/office/officeart/2005/8/layout/radial6"/>
    <dgm:cxn modelId="{1FDE8919-0B8F-4794-912C-48A615A888F7}" type="presOf" srcId="{D303FCB4-5654-4BAB-A296-B0AC748E5AA9}" destId="{1C0CB64E-973E-471F-8745-031347D0471D}" srcOrd="0" destOrd="0" presId="urn:microsoft.com/office/officeart/2005/8/layout/radial6"/>
    <dgm:cxn modelId="{46AC253B-02CE-40F6-B62C-847615693676}" type="presOf" srcId="{452CFEA4-57A1-4D44-8F68-E32D363E971A}" destId="{FB4E3DB6-A2A6-417D-B6D8-972084891278}" srcOrd="0" destOrd="0" presId="urn:microsoft.com/office/officeart/2005/8/layout/radial6"/>
    <dgm:cxn modelId="{E5018B5D-3238-4A78-8A38-E98609F6BA2A}" srcId="{E6B29E0A-B600-46C8-B104-C7ED6FAC201D}" destId="{3737270D-4C48-4C89-B91A-3262814CFEC9}" srcOrd="2" destOrd="0" parTransId="{0B502F44-EFD0-4974-8F64-80EB92B2D63B}" sibTransId="{452CFEA4-57A1-4D44-8F68-E32D363E971A}"/>
    <dgm:cxn modelId="{B4419951-7653-4724-9499-262B4A60F2B6}" srcId="{2244ED08-6384-4EAF-87E3-E85AE4875C25}" destId="{97093960-327A-4E63-BE6F-92362EB36744}" srcOrd="1" destOrd="0" parTransId="{D77C50E1-680D-4F5F-A65B-5AEC0CEB52C3}" sibTransId="{84BE91A3-059D-4EF3-BBD5-CD6AD5DF1EEC}"/>
    <dgm:cxn modelId="{F707F754-9D2E-41D1-8353-285E5508C2A5}" type="presOf" srcId="{A05D4AE6-5D10-482F-9E79-7EDF9BB5AEB5}" destId="{67EA3A12-3211-43EC-8438-CF741620F0BA}" srcOrd="0" destOrd="0" presId="urn:microsoft.com/office/officeart/2005/8/layout/radial6"/>
    <dgm:cxn modelId="{D0C02C80-32E0-42BD-87C3-94441D16A3C5}" type="presOf" srcId="{E6B29E0A-B600-46C8-B104-C7ED6FAC201D}" destId="{9AF0423D-F8B0-4FD1-9B43-BA88A7887D43}" srcOrd="0" destOrd="0" presId="urn:microsoft.com/office/officeart/2005/8/layout/radial6"/>
    <dgm:cxn modelId="{FB40A181-57B7-44FC-BE1E-456320FE3CC9}" type="presOf" srcId="{D5ADA747-BACE-47A2-9E74-1F8CB75959CD}" destId="{BB3B6078-5C19-4090-8F42-B666347F1DEE}" srcOrd="0" destOrd="0" presId="urn:microsoft.com/office/officeart/2005/8/layout/radial6"/>
    <dgm:cxn modelId="{78DA0188-1E3A-464C-B605-783BA8EA53FF}" srcId="{E6B29E0A-B600-46C8-B104-C7ED6FAC201D}" destId="{F1B52F72-BEB3-413B-A990-D0477BEC4658}" srcOrd="0" destOrd="0" parTransId="{0183A8C4-7E52-428F-AA75-8F37484FB643}" sibTransId="{A05D4AE6-5D10-482F-9E79-7EDF9BB5AEB5}"/>
    <dgm:cxn modelId="{35BAE4B9-AFBB-4DEB-9C23-E10D6CE6A2CE}" srcId="{E6B29E0A-B600-46C8-B104-C7ED6FAC201D}" destId="{D303FCB4-5654-4BAB-A296-B0AC748E5AA9}" srcOrd="1" destOrd="0" parTransId="{310FA278-D97B-4626-8FA6-5DBB06A2BB60}" sibTransId="{D5ADA747-BACE-47A2-9E74-1F8CB75959CD}"/>
    <dgm:cxn modelId="{212CDECC-B8DE-417E-A0AA-29E74A61D045}" type="presOf" srcId="{3737270D-4C48-4C89-B91A-3262814CFEC9}" destId="{3D4EC4E4-DA27-43CA-8D88-EF00CE52E013}" srcOrd="0" destOrd="0" presId="urn:microsoft.com/office/officeart/2005/8/layout/radial6"/>
    <dgm:cxn modelId="{B63614DD-F35B-4410-B7D5-7EA9D311DEF6}" srcId="{2244ED08-6384-4EAF-87E3-E85AE4875C25}" destId="{AEFA5005-8B69-4FE5-97BD-7F5459E8BCD5}" srcOrd="2" destOrd="0" parTransId="{30319BEC-DC7D-473C-B935-92AD736A7844}" sibTransId="{B8ACC720-B10A-468C-BFF5-4DAC04A1D003}"/>
    <dgm:cxn modelId="{266BA8E5-3535-4142-A178-8C9F8777920E}" srcId="{2244ED08-6384-4EAF-87E3-E85AE4875C25}" destId="{E6B29E0A-B600-46C8-B104-C7ED6FAC201D}" srcOrd="0" destOrd="0" parTransId="{B991A8E2-39F1-44E1-B5E3-8FBF09F70B5D}" sibTransId="{8FFA0C20-934D-4A2B-8CF0-E7661EC80A99}"/>
    <dgm:cxn modelId="{7F6F5C05-8BD3-459E-BFFD-4D7FD4E42A36}" type="presParOf" srcId="{3CCC60D4-CE99-4DBA-A22E-2EFF0ED602F4}" destId="{9AF0423D-F8B0-4FD1-9B43-BA88A7887D43}" srcOrd="0" destOrd="0" presId="urn:microsoft.com/office/officeart/2005/8/layout/radial6"/>
    <dgm:cxn modelId="{31D9B8BA-E0E1-41FA-8C47-0F94899659B9}" type="presParOf" srcId="{3CCC60D4-CE99-4DBA-A22E-2EFF0ED602F4}" destId="{0F1C454B-54A0-485B-BE36-E32668E8287A}" srcOrd="1" destOrd="0" presId="urn:microsoft.com/office/officeart/2005/8/layout/radial6"/>
    <dgm:cxn modelId="{B8391E6D-2135-461A-82AC-28DE53B88B40}" type="presParOf" srcId="{3CCC60D4-CE99-4DBA-A22E-2EFF0ED602F4}" destId="{45C7C069-D8A9-458A-9924-394576DD520F}" srcOrd="2" destOrd="0" presId="urn:microsoft.com/office/officeart/2005/8/layout/radial6"/>
    <dgm:cxn modelId="{F3E93C95-AA31-4F37-819E-5668215EE9D0}" type="presParOf" srcId="{3CCC60D4-CE99-4DBA-A22E-2EFF0ED602F4}" destId="{67EA3A12-3211-43EC-8438-CF741620F0BA}" srcOrd="3" destOrd="0" presId="urn:microsoft.com/office/officeart/2005/8/layout/radial6"/>
    <dgm:cxn modelId="{34FE06EF-5FFA-4FC4-AC32-FCC301C1AED8}" type="presParOf" srcId="{3CCC60D4-CE99-4DBA-A22E-2EFF0ED602F4}" destId="{1C0CB64E-973E-471F-8745-031347D0471D}" srcOrd="4" destOrd="0" presId="urn:microsoft.com/office/officeart/2005/8/layout/radial6"/>
    <dgm:cxn modelId="{B0A4D9D5-0CA5-4BE7-8813-4D4354982A7D}" type="presParOf" srcId="{3CCC60D4-CE99-4DBA-A22E-2EFF0ED602F4}" destId="{62495288-EB8D-42AD-82CB-48C5B925D8FD}" srcOrd="5" destOrd="0" presId="urn:microsoft.com/office/officeart/2005/8/layout/radial6"/>
    <dgm:cxn modelId="{DBA0EEE0-7FE4-4202-8EEB-BC1729AE8FD4}" type="presParOf" srcId="{3CCC60D4-CE99-4DBA-A22E-2EFF0ED602F4}" destId="{BB3B6078-5C19-4090-8F42-B666347F1DEE}" srcOrd="6" destOrd="0" presId="urn:microsoft.com/office/officeart/2005/8/layout/radial6"/>
    <dgm:cxn modelId="{559BC7E7-E39F-4DD7-BA31-56BF0D457416}" type="presParOf" srcId="{3CCC60D4-CE99-4DBA-A22E-2EFF0ED602F4}" destId="{3D4EC4E4-DA27-43CA-8D88-EF00CE52E013}" srcOrd="7" destOrd="0" presId="urn:microsoft.com/office/officeart/2005/8/layout/radial6"/>
    <dgm:cxn modelId="{6A115641-E1F7-40CF-AA11-90FEA723BA0E}" type="presParOf" srcId="{3CCC60D4-CE99-4DBA-A22E-2EFF0ED602F4}" destId="{A860307E-1B5C-4C43-8490-C935BAA773E2}" srcOrd="8" destOrd="0" presId="urn:microsoft.com/office/officeart/2005/8/layout/radial6"/>
    <dgm:cxn modelId="{5707B576-7FA0-49F0-8623-7D3F65678039}" type="presParOf" srcId="{3CCC60D4-CE99-4DBA-A22E-2EFF0ED602F4}" destId="{FB4E3DB6-A2A6-417D-B6D8-97208489127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3A97D8-90EF-4F70-8441-FBB061905E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11422-F013-41BC-82AB-2129164D638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https://www.geeksforgeeks.org/luhn-algorithm/</a:t>
          </a:r>
          <a:endParaRPr lang="en-US" dirty="0"/>
        </a:p>
      </dgm:t>
    </dgm:pt>
    <dgm:pt modelId="{A0DF072C-6700-416D-BD72-2EE3574B101A}" type="parTrans" cxnId="{FF36015B-FC2F-467D-AB34-5413B9B4AE20}">
      <dgm:prSet/>
      <dgm:spPr/>
      <dgm:t>
        <a:bodyPr/>
        <a:lstStyle/>
        <a:p>
          <a:endParaRPr lang="en-US"/>
        </a:p>
      </dgm:t>
    </dgm:pt>
    <dgm:pt modelId="{092B75A4-62D0-4948-AA51-827BB623E898}" type="sibTrans" cxnId="{FF36015B-FC2F-467D-AB34-5413B9B4AE20}">
      <dgm:prSet/>
      <dgm:spPr/>
      <dgm:t>
        <a:bodyPr/>
        <a:lstStyle/>
        <a:p>
          <a:endParaRPr lang="en-US"/>
        </a:p>
      </dgm:t>
    </dgm:pt>
    <dgm:pt modelId="{EE72BBA9-C938-409A-8608-415F92A06C3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https://www.w3schools.com/python/python_mysql_getstarted.asp</a:t>
          </a:r>
          <a:endParaRPr lang="en-US" dirty="0"/>
        </a:p>
      </dgm:t>
    </dgm:pt>
    <dgm:pt modelId="{09CA0879-2C6B-4F6C-9D48-343FA279D94A}" type="parTrans" cxnId="{BEE7192D-CD6B-487E-A360-9A87F982B9D6}">
      <dgm:prSet/>
      <dgm:spPr/>
      <dgm:t>
        <a:bodyPr/>
        <a:lstStyle/>
        <a:p>
          <a:endParaRPr lang="en-US"/>
        </a:p>
      </dgm:t>
    </dgm:pt>
    <dgm:pt modelId="{A3CE8FBD-CA44-4D76-821A-55D48A5EE339}" type="sibTrans" cxnId="{BEE7192D-CD6B-487E-A360-9A87F982B9D6}">
      <dgm:prSet/>
      <dgm:spPr/>
      <dgm:t>
        <a:bodyPr/>
        <a:lstStyle/>
        <a:p>
          <a:endParaRPr lang="en-US"/>
        </a:p>
      </dgm:t>
    </dgm:pt>
    <dgm:pt modelId="{CAEF761B-57F0-4B12-B53B-8626AFFB1DF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https://pypi.org/project/geocoder/</a:t>
          </a:r>
          <a:r>
            <a:rPr lang="en-US" dirty="0"/>
            <a:t> </a:t>
          </a:r>
        </a:p>
      </dgm:t>
    </dgm:pt>
    <dgm:pt modelId="{47BC0CEE-B9E1-4E1E-975A-F61977479524}" type="parTrans" cxnId="{15D60E07-F7C0-40AA-A36D-B82B08846744}">
      <dgm:prSet/>
      <dgm:spPr/>
      <dgm:t>
        <a:bodyPr/>
        <a:lstStyle/>
        <a:p>
          <a:endParaRPr lang="en-US"/>
        </a:p>
      </dgm:t>
    </dgm:pt>
    <dgm:pt modelId="{C49C4F97-91B4-4BE5-B760-CC125D80A3EC}" type="sibTrans" cxnId="{15D60E07-F7C0-40AA-A36D-B82B08846744}">
      <dgm:prSet/>
      <dgm:spPr/>
      <dgm:t>
        <a:bodyPr/>
        <a:lstStyle/>
        <a:p>
          <a:endParaRPr lang="en-US"/>
        </a:p>
      </dgm:t>
    </dgm:pt>
    <dgm:pt modelId="{7CEE7B48-B4D9-40EC-8E88-D3BE988D44DA}" type="pres">
      <dgm:prSet presAssocID="{313A97D8-90EF-4F70-8441-FBB061905EF9}" presName="vert0" presStyleCnt="0">
        <dgm:presLayoutVars>
          <dgm:dir/>
          <dgm:animOne val="branch"/>
          <dgm:animLvl val="lvl"/>
        </dgm:presLayoutVars>
      </dgm:prSet>
      <dgm:spPr/>
    </dgm:pt>
    <dgm:pt modelId="{85D77FF4-B93D-4B38-999B-1A593CBD0795}" type="pres">
      <dgm:prSet presAssocID="{63B11422-F013-41BC-82AB-2129164D6383}" presName="thickLine" presStyleLbl="alignNode1" presStyleIdx="0" presStyleCnt="3"/>
      <dgm:spPr/>
    </dgm:pt>
    <dgm:pt modelId="{596064B0-F62E-49DF-BAFD-CA1309AD89D1}" type="pres">
      <dgm:prSet presAssocID="{63B11422-F013-41BC-82AB-2129164D6383}" presName="horz1" presStyleCnt="0"/>
      <dgm:spPr/>
    </dgm:pt>
    <dgm:pt modelId="{75655A71-F433-40DA-A254-E30D5AE85981}" type="pres">
      <dgm:prSet presAssocID="{63B11422-F013-41BC-82AB-2129164D6383}" presName="tx1" presStyleLbl="revTx" presStyleIdx="0" presStyleCnt="3"/>
      <dgm:spPr/>
    </dgm:pt>
    <dgm:pt modelId="{D02A2B15-9396-4FDC-9D3C-5DDC628F5743}" type="pres">
      <dgm:prSet presAssocID="{63B11422-F013-41BC-82AB-2129164D6383}" presName="vert1" presStyleCnt="0"/>
      <dgm:spPr/>
    </dgm:pt>
    <dgm:pt modelId="{E7BC9705-535E-4374-AEB0-173DA3D9A169}" type="pres">
      <dgm:prSet presAssocID="{EE72BBA9-C938-409A-8608-415F92A06C37}" presName="thickLine" presStyleLbl="alignNode1" presStyleIdx="1" presStyleCnt="3"/>
      <dgm:spPr/>
    </dgm:pt>
    <dgm:pt modelId="{852626D3-CF5A-4D0C-A0FB-05EF5E568827}" type="pres">
      <dgm:prSet presAssocID="{EE72BBA9-C938-409A-8608-415F92A06C37}" presName="horz1" presStyleCnt="0"/>
      <dgm:spPr/>
    </dgm:pt>
    <dgm:pt modelId="{64A840A4-FF58-45D2-AB6B-BEFD05B27F02}" type="pres">
      <dgm:prSet presAssocID="{EE72BBA9-C938-409A-8608-415F92A06C37}" presName="tx1" presStyleLbl="revTx" presStyleIdx="1" presStyleCnt="3"/>
      <dgm:spPr/>
    </dgm:pt>
    <dgm:pt modelId="{5707AEC4-2FE7-4E2D-B61D-D4023BAE6E51}" type="pres">
      <dgm:prSet presAssocID="{EE72BBA9-C938-409A-8608-415F92A06C37}" presName="vert1" presStyleCnt="0"/>
      <dgm:spPr/>
    </dgm:pt>
    <dgm:pt modelId="{083D1726-214E-4648-87A9-A641AEE4F809}" type="pres">
      <dgm:prSet presAssocID="{CAEF761B-57F0-4B12-B53B-8626AFFB1DFF}" presName="thickLine" presStyleLbl="alignNode1" presStyleIdx="2" presStyleCnt="3"/>
      <dgm:spPr/>
    </dgm:pt>
    <dgm:pt modelId="{5EAC128D-964E-4543-BB71-39F7805BE2A2}" type="pres">
      <dgm:prSet presAssocID="{CAEF761B-57F0-4B12-B53B-8626AFFB1DFF}" presName="horz1" presStyleCnt="0"/>
      <dgm:spPr/>
    </dgm:pt>
    <dgm:pt modelId="{C40A4EB7-B2FB-455D-AD0C-62616B001083}" type="pres">
      <dgm:prSet presAssocID="{CAEF761B-57F0-4B12-B53B-8626AFFB1DFF}" presName="tx1" presStyleLbl="revTx" presStyleIdx="2" presStyleCnt="3"/>
      <dgm:spPr/>
    </dgm:pt>
    <dgm:pt modelId="{0D5A7C76-74DE-4928-B045-06F9763919C8}" type="pres">
      <dgm:prSet presAssocID="{CAEF761B-57F0-4B12-B53B-8626AFFB1DFF}" presName="vert1" presStyleCnt="0"/>
      <dgm:spPr/>
    </dgm:pt>
  </dgm:ptLst>
  <dgm:cxnLst>
    <dgm:cxn modelId="{15D60E07-F7C0-40AA-A36D-B82B08846744}" srcId="{313A97D8-90EF-4F70-8441-FBB061905EF9}" destId="{CAEF761B-57F0-4B12-B53B-8626AFFB1DFF}" srcOrd="2" destOrd="0" parTransId="{47BC0CEE-B9E1-4E1E-975A-F61977479524}" sibTransId="{C49C4F97-91B4-4BE5-B760-CC125D80A3EC}"/>
    <dgm:cxn modelId="{BEE7192D-CD6B-487E-A360-9A87F982B9D6}" srcId="{313A97D8-90EF-4F70-8441-FBB061905EF9}" destId="{EE72BBA9-C938-409A-8608-415F92A06C37}" srcOrd="1" destOrd="0" parTransId="{09CA0879-2C6B-4F6C-9D48-343FA279D94A}" sibTransId="{A3CE8FBD-CA44-4D76-821A-55D48A5EE339}"/>
    <dgm:cxn modelId="{FF36015B-FC2F-467D-AB34-5413B9B4AE20}" srcId="{313A97D8-90EF-4F70-8441-FBB061905EF9}" destId="{63B11422-F013-41BC-82AB-2129164D6383}" srcOrd="0" destOrd="0" parTransId="{A0DF072C-6700-416D-BD72-2EE3574B101A}" sibTransId="{092B75A4-62D0-4948-AA51-827BB623E898}"/>
    <dgm:cxn modelId="{8972BA80-E259-4336-8A0A-53A5E05867AF}" type="presOf" srcId="{EE72BBA9-C938-409A-8608-415F92A06C37}" destId="{64A840A4-FF58-45D2-AB6B-BEFD05B27F02}" srcOrd="0" destOrd="0" presId="urn:microsoft.com/office/officeart/2008/layout/LinedList"/>
    <dgm:cxn modelId="{D55F8CB8-BD90-4F5F-9773-4B706A47732D}" type="presOf" srcId="{63B11422-F013-41BC-82AB-2129164D6383}" destId="{75655A71-F433-40DA-A254-E30D5AE85981}" srcOrd="0" destOrd="0" presId="urn:microsoft.com/office/officeart/2008/layout/LinedList"/>
    <dgm:cxn modelId="{00C8AED6-CD63-4042-AD2C-DE0A483C5777}" type="presOf" srcId="{313A97D8-90EF-4F70-8441-FBB061905EF9}" destId="{7CEE7B48-B4D9-40EC-8E88-D3BE988D44DA}" srcOrd="0" destOrd="0" presId="urn:microsoft.com/office/officeart/2008/layout/LinedList"/>
    <dgm:cxn modelId="{9EC468E3-1521-413C-976D-524B84D1FA4A}" type="presOf" srcId="{CAEF761B-57F0-4B12-B53B-8626AFFB1DFF}" destId="{C40A4EB7-B2FB-455D-AD0C-62616B001083}" srcOrd="0" destOrd="0" presId="urn:microsoft.com/office/officeart/2008/layout/LinedList"/>
    <dgm:cxn modelId="{844268D0-24D3-497C-973B-BDFE9A21C824}" type="presParOf" srcId="{7CEE7B48-B4D9-40EC-8E88-D3BE988D44DA}" destId="{85D77FF4-B93D-4B38-999B-1A593CBD0795}" srcOrd="0" destOrd="0" presId="urn:microsoft.com/office/officeart/2008/layout/LinedList"/>
    <dgm:cxn modelId="{D58B6ED8-2500-4D0E-9001-D82F9BDA6300}" type="presParOf" srcId="{7CEE7B48-B4D9-40EC-8E88-D3BE988D44DA}" destId="{596064B0-F62E-49DF-BAFD-CA1309AD89D1}" srcOrd="1" destOrd="0" presId="urn:microsoft.com/office/officeart/2008/layout/LinedList"/>
    <dgm:cxn modelId="{20BA4115-8BB6-4A81-A23F-3A5638C085B3}" type="presParOf" srcId="{596064B0-F62E-49DF-BAFD-CA1309AD89D1}" destId="{75655A71-F433-40DA-A254-E30D5AE85981}" srcOrd="0" destOrd="0" presId="urn:microsoft.com/office/officeart/2008/layout/LinedList"/>
    <dgm:cxn modelId="{3A269CCB-07C5-4D8E-BEC3-E9728C1C40B3}" type="presParOf" srcId="{596064B0-F62E-49DF-BAFD-CA1309AD89D1}" destId="{D02A2B15-9396-4FDC-9D3C-5DDC628F5743}" srcOrd="1" destOrd="0" presId="urn:microsoft.com/office/officeart/2008/layout/LinedList"/>
    <dgm:cxn modelId="{F7F7EF52-2BFD-495B-866E-550A20FE8B96}" type="presParOf" srcId="{7CEE7B48-B4D9-40EC-8E88-D3BE988D44DA}" destId="{E7BC9705-535E-4374-AEB0-173DA3D9A169}" srcOrd="2" destOrd="0" presId="urn:microsoft.com/office/officeart/2008/layout/LinedList"/>
    <dgm:cxn modelId="{0A71554C-A9A9-4018-A16C-113D4C996E34}" type="presParOf" srcId="{7CEE7B48-B4D9-40EC-8E88-D3BE988D44DA}" destId="{852626D3-CF5A-4D0C-A0FB-05EF5E568827}" srcOrd="3" destOrd="0" presId="urn:microsoft.com/office/officeart/2008/layout/LinedList"/>
    <dgm:cxn modelId="{3D6140E4-5073-469C-8C43-ECE1D6885F47}" type="presParOf" srcId="{852626D3-CF5A-4D0C-A0FB-05EF5E568827}" destId="{64A840A4-FF58-45D2-AB6B-BEFD05B27F02}" srcOrd="0" destOrd="0" presId="urn:microsoft.com/office/officeart/2008/layout/LinedList"/>
    <dgm:cxn modelId="{80CB721D-B3E5-448E-82F1-62F7D2E066AB}" type="presParOf" srcId="{852626D3-CF5A-4D0C-A0FB-05EF5E568827}" destId="{5707AEC4-2FE7-4E2D-B61D-D4023BAE6E51}" srcOrd="1" destOrd="0" presId="urn:microsoft.com/office/officeart/2008/layout/LinedList"/>
    <dgm:cxn modelId="{9ED7653A-5576-47EE-8F47-17D56DBADEE4}" type="presParOf" srcId="{7CEE7B48-B4D9-40EC-8E88-D3BE988D44DA}" destId="{083D1726-214E-4648-87A9-A641AEE4F809}" srcOrd="4" destOrd="0" presId="urn:microsoft.com/office/officeart/2008/layout/LinedList"/>
    <dgm:cxn modelId="{7C265AAB-670E-41BD-A2B1-8FC04C031066}" type="presParOf" srcId="{7CEE7B48-B4D9-40EC-8E88-D3BE988D44DA}" destId="{5EAC128D-964E-4543-BB71-39F7805BE2A2}" srcOrd="5" destOrd="0" presId="urn:microsoft.com/office/officeart/2008/layout/LinedList"/>
    <dgm:cxn modelId="{CCB8A5FD-E30F-4009-B8EB-991755A10A2E}" type="presParOf" srcId="{5EAC128D-964E-4543-BB71-39F7805BE2A2}" destId="{C40A4EB7-B2FB-455D-AD0C-62616B001083}" srcOrd="0" destOrd="0" presId="urn:microsoft.com/office/officeart/2008/layout/LinedList"/>
    <dgm:cxn modelId="{9CCF7456-08D2-4718-B1A2-22087D38FAD0}" type="presParOf" srcId="{5EAC128D-964E-4543-BB71-39F7805BE2A2}" destId="{0D5A7C76-74DE-4928-B045-06F9763919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E3DB6-A2A6-417D-B6D8-972084891278}">
      <dsp:nvSpPr>
        <dsp:cNvPr id="0" name=""/>
        <dsp:cNvSpPr/>
      </dsp:nvSpPr>
      <dsp:spPr>
        <a:xfrm>
          <a:off x="1595389" y="423089"/>
          <a:ext cx="2818482" cy="2818482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gradFill rotWithShape="0">
          <a:gsLst>
            <a:gs pos="0">
              <a:schemeClr val="accent5">
                <a:hueOff val="-1493223"/>
                <a:satOff val="630"/>
                <a:lumOff val="-70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93223"/>
                <a:satOff val="630"/>
                <a:lumOff val="-70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93223"/>
                <a:satOff val="630"/>
                <a:lumOff val="-70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B6078-5C19-4090-8F42-B666347F1DEE}">
      <dsp:nvSpPr>
        <dsp:cNvPr id="0" name=""/>
        <dsp:cNvSpPr/>
      </dsp:nvSpPr>
      <dsp:spPr>
        <a:xfrm>
          <a:off x="1595389" y="423089"/>
          <a:ext cx="2818482" cy="2818482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gradFill rotWithShape="0">
          <a:gsLst>
            <a:gs pos="0">
              <a:schemeClr val="accent5">
                <a:hueOff val="-746612"/>
                <a:satOff val="315"/>
                <a:lumOff val="-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46612"/>
                <a:satOff val="315"/>
                <a:lumOff val="-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46612"/>
                <a:satOff val="315"/>
                <a:lumOff val="-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A3A12-3211-43EC-8438-CF741620F0BA}">
      <dsp:nvSpPr>
        <dsp:cNvPr id="0" name=""/>
        <dsp:cNvSpPr/>
      </dsp:nvSpPr>
      <dsp:spPr>
        <a:xfrm>
          <a:off x="1595389" y="423089"/>
          <a:ext cx="2818482" cy="2818482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F0423D-F8B0-4FD1-9B43-BA88A7887D43}">
      <dsp:nvSpPr>
        <dsp:cNvPr id="0" name=""/>
        <dsp:cNvSpPr/>
      </dsp:nvSpPr>
      <dsp:spPr>
        <a:xfrm>
          <a:off x="2355437" y="1183136"/>
          <a:ext cx="1298387" cy="129838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FDS</a:t>
          </a:r>
        </a:p>
      </dsp:txBody>
      <dsp:txXfrm>
        <a:off x="2545581" y="1373280"/>
        <a:ext cx="918099" cy="918099"/>
      </dsp:txXfrm>
    </dsp:sp>
    <dsp:sp modelId="{0F1C454B-54A0-485B-BE36-E32668E8287A}">
      <dsp:nvSpPr>
        <dsp:cNvPr id="0" name=""/>
        <dsp:cNvSpPr/>
      </dsp:nvSpPr>
      <dsp:spPr>
        <a:xfrm>
          <a:off x="2550195" y="1373"/>
          <a:ext cx="908871" cy="90887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Verify Card Details</a:t>
          </a:r>
        </a:p>
      </dsp:txBody>
      <dsp:txXfrm>
        <a:off x="2683296" y="134474"/>
        <a:ext cx="642669" cy="642669"/>
      </dsp:txXfrm>
    </dsp:sp>
    <dsp:sp modelId="{1C0CB64E-973E-471F-8745-031347D0471D}">
      <dsp:nvSpPr>
        <dsp:cNvPr id="0" name=""/>
        <dsp:cNvSpPr/>
      </dsp:nvSpPr>
      <dsp:spPr>
        <a:xfrm>
          <a:off x="3742298" y="2066155"/>
          <a:ext cx="908871" cy="908871"/>
        </a:xfrm>
        <a:prstGeom prst="ellipse">
          <a:avLst/>
        </a:prstGeom>
        <a:gradFill rotWithShape="0">
          <a:gsLst>
            <a:gs pos="0">
              <a:schemeClr val="accent5">
                <a:hueOff val="-746612"/>
                <a:satOff val="315"/>
                <a:lumOff val="-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46612"/>
                <a:satOff val="315"/>
                <a:lumOff val="-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46612"/>
                <a:satOff val="315"/>
                <a:lumOff val="-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Check previous order value</a:t>
          </a:r>
        </a:p>
      </dsp:txBody>
      <dsp:txXfrm>
        <a:off x="3875399" y="2199256"/>
        <a:ext cx="642669" cy="642669"/>
      </dsp:txXfrm>
    </dsp:sp>
    <dsp:sp modelId="{3D4EC4E4-DA27-43CA-8D88-EF00CE52E013}">
      <dsp:nvSpPr>
        <dsp:cNvPr id="0" name=""/>
        <dsp:cNvSpPr/>
      </dsp:nvSpPr>
      <dsp:spPr>
        <a:xfrm>
          <a:off x="1358092" y="2066155"/>
          <a:ext cx="908871" cy="908871"/>
        </a:xfrm>
        <a:prstGeom prst="ellipse">
          <a:avLst/>
        </a:prstGeom>
        <a:gradFill rotWithShape="0">
          <a:gsLst>
            <a:gs pos="0">
              <a:schemeClr val="accent5">
                <a:hueOff val="-1493223"/>
                <a:satOff val="630"/>
                <a:lumOff val="-70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93223"/>
                <a:satOff val="630"/>
                <a:lumOff val="-70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93223"/>
                <a:satOff val="630"/>
                <a:lumOff val="-70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Approve / De-Approve Transaction</a:t>
          </a:r>
        </a:p>
      </dsp:txBody>
      <dsp:txXfrm>
        <a:off x="1491193" y="2199256"/>
        <a:ext cx="642669" cy="642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77FF4-B93D-4B38-999B-1A593CBD0795}">
      <dsp:nvSpPr>
        <dsp:cNvPr id="0" name=""/>
        <dsp:cNvSpPr/>
      </dsp:nvSpPr>
      <dsp:spPr>
        <a:xfrm>
          <a:off x="0" y="1905"/>
          <a:ext cx="1042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55A71-F433-40DA-A254-E30D5AE85981}">
      <dsp:nvSpPr>
        <dsp:cNvPr id="0" name=""/>
        <dsp:cNvSpPr/>
      </dsp:nvSpPr>
      <dsp:spPr>
        <a:xfrm>
          <a:off x="0" y="1905"/>
          <a:ext cx="10427840" cy="1299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1"/>
            </a:rPr>
            <a:t>https://www.geeksforgeeks.org/luhn-algorithm/</a:t>
          </a:r>
          <a:endParaRPr lang="en-US" sz="2700" kern="1200" dirty="0"/>
        </a:p>
      </dsp:txBody>
      <dsp:txXfrm>
        <a:off x="0" y="1905"/>
        <a:ext cx="10427840" cy="1299828"/>
      </dsp:txXfrm>
    </dsp:sp>
    <dsp:sp modelId="{E7BC9705-535E-4374-AEB0-173DA3D9A169}">
      <dsp:nvSpPr>
        <dsp:cNvPr id="0" name=""/>
        <dsp:cNvSpPr/>
      </dsp:nvSpPr>
      <dsp:spPr>
        <a:xfrm>
          <a:off x="0" y="1301734"/>
          <a:ext cx="1042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840A4-FF58-45D2-AB6B-BEFD05B27F02}">
      <dsp:nvSpPr>
        <dsp:cNvPr id="0" name=""/>
        <dsp:cNvSpPr/>
      </dsp:nvSpPr>
      <dsp:spPr>
        <a:xfrm>
          <a:off x="0" y="1301734"/>
          <a:ext cx="10427840" cy="1299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https://www.w3schools.com/python/python_mysql_getstarted.asp</a:t>
          </a:r>
          <a:endParaRPr lang="en-US" sz="2700" kern="1200" dirty="0"/>
        </a:p>
      </dsp:txBody>
      <dsp:txXfrm>
        <a:off x="0" y="1301734"/>
        <a:ext cx="10427840" cy="1299828"/>
      </dsp:txXfrm>
    </dsp:sp>
    <dsp:sp modelId="{083D1726-214E-4648-87A9-A641AEE4F809}">
      <dsp:nvSpPr>
        <dsp:cNvPr id="0" name=""/>
        <dsp:cNvSpPr/>
      </dsp:nvSpPr>
      <dsp:spPr>
        <a:xfrm>
          <a:off x="0" y="2601563"/>
          <a:ext cx="1042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A4EB7-B2FB-455D-AD0C-62616B001083}">
      <dsp:nvSpPr>
        <dsp:cNvPr id="0" name=""/>
        <dsp:cNvSpPr/>
      </dsp:nvSpPr>
      <dsp:spPr>
        <a:xfrm>
          <a:off x="0" y="2601563"/>
          <a:ext cx="10427840" cy="1299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3"/>
            </a:rPr>
            <a:t>https://pypi.org/project/geocoder/</a:t>
          </a:r>
          <a:r>
            <a:rPr lang="en-US" sz="2700" kern="1200" dirty="0"/>
            <a:t> </a:t>
          </a:r>
        </a:p>
      </dsp:txBody>
      <dsp:txXfrm>
        <a:off x="0" y="2601563"/>
        <a:ext cx="10427840" cy="129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4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7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0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2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7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15" r:id="rId4"/>
    <p:sldLayoutId id="2147483716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C083E-A7BD-4404-8110-6158AEDBF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593" y="895440"/>
            <a:ext cx="4569407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Fraud Detection System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2849898-9D64-4247-BD50-C46AF8002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033" y="2753546"/>
            <a:ext cx="3746928" cy="3402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Made by-</a:t>
            </a:r>
          </a:p>
          <a:p>
            <a:pPr>
              <a:lnSpc>
                <a:spcPct val="110000"/>
              </a:lnSpc>
            </a:pPr>
            <a:r>
              <a:rPr lang="en-US" dirty="0"/>
              <a:t>Darsh Turakhia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 descr="Light bulbs on blackboard background">
            <a:extLst>
              <a:ext uri="{FF2B5EF4-FFF2-40B4-BE49-F238E27FC236}">
                <a16:creationId xmlns:a16="http://schemas.microsoft.com/office/drawing/2014/main" id="{C42F5913-7DE1-89C8-B73B-DB6D07890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39" r="22238" b="-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9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C6EAD-BA93-4F12-8132-9756FF83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A86C-853D-45CD-90F0-297E034E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Now a days everyone is using online transactions for day-to-day needs as well.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This has lead to an immense number of online frauds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increasing number of frauds has lead us to develop this FDS (Fraudulent Detection System) is designed to detect and prevent frauds which occur while online transactions.</a:t>
            </a:r>
          </a:p>
        </p:txBody>
      </p:sp>
      <p:pic>
        <p:nvPicPr>
          <p:cNvPr id="15" name="Picture 4" descr="A digitally rendered city with numbers">
            <a:extLst>
              <a:ext uri="{FF2B5EF4-FFF2-40B4-BE49-F238E27FC236}">
                <a16:creationId xmlns:a16="http://schemas.microsoft.com/office/drawing/2014/main" id="{2CC60CB1-077D-BC0B-8CFD-DBA1ADAAE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9" r="38030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71797-2D94-492B-ABDB-A379A93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" name="Picture 4" descr="Top view of cubes connected with black lines">
            <a:extLst>
              <a:ext uri="{FF2B5EF4-FFF2-40B4-BE49-F238E27FC236}">
                <a16:creationId xmlns:a16="http://schemas.microsoft.com/office/drawing/2014/main" id="{C2A3EE45-3569-68CF-870F-5F6C17D20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4" r="19890" b="-1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890C-7143-45BD-8B5F-59966CB4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design a module to capture the location of the user at the time of transaction and store it.</a:t>
            </a:r>
          </a:p>
          <a:p>
            <a:pPr>
              <a:lnSpc>
                <a:spcPct val="110000"/>
              </a:lnSpc>
            </a:pPr>
            <a:r>
              <a:rPr lang="en-US" dirty="0"/>
              <a:t>To design a module to check the previous order values of the user and compare it with the current value.</a:t>
            </a:r>
          </a:p>
          <a:p>
            <a:pPr>
              <a:lnSpc>
                <a:spcPct val="110000"/>
              </a:lnSpc>
            </a:pPr>
            <a:r>
              <a:rPr lang="en-US" dirty="0"/>
              <a:t>To design a module to check the card details of the user and verify it with the previous ones.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5BB32-2984-49A5-A853-DE780366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Languages and Technologies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9D99-6712-4779-A910-10496EFF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r>
              <a:rPr lang="en-US" dirty="0"/>
              <a:t>Flask</a:t>
            </a:r>
          </a:p>
          <a:p>
            <a:r>
              <a:rPr lang="en-US" dirty="0"/>
              <a:t>Cryptographic Methods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 Script</a:t>
            </a:r>
          </a:p>
          <a:p>
            <a:r>
              <a:rPr lang="en-US" dirty="0"/>
              <a:t>SMTP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40AFB1C-19FF-D174-1E1B-BB50141A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" r="40239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485F-68F5-4185-960E-86AEF9B4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>
            <a:normAutofit/>
          </a:bodyPr>
          <a:lstStyle/>
          <a:p>
            <a:r>
              <a:rPr lang="en-US" dirty="0"/>
              <a:t>Outline of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49F101-98A3-4B48-A558-F3251411C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585198"/>
              </p:ext>
            </p:extLst>
          </p:nvPr>
        </p:nvGraphicFramePr>
        <p:xfrm>
          <a:off x="1572638" y="2714674"/>
          <a:ext cx="6009262" cy="342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58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C622D-B866-422C-9821-A48AEFB0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/>
          </a:bodyPr>
          <a:lstStyle/>
          <a:p>
            <a:r>
              <a:rPr lang="en-US" dirty="0"/>
              <a:t>Version Updates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C4C1-6E90-4BAE-98DC-8BA238D7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38" y="2750172"/>
            <a:ext cx="6009262" cy="3388968"/>
          </a:xfrm>
        </p:spPr>
        <p:txBody>
          <a:bodyPr anchor="b">
            <a:normAutofit/>
          </a:bodyPr>
          <a:lstStyle/>
          <a:p>
            <a:r>
              <a:rPr lang="en-US" dirty="0"/>
              <a:t>Data Protection (Salting and Encryption) in database</a:t>
            </a:r>
          </a:p>
          <a:p>
            <a:r>
              <a:rPr lang="en-US" dirty="0"/>
              <a:t>Email Notifications Using SMTP</a:t>
            </a:r>
          </a:p>
          <a:p>
            <a:r>
              <a:rPr lang="en-US" dirty="0"/>
              <a:t>Brute Force Prevention of API’s</a:t>
            </a:r>
          </a:p>
          <a:p>
            <a:r>
              <a:rPr lang="en-US" dirty="0"/>
              <a:t>URL Encoding</a:t>
            </a:r>
          </a:p>
          <a:p>
            <a:r>
              <a:rPr lang="en-US" dirty="0"/>
              <a:t>User Interface linked with Backend to provide the user a great experience</a:t>
            </a:r>
          </a:p>
        </p:txBody>
      </p:sp>
    </p:spTree>
    <p:extLst>
      <p:ext uri="{BB962C8B-B14F-4D97-AF65-F5344CB8AC3E}">
        <p14:creationId xmlns:p14="http://schemas.microsoft.com/office/powerpoint/2010/main" val="54578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5D71E-CDEA-4FC0-A707-B65CD6BC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5000" dirty="0"/>
              <a:t>Let’s have a demo</a:t>
            </a:r>
          </a:p>
        </p:txBody>
      </p:sp>
    </p:spTree>
    <p:extLst>
      <p:ext uri="{BB962C8B-B14F-4D97-AF65-F5344CB8AC3E}">
        <p14:creationId xmlns:p14="http://schemas.microsoft.com/office/powerpoint/2010/main" val="94019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C464-AD25-4C32-BB83-B0E1066C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6E0A606-351D-57CE-DEE0-CF6A2AC83C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6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29F666-8C72-465C-A1A8-D28703FD2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B2A6AE-9B8D-48B4-9064-B3FDE163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168" y="2227700"/>
            <a:ext cx="8103664" cy="1256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Thank You !!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A6E69C-E9CC-4AD4-838D-2835683A6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2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9096"/>
            <a:ext cx="0" cy="217860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6B9EBB-1334-4040-BCF7-51F44CBFA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14362"/>
            <a:ext cx="0" cy="214363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2935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1F0F3"/>
      </a:lt2>
      <a:accent1>
        <a:srgbClr val="81AF26"/>
      </a:accent1>
      <a:accent2>
        <a:srgbClr val="AFA21A"/>
      </a:accent2>
      <a:accent3>
        <a:srgbClr val="E08830"/>
      </a:accent3>
      <a:accent4>
        <a:srgbClr val="CE2D1E"/>
      </a:accent4>
      <a:accent5>
        <a:srgbClr val="E0306B"/>
      </a:accent5>
      <a:accent6>
        <a:srgbClr val="CE1EA2"/>
      </a:accent6>
      <a:hlink>
        <a:srgbClr val="7B55C6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Fraud Detection System</vt:lpstr>
      <vt:lpstr>Introduction</vt:lpstr>
      <vt:lpstr>Objectives</vt:lpstr>
      <vt:lpstr>Languages and Technologies</vt:lpstr>
      <vt:lpstr>Outline of Project</vt:lpstr>
      <vt:lpstr>Version Updates</vt:lpstr>
      <vt:lpstr>Let’s have a demo</vt:lpstr>
      <vt:lpstr>References 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Detection System</dc:title>
  <dc:creator>Darsh Turakhia</dc:creator>
  <cp:lastModifiedBy>Darsh</cp:lastModifiedBy>
  <cp:revision>6</cp:revision>
  <dcterms:created xsi:type="dcterms:W3CDTF">2022-03-20T15:50:19Z</dcterms:created>
  <dcterms:modified xsi:type="dcterms:W3CDTF">2023-03-08T05:00:29Z</dcterms:modified>
</cp:coreProperties>
</file>