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C2642-1883-4014-9E09-F510E4BB03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813B86-6AAE-4496-BA4E-5F7E71112C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75F268-522A-48C5-B969-655AC1FE23B7}"/>
              </a:ext>
            </a:extLst>
          </p:cNvPr>
          <p:cNvSpPr>
            <a:spLocks noGrp="1"/>
          </p:cNvSpPr>
          <p:nvPr>
            <p:ph type="dt" sz="half" idx="10"/>
          </p:nvPr>
        </p:nvSpPr>
        <p:spPr/>
        <p:txBody>
          <a:bodyPr/>
          <a:lstStyle/>
          <a:p>
            <a:fld id="{759B95BD-EA9E-4E40-A1F3-DBEAEA53A88D}" type="datetimeFigureOut">
              <a:rPr lang="en-IN" smtClean="0"/>
              <a:t>10-03-2022</a:t>
            </a:fld>
            <a:endParaRPr lang="en-IN"/>
          </a:p>
        </p:txBody>
      </p:sp>
      <p:sp>
        <p:nvSpPr>
          <p:cNvPr id="5" name="Footer Placeholder 4">
            <a:extLst>
              <a:ext uri="{FF2B5EF4-FFF2-40B4-BE49-F238E27FC236}">
                <a16:creationId xmlns:a16="http://schemas.microsoft.com/office/drawing/2014/main" id="{A41BBB2E-1F9D-46E2-B58E-1A5D064F4D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73ABF5-225C-4AC8-AD17-8B519F3AB4CB}"/>
              </a:ext>
            </a:extLst>
          </p:cNvPr>
          <p:cNvSpPr>
            <a:spLocks noGrp="1"/>
          </p:cNvSpPr>
          <p:nvPr>
            <p:ph type="sldNum" sz="quarter" idx="12"/>
          </p:nvPr>
        </p:nvSpPr>
        <p:spPr/>
        <p:txBody>
          <a:bodyPr/>
          <a:lstStyle/>
          <a:p>
            <a:fld id="{126EDCE5-A402-4AD9-A7D4-F24BA9C72001}" type="slidenum">
              <a:rPr lang="en-IN" smtClean="0"/>
              <a:t>‹#›</a:t>
            </a:fld>
            <a:endParaRPr lang="en-IN"/>
          </a:p>
        </p:txBody>
      </p:sp>
    </p:spTree>
    <p:extLst>
      <p:ext uri="{BB962C8B-B14F-4D97-AF65-F5344CB8AC3E}">
        <p14:creationId xmlns:p14="http://schemas.microsoft.com/office/powerpoint/2010/main" val="314460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1469-B0E9-4242-AECB-3791382AED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599AB2-506F-43D9-99DA-CA8445289A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416941-93F1-4C54-8A78-E0662991C66A}"/>
              </a:ext>
            </a:extLst>
          </p:cNvPr>
          <p:cNvSpPr>
            <a:spLocks noGrp="1"/>
          </p:cNvSpPr>
          <p:nvPr>
            <p:ph type="dt" sz="half" idx="10"/>
          </p:nvPr>
        </p:nvSpPr>
        <p:spPr/>
        <p:txBody>
          <a:bodyPr/>
          <a:lstStyle/>
          <a:p>
            <a:fld id="{759B95BD-EA9E-4E40-A1F3-DBEAEA53A88D}" type="datetimeFigureOut">
              <a:rPr lang="en-IN" smtClean="0"/>
              <a:t>10-03-2022</a:t>
            </a:fld>
            <a:endParaRPr lang="en-IN"/>
          </a:p>
        </p:txBody>
      </p:sp>
      <p:sp>
        <p:nvSpPr>
          <p:cNvPr id="5" name="Footer Placeholder 4">
            <a:extLst>
              <a:ext uri="{FF2B5EF4-FFF2-40B4-BE49-F238E27FC236}">
                <a16:creationId xmlns:a16="http://schemas.microsoft.com/office/drawing/2014/main" id="{3D97838B-4325-4D85-BAAD-A9DF6F3DA3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E786D8-25B9-418F-8BDC-0C6884A790D3}"/>
              </a:ext>
            </a:extLst>
          </p:cNvPr>
          <p:cNvSpPr>
            <a:spLocks noGrp="1"/>
          </p:cNvSpPr>
          <p:nvPr>
            <p:ph type="sldNum" sz="quarter" idx="12"/>
          </p:nvPr>
        </p:nvSpPr>
        <p:spPr/>
        <p:txBody>
          <a:bodyPr/>
          <a:lstStyle/>
          <a:p>
            <a:fld id="{126EDCE5-A402-4AD9-A7D4-F24BA9C72001}" type="slidenum">
              <a:rPr lang="en-IN" smtClean="0"/>
              <a:t>‹#›</a:t>
            </a:fld>
            <a:endParaRPr lang="en-IN"/>
          </a:p>
        </p:txBody>
      </p:sp>
    </p:spTree>
    <p:extLst>
      <p:ext uri="{BB962C8B-B14F-4D97-AF65-F5344CB8AC3E}">
        <p14:creationId xmlns:p14="http://schemas.microsoft.com/office/powerpoint/2010/main" val="375148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91746A-0273-4B95-B78E-A4E5A98C39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5376C4-CC69-4E43-9929-BE52CD9A23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38C298-FF0A-477B-B272-616CAD653FEB}"/>
              </a:ext>
            </a:extLst>
          </p:cNvPr>
          <p:cNvSpPr>
            <a:spLocks noGrp="1"/>
          </p:cNvSpPr>
          <p:nvPr>
            <p:ph type="dt" sz="half" idx="10"/>
          </p:nvPr>
        </p:nvSpPr>
        <p:spPr/>
        <p:txBody>
          <a:bodyPr/>
          <a:lstStyle/>
          <a:p>
            <a:fld id="{759B95BD-EA9E-4E40-A1F3-DBEAEA53A88D}" type="datetimeFigureOut">
              <a:rPr lang="en-IN" smtClean="0"/>
              <a:t>10-03-2022</a:t>
            </a:fld>
            <a:endParaRPr lang="en-IN"/>
          </a:p>
        </p:txBody>
      </p:sp>
      <p:sp>
        <p:nvSpPr>
          <p:cNvPr id="5" name="Footer Placeholder 4">
            <a:extLst>
              <a:ext uri="{FF2B5EF4-FFF2-40B4-BE49-F238E27FC236}">
                <a16:creationId xmlns:a16="http://schemas.microsoft.com/office/drawing/2014/main" id="{D02A9113-89BF-4299-A99C-726600D319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D1DBCC-455D-49EB-854A-60310413A795}"/>
              </a:ext>
            </a:extLst>
          </p:cNvPr>
          <p:cNvSpPr>
            <a:spLocks noGrp="1"/>
          </p:cNvSpPr>
          <p:nvPr>
            <p:ph type="sldNum" sz="quarter" idx="12"/>
          </p:nvPr>
        </p:nvSpPr>
        <p:spPr/>
        <p:txBody>
          <a:bodyPr/>
          <a:lstStyle/>
          <a:p>
            <a:fld id="{126EDCE5-A402-4AD9-A7D4-F24BA9C72001}" type="slidenum">
              <a:rPr lang="en-IN" smtClean="0"/>
              <a:t>‹#›</a:t>
            </a:fld>
            <a:endParaRPr lang="en-IN"/>
          </a:p>
        </p:txBody>
      </p:sp>
    </p:spTree>
    <p:extLst>
      <p:ext uri="{BB962C8B-B14F-4D97-AF65-F5344CB8AC3E}">
        <p14:creationId xmlns:p14="http://schemas.microsoft.com/office/powerpoint/2010/main" val="1169951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3845F-CD2B-4C74-97CF-B7B516A706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C63B6A-5EF7-421D-8D4B-37A8F5E0FD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3BA44A-A242-4659-9CBE-2EB5A81EEB44}"/>
              </a:ext>
            </a:extLst>
          </p:cNvPr>
          <p:cNvSpPr>
            <a:spLocks noGrp="1"/>
          </p:cNvSpPr>
          <p:nvPr>
            <p:ph type="dt" sz="half" idx="10"/>
          </p:nvPr>
        </p:nvSpPr>
        <p:spPr/>
        <p:txBody>
          <a:bodyPr/>
          <a:lstStyle/>
          <a:p>
            <a:fld id="{759B95BD-EA9E-4E40-A1F3-DBEAEA53A88D}" type="datetimeFigureOut">
              <a:rPr lang="en-IN" smtClean="0"/>
              <a:t>10-03-2022</a:t>
            </a:fld>
            <a:endParaRPr lang="en-IN"/>
          </a:p>
        </p:txBody>
      </p:sp>
      <p:sp>
        <p:nvSpPr>
          <p:cNvPr id="5" name="Footer Placeholder 4">
            <a:extLst>
              <a:ext uri="{FF2B5EF4-FFF2-40B4-BE49-F238E27FC236}">
                <a16:creationId xmlns:a16="http://schemas.microsoft.com/office/drawing/2014/main" id="{A9519506-AE08-4A62-8DD8-461E438B0B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7E1B42-8C7E-4BF6-9C52-6088979F68CF}"/>
              </a:ext>
            </a:extLst>
          </p:cNvPr>
          <p:cNvSpPr>
            <a:spLocks noGrp="1"/>
          </p:cNvSpPr>
          <p:nvPr>
            <p:ph type="sldNum" sz="quarter" idx="12"/>
          </p:nvPr>
        </p:nvSpPr>
        <p:spPr/>
        <p:txBody>
          <a:bodyPr/>
          <a:lstStyle/>
          <a:p>
            <a:fld id="{126EDCE5-A402-4AD9-A7D4-F24BA9C72001}" type="slidenum">
              <a:rPr lang="en-IN" smtClean="0"/>
              <a:t>‹#›</a:t>
            </a:fld>
            <a:endParaRPr lang="en-IN"/>
          </a:p>
        </p:txBody>
      </p:sp>
    </p:spTree>
    <p:extLst>
      <p:ext uri="{BB962C8B-B14F-4D97-AF65-F5344CB8AC3E}">
        <p14:creationId xmlns:p14="http://schemas.microsoft.com/office/powerpoint/2010/main" val="1762847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8FE6-A154-426F-BF6C-0A76056E5A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8B0FB7-8F9D-429D-AB67-0BCEA4E984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275EDD-7FB1-4140-B4BD-B66E8BE73BF4}"/>
              </a:ext>
            </a:extLst>
          </p:cNvPr>
          <p:cNvSpPr>
            <a:spLocks noGrp="1"/>
          </p:cNvSpPr>
          <p:nvPr>
            <p:ph type="dt" sz="half" idx="10"/>
          </p:nvPr>
        </p:nvSpPr>
        <p:spPr/>
        <p:txBody>
          <a:bodyPr/>
          <a:lstStyle/>
          <a:p>
            <a:fld id="{759B95BD-EA9E-4E40-A1F3-DBEAEA53A88D}" type="datetimeFigureOut">
              <a:rPr lang="en-IN" smtClean="0"/>
              <a:t>10-03-2022</a:t>
            </a:fld>
            <a:endParaRPr lang="en-IN"/>
          </a:p>
        </p:txBody>
      </p:sp>
      <p:sp>
        <p:nvSpPr>
          <p:cNvPr id="5" name="Footer Placeholder 4">
            <a:extLst>
              <a:ext uri="{FF2B5EF4-FFF2-40B4-BE49-F238E27FC236}">
                <a16:creationId xmlns:a16="http://schemas.microsoft.com/office/drawing/2014/main" id="{4165D6E4-32E9-44DF-8E71-524BDF062F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4884E8-7F06-45E9-B3FB-8F6BC004AF02}"/>
              </a:ext>
            </a:extLst>
          </p:cNvPr>
          <p:cNvSpPr>
            <a:spLocks noGrp="1"/>
          </p:cNvSpPr>
          <p:nvPr>
            <p:ph type="sldNum" sz="quarter" idx="12"/>
          </p:nvPr>
        </p:nvSpPr>
        <p:spPr/>
        <p:txBody>
          <a:bodyPr/>
          <a:lstStyle/>
          <a:p>
            <a:fld id="{126EDCE5-A402-4AD9-A7D4-F24BA9C72001}" type="slidenum">
              <a:rPr lang="en-IN" smtClean="0"/>
              <a:t>‹#›</a:t>
            </a:fld>
            <a:endParaRPr lang="en-IN"/>
          </a:p>
        </p:txBody>
      </p:sp>
    </p:spTree>
    <p:extLst>
      <p:ext uri="{BB962C8B-B14F-4D97-AF65-F5344CB8AC3E}">
        <p14:creationId xmlns:p14="http://schemas.microsoft.com/office/powerpoint/2010/main" val="129642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50DA-A3C0-417B-B979-B5C7309F93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B61DAB-12DE-4988-A5CB-EC16C3ADCA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892C98-33B5-43BD-A01D-B9D5922686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48A556-F348-4B8A-8BE2-1A97C9CB69C6}"/>
              </a:ext>
            </a:extLst>
          </p:cNvPr>
          <p:cNvSpPr>
            <a:spLocks noGrp="1"/>
          </p:cNvSpPr>
          <p:nvPr>
            <p:ph type="dt" sz="half" idx="10"/>
          </p:nvPr>
        </p:nvSpPr>
        <p:spPr/>
        <p:txBody>
          <a:bodyPr/>
          <a:lstStyle/>
          <a:p>
            <a:fld id="{759B95BD-EA9E-4E40-A1F3-DBEAEA53A88D}" type="datetimeFigureOut">
              <a:rPr lang="en-IN" smtClean="0"/>
              <a:t>10-03-2022</a:t>
            </a:fld>
            <a:endParaRPr lang="en-IN"/>
          </a:p>
        </p:txBody>
      </p:sp>
      <p:sp>
        <p:nvSpPr>
          <p:cNvPr id="6" name="Footer Placeholder 5">
            <a:extLst>
              <a:ext uri="{FF2B5EF4-FFF2-40B4-BE49-F238E27FC236}">
                <a16:creationId xmlns:a16="http://schemas.microsoft.com/office/drawing/2014/main" id="{BFAF73B0-23EF-4517-B2B7-02B1535FDC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7C41B2-A720-48CA-BCE8-258FA8F6D7C8}"/>
              </a:ext>
            </a:extLst>
          </p:cNvPr>
          <p:cNvSpPr>
            <a:spLocks noGrp="1"/>
          </p:cNvSpPr>
          <p:nvPr>
            <p:ph type="sldNum" sz="quarter" idx="12"/>
          </p:nvPr>
        </p:nvSpPr>
        <p:spPr/>
        <p:txBody>
          <a:bodyPr/>
          <a:lstStyle/>
          <a:p>
            <a:fld id="{126EDCE5-A402-4AD9-A7D4-F24BA9C72001}" type="slidenum">
              <a:rPr lang="en-IN" smtClean="0"/>
              <a:t>‹#›</a:t>
            </a:fld>
            <a:endParaRPr lang="en-IN"/>
          </a:p>
        </p:txBody>
      </p:sp>
    </p:spTree>
    <p:extLst>
      <p:ext uri="{BB962C8B-B14F-4D97-AF65-F5344CB8AC3E}">
        <p14:creationId xmlns:p14="http://schemas.microsoft.com/office/powerpoint/2010/main" val="610295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E56F-2297-4567-BF80-62842B1DAC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5C06F1-2FE7-4077-B8C4-2B0652DFCF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05963-4C39-49BF-9231-579008A302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CAAB87-DC92-4E94-9A84-EC36D101B5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3B73F6-47B1-4049-B93F-7E3FBF41A1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4F6BEA-0373-42FB-A918-189ADF378673}"/>
              </a:ext>
            </a:extLst>
          </p:cNvPr>
          <p:cNvSpPr>
            <a:spLocks noGrp="1"/>
          </p:cNvSpPr>
          <p:nvPr>
            <p:ph type="dt" sz="half" idx="10"/>
          </p:nvPr>
        </p:nvSpPr>
        <p:spPr/>
        <p:txBody>
          <a:bodyPr/>
          <a:lstStyle/>
          <a:p>
            <a:fld id="{759B95BD-EA9E-4E40-A1F3-DBEAEA53A88D}" type="datetimeFigureOut">
              <a:rPr lang="en-IN" smtClean="0"/>
              <a:t>10-03-2022</a:t>
            </a:fld>
            <a:endParaRPr lang="en-IN"/>
          </a:p>
        </p:txBody>
      </p:sp>
      <p:sp>
        <p:nvSpPr>
          <p:cNvPr id="8" name="Footer Placeholder 7">
            <a:extLst>
              <a:ext uri="{FF2B5EF4-FFF2-40B4-BE49-F238E27FC236}">
                <a16:creationId xmlns:a16="http://schemas.microsoft.com/office/drawing/2014/main" id="{742BF26E-5A99-49B5-81FA-1B86368AE7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BF8FED-D66B-4592-85DB-D5AF326E3872}"/>
              </a:ext>
            </a:extLst>
          </p:cNvPr>
          <p:cNvSpPr>
            <a:spLocks noGrp="1"/>
          </p:cNvSpPr>
          <p:nvPr>
            <p:ph type="sldNum" sz="quarter" idx="12"/>
          </p:nvPr>
        </p:nvSpPr>
        <p:spPr/>
        <p:txBody>
          <a:bodyPr/>
          <a:lstStyle/>
          <a:p>
            <a:fld id="{126EDCE5-A402-4AD9-A7D4-F24BA9C72001}" type="slidenum">
              <a:rPr lang="en-IN" smtClean="0"/>
              <a:t>‹#›</a:t>
            </a:fld>
            <a:endParaRPr lang="en-IN"/>
          </a:p>
        </p:txBody>
      </p:sp>
    </p:spTree>
    <p:extLst>
      <p:ext uri="{BB962C8B-B14F-4D97-AF65-F5344CB8AC3E}">
        <p14:creationId xmlns:p14="http://schemas.microsoft.com/office/powerpoint/2010/main" val="172935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30E3F-8BD4-443D-A6A2-1822CD1A8E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E0B6B1-9502-42EF-A259-B6F2BA4F2D65}"/>
              </a:ext>
            </a:extLst>
          </p:cNvPr>
          <p:cNvSpPr>
            <a:spLocks noGrp="1"/>
          </p:cNvSpPr>
          <p:nvPr>
            <p:ph type="dt" sz="half" idx="10"/>
          </p:nvPr>
        </p:nvSpPr>
        <p:spPr/>
        <p:txBody>
          <a:bodyPr/>
          <a:lstStyle/>
          <a:p>
            <a:fld id="{759B95BD-EA9E-4E40-A1F3-DBEAEA53A88D}" type="datetimeFigureOut">
              <a:rPr lang="en-IN" smtClean="0"/>
              <a:t>10-03-2022</a:t>
            </a:fld>
            <a:endParaRPr lang="en-IN"/>
          </a:p>
        </p:txBody>
      </p:sp>
      <p:sp>
        <p:nvSpPr>
          <p:cNvPr id="4" name="Footer Placeholder 3">
            <a:extLst>
              <a:ext uri="{FF2B5EF4-FFF2-40B4-BE49-F238E27FC236}">
                <a16:creationId xmlns:a16="http://schemas.microsoft.com/office/drawing/2014/main" id="{BC3313D5-B58C-4E80-98AA-A01EF1A06C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451478-2C3B-41B4-8CAF-EB2B7E4FDE15}"/>
              </a:ext>
            </a:extLst>
          </p:cNvPr>
          <p:cNvSpPr>
            <a:spLocks noGrp="1"/>
          </p:cNvSpPr>
          <p:nvPr>
            <p:ph type="sldNum" sz="quarter" idx="12"/>
          </p:nvPr>
        </p:nvSpPr>
        <p:spPr/>
        <p:txBody>
          <a:bodyPr/>
          <a:lstStyle/>
          <a:p>
            <a:fld id="{126EDCE5-A402-4AD9-A7D4-F24BA9C72001}" type="slidenum">
              <a:rPr lang="en-IN" smtClean="0"/>
              <a:t>‹#›</a:t>
            </a:fld>
            <a:endParaRPr lang="en-IN"/>
          </a:p>
        </p:txBody>
      </p:sp>
    </p:spTree>
    <p:extLst>
      <p:ext uri="{BB962C8B-B14F-4D97-AF65-F5344CB8AC3E}">
        <p14:creationId xmlns:p14="http://schemas.microsoft.com/office/powerpoint/2010/main" val="361874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D31641-0E0A-4AD4-9432-A3CE10019671}"/>
              </a:ext>
            </a:extLst>
          </p:cNvPr>
          <p:cNvSpPr>
            <a:spLocks noGrp="1"/>
          </p:cNvSpPr>
          <p:nvPr>
            <p:ph type="dt" sz="half" idx="10"/>
          </p:nvPr>
        </p:nvSpPr>
        <p:spPr/>
        <p:txBody>
          <a:bodyPr/>
          <a:lstStyle/>
          <a:p>
            <a:fld id="{759B95BD-EA9E-4E40-A1F3-DBEAEA53A88D}" type="datetimeFigureOut">
              <a:rPr lang="en-IN" smtClean="0"/>
              <a:t>10-03-2022</a:t>
            </a:fld>
            <a:endParaRPr lang="en-IN"/>
          </a:p>
        </p:txBody>
      </p:sp>
      <p:sp>
        <p:nvSpPr>
          <p:cNvPr id="3" name="Footer Placeholder 2">
            <a:extLst>
              <a:ext uri="{FF2B5EF4-FFF2-40B4-BE49-F238E27FC236}">
                <a16:creationId xmlns:a16="http://schemas.microsoft.com/office/drawing/2014/main" id="{4500C8F6-3C3F-4899-A0CE-537B6E2C0F3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8AEB9D-596C-4310-991F-6D3576D30932}"/>
              </a:ext>
            </a:extLst>
          </p:cNvPr>
          <p:cNvSpPr>
            <a:spLocks noGrp="1"/>
          </p:cNvSpPr>
          <p:nvPr>
            <p:ph type="sldNum" sz="quarter" idx="12"/>
          </p:nvPr>
        </p:nvSpPr>
        <p:spPr/>
        <p:txBody>
          <a:bodyPr/>
          <a:lstStyle/>
          <a:p>
            <a:fld id="{126EDCE5-A402-4AD9-A7D4-F24BA9C72001}" type="slidenum">
              <a:rPr lang="en-IN" smtClean="0"/>
              <a:t>‹#›</a:t>
            </a:fld>
            <a:endParaRPr lang="en-IN"/>
          </a:p>
        </p:txBody>
      </p:sp>
    </p:spTree>
    <p:extLst>
      <p:ext uri="{BB962C8B-B14F-4D97-AF65-F5344CB8AC3E}">
        <p14:creationId xmlns:p14="http://schemas.microsoft.com/office/powerpoint/2010/main" val="418446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4504-B215-4C7A-894A-5D7AA938B0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7E94FE-DCA0-47D6-A029-FA955937ED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7035B6-5D77-4BF5-A2F2-7FABC62AA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AB760-CB60-4334-8746-CDC4B1398D2A}"/>
              </a:ext>
            </a:extLst>
          </p:cNvPr>
          <p:cNvSpPr>
            <a:spLocks noGrp="1"/>
          </p:cNvSpPr>
          <p:nvPr>
            <p:ph type="dt" sz="half" idx="10"/>
          </p:nvPr>
        </p:nvSpPr>
        <p:spPr/>
        <p:txBody>
          <a:bodyPr/>
          <a:lstStyle/>
          <a:p>
            <a:fld id="{759B95BD-EA9E-4E40-A1F3-DBEAEA53A88D}" type="datetimeFigureOut">
              <a:rPr lang="en-IN" smtClean="0"/>
              <a:t>10-03-2022</a:t>
            </a:fld>
            <a:endParaRPr lang="en-IN"/>
          </a:p>
        </p:txBody>
      </p:sp>
      <p:sp>
        <p:nvSpPr>
          <p:cNvPr id="6" name="Footer Placeholder 5">
            <a:extLst>
              <a:ext uri="{FF2B5EF4-FFF2-40B4-BE49-F238E27FC236}">
                <a16:creationId xmlns:a16="http://schemas.microsoft.com/office/drawing/2014/main" id="{D7B8903C-D2A4-40D7-828D-2014B244FD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08BC7E-5849-43E0-B08A-4DB1EFA97097}"/>
              </a:ext>
            </a:extLst>
          </p:cNvPr>
          <p:cNvSpPr>
            <a:spLocks noGrp="1"/>
          </p:cNvSpPr>
          <p:nvPr>
            <p:ph type="sldNum" sz="quarter" idx="12"/>
          </p:nvPr>
        </p:nvSpPr>
        <p:spPr/>
        <p:txBody>
          <a:bodyPr/>
          <a:lstStyle/>
          <a:p>
            <a:fld id="{126EDCE5-A402-4AD9-A7D4-F24BA9C72001}" type="slidenum">
              <a:rPr lang="en-IN" smtClean="0"/>
              <a:t>‹#›</a:t>
            </a:fld>
            <a:endParaRPr lang="en-IN"/>
          </a:p>
        </p:txBody>
      </p:sp>
    </p:spTree>
    <p:extLst>
      <p:ext uri="{BB962C8B-B14F-4D97-AF65-F5344CB8AC3E}">
        <p14:creationId xmlns:p14="http://schemas.microsoft.com/office/powerpoint/2010/main" val="180270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CF02-98CF-4532-8C22-13A2759432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1533B8-ED0C-4EB4-8ACF-5E535267CC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F6FFC3-F36C-4FD9-A455-E7AB1699C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0A4F9E-A6F2-4AE0-8023-568F51DE2E34}"/>
              </a:ext>
            </a:extLst>
          </p:cNvPr>
          <p:cNvSpPr>
            <a:spLocks noGrp="1"/>
          </p:cNvSpPr>
          <p:nvPr>
            <p:ph type="dt" sz="half" idx="10"/>
          </p:nvPr>
        </p:nvSpPr>
        <p:spPr/>
        <p:txBody>
          <a:bodyPr/>
          <a:lstStyle/>
          <a:p>
            <a:fld id="{759B95BD-EA9E-4E40-A1F3-DBEAEA53A88D}" type="datetimeFigureOut">
              <a:rPr lang="en-IN" smtClean="0"/>
              <a:t>10-03-2022</a:t>
            </a:fld>
            <a:endParaRPr lang="en-IN"/>
          </a:p>
        </p:txBody>
      </p:sp>
      <p:sp>
        <p:nvSpPr>
          <p:cNvPr id="6" name="Footer Placeholder 5">
            <a:extLst>
              <a:ext uri="{FF2B5EF4-FFF2-40B4-BE49-F238E27FC236}">
                <a16:creationId xmlns:a16="http://schemas.microsoft.com/office/drawing/2014/main" id="{74C203B0-35C4-4F28-B823-FF70DDAE1B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935851-74EA-4181-BA23-DA3803B89D63}"/>
              </a:ext>
            </a:extLst>
          </p:cNvPr>
          <p:cNvSpPr>
            <a:spLocks noGrp="1"/>
          </p:cNvSpPr>
          <p:nvPr>
            <p:ph type="sldNum" sz="quarter" idx="12"/>
          </p:nvPr>
        </p:nvSpPr>
        <p:spPr/>
        <p:txBody>
          <a:bodyPr/>
          <a:lstStyle/>
          <a:p>
            <a:fld id="{126EDCE5-A402-4AD9-A7D4-F24BA9C72001}" type="slidenum">
              <a:rPr lang="en-IN" smtClean="0"/>
              <a:t>‹#›</a:t>
            </a:fld>
            <a:endParaRPr lang="en-IN"/>
          </a:p>
        </p:txBody>
      </p:sp>
    </p:spTree>
    <p:extLst>
      <p:ext uri="{BB962C8B-B14F-4D97-AF65-F5344CB8AC3E}">
        <p14:creationId xmlns:p14="http://schemas.microsoft.com/office/powerpoint/2010/main" val="2426311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C112AD-2644-4D30-822A-55365B24BB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AC0A3A-11B3-42DC-8BD0-28C8D02228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54D97C-9867-4590-B327-2A5B6E74C0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9B95BD-EA9E-4E40-A1F3-DBEAEA53A88D}" type="datetimeFigureOut">
              <a:rPr lang="en-IN" smtClean="0"/>
              <a:t>10-03-2022</a:t>
            </a:fld>
            <a:endParaRPr lang="en-IN"/>
          </a:p>
        </p:txBody>
      </p:sp>
      <p:sp>
        <p:nvSpPr>
          <p:cNvPr id="5" name="Footer Placeholder 4">
            <a:extLst>
              <a:ext uri="{FF2B5EF4-FFF2-40B4-BE49-F238E27FC236}">
                <a16:creationId xmlns:a16="http://schemas.microsoft.com/office/drawing/2014/main" id="{FCA31D11-4F08-46AB-8677-0583C769CB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5A65F2-E3C6-4E2E-AA56-CAFA8A51D1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EDCE5-A402-4AD9-A7D4-F24BA9C72001}" type="slidenum">
              <a:rPr lang="en-IN" smtClean="0"/>
              <a:t>‹#›</a:t>
            </a:fld>
            <a:endParaRPr lang="en-IN"/>
          </a:p>
        </p:txBody>
      </p:sp>
    </p:spTree>
    <p:extLst>
      <p:ext uri="{BB962C8B-B14F-4D97-AF65-F5344CB8AC3E}">
        <p14:creationId xmlns:p14="http://schemas.microsoft.com/office/powerpoint/2010/main" val="1284840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59510-4119-4A09-A341-BC8B094AADE7}"/>
              </a:ext>
            </a:extLst>
          </p:cNvPr>
          <p:cNvSpPr>
            <a:spLocks noGrp="1"/>
          </p:cNvSpPr>
          <p:nvPr>
            <p:ph type="ctrTitle"/>
          </p:nvPr>
        </p:nvSpPr>
        <p:spPr/>
        <p:txBody>
          <a:bodyPr>
            <a:normAutofit/>
          </a:bodyPr>
          <a:lstStyle/>
          <a:p>
            <a:r>
              <a:rPr lang="en-IN" sz="11500" b="1" dirty="0"/>
              <a:t>IoT</a:t>
            </a:r>
          </a:p>
        </p:txBody>
      </p:sp>
      <p:sp>
        <p:nvSpPr>
          <p:cNvPr id="3" name="Subtitle 2">
            <a:extLst>
              <a:ext uri="{FF2B5EF4-FFF2-40B4-BE49-F238E27FC236}">
                <a16:creationId xmlns:a16="http://schemas.microsoft.com/office/drawing/2014/main" id="{999C4C81-7101-405D-B69B-88B387B725B6}"/>
              </a:ext>
            </a:extLst>
          </p:cNvPr>
          <p:cNvSpPr>
            <a:spLocks noGrp="1"/>
          </p:cNvSpPr>
          <p:nvPr>
            <p:ph type="subTitle" idx="1"/>
          </p:nvPr>
        </p:nvSpPr>
        <p:spPr/>
        <p:txBody>
          <a:bodyPr>
            <a:normAutofit/>
          </a:bodyPr>
          <a:lstStyle/>
          <a:p>
            <a:r>
              <a:rPr lang="en-IN" dirty="0"/>
              <a:t>By – Darsh Singh 7B</a:t>
            </a:r>
          </a:p>
        </p:txBody>
      </p:sp>
    </p:spTree>
    <p:extLst>
      <p:ext uri="{BB962C8B-B14F-4D97-AF65-F5344CB8AC3E}">
        <p14:creationId xmlns:p14="http://schemas.microsoft.com/office/powerpoint/2010/main" val="231114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4F9DC-5084-46CE-84E9-845B8F6C2356}"/>
              </a:ext>
            </a:extLst>
          </p:cNvPr>
          <p:cNvSpPr>
            <a:spLocks noGrp="1"/>
          </p:cNvSpPr>
          <p:nvPr>
            <p:ph type="title"/>
          </p:nvPr>
        </p:nvSpPr>
        <p:spPr>
          <a:xfrm>
            <a:off x="699875" y="342852"/>
            <a:ext cx="10515600" cy="1024035"/>
          </a:xfrm>
        </p:spPr>
        <p:txBody>
          <a:bodyPr/>
          <a:lstStyle/>
          <a:p>
            <a:r>
              <a:rPr lang="en-IN" dirty="0"/>
              <a:t>What is IoT?</a:t>
            </a:r>
          </a:p>
        </p:txBody>
      </p:sp>
      <p:sp>
        <p:nvSpPr>
          <p:cNvPr id="3" name="Text Placeholder 2">
            <a:extLst>
              <a:ext uri="{FF2B5EF4-FFF2-40B4-BE49-F238E27FC236}">
                <a16:creationId xmlns:a16="http://schemas.microsoft.com/office/drawing/2014/main" id="{3315CF09-8E09-4B7F-890E-3063F5449715}"/>
              </a:ext>
            </a:extLst>
          </p:cNvPr>
          <p:cNvSpPr>
            <a:spLocks noGrp="1"/>
          </p:cNvSpPr>
          <p:nvPr>
            <p:ph type="body" idx="1"/>
          </p:nvPr>
        </p:nvSpPr>
        <p:spPr>
          <a:xfrm>
            <a:off x="831850" y="2678907"/>
            <a:ext cx="10515600" cy="3307114"/>
          </a:xfrm>
        </p:spPr>
        <p:txBody>
          <a:bodyPr>
            <a:normAutofit/>
          </a:bodyPr>
          <a:lstStyle/>
          <a:p>
            <a:pPr marL="342900" indent="-342900">
              <a:buFont typeface="Arial" panose="020B0604020202020204" pitchFamily="34" charset="0"/>
              <a:buChar char="•"/>
            </a:pPr>
            <a:r>
              <a:rPr lang="en-US" i="0" dirty="0">
                <a:solidFill>
                  <a:schemeClr val="bg1">
                    <a:lumMod val="50000"/>
                  </a:schemeClr>
                </a:solidFill>
                <a:effectLst/>
              </a:rPr>
              <a:t>IoT means the Internet of Things which is referred to as the collective network of connected devices and the technology that facilitates communication between devices and the cloud, as well as between the devices themselves. </a:t>
            </a:r>
          </a:p>
          <a:p>
            <a:pPr marL="342900" indent="-342900">
              <a:buFont typeface="Arial" panose="020B0604020202020204" pitchFamily="34" charset="0"/>
              <a:buChar char="•"/>
            </a:pPr>
            <a:r>
              <a:rPr lang="en-US" i="0" dirty="0">
                <a:solidFill>
                  <a:schemeClr val="bg1">
                    <a:lumMod val="50000"/>
                  </a:schemeClr>
                </a:solidFill>
                <a:effectLst/>
              </a:rPr>
              <a:t>It </a:t>
            </a:r>
            <a:r>
              <a:rPr lang="en-US" b="0" i="0" dirty="0">
                <a:solidFill>
                  <a:schemeClr val="bg1">
                    <a:lumMod val="50000"/>
                  </a:schemeClr>
                </a:solidFill>
                <a:effectLst/>
              </a:rPr>
              <a:t>describes the network of physical objects—“things”—that are embedded with sensors, software, and other technologies for the purpose of connecting and exchanging data with other devices and systems over the internet.</a:t>
            </a:r>
          </a:p>
          <a:p>
            <a:pPr marL="342900" indent="-342900">
              <a:buFont typeface="Arial" panose="020B0604020202020204" pitchFamily="34" charset="0"/>
              <a:buChar char="•"/>
            </a:pPr>
            <a:r>
              <a:rPr lang="en-US" dirty="0">
                <a:solidFill>
                  <a:schemeClr val="bg1">
                    <a:lumMod val="50000"/>
                  </a:schemeClr>
                </a:solidFill>
              </a:rPr>
              <a:t>Examples: </a:t>
            </a:r>
            <a:r>
              <a:rPr lang="en-IN" b="0" i="0" dirty="0">
                <a:solidFill>
                  <a:schemeClr val="bg1">
                    <a:lumMod val="50000"/>
                  </a:schemeClr>
                </a:solidFill>
                <a:effectLst/>
              </a:rPr>
              <a:t>cars, lights, refrigerators, etc.</a:t>
            </a:r>
            <a:endParaRPr lang="en-IN" dirty="0">
              <a:solidFill>
                <a:schemeClr val="bg1">
                  <a:lumMod val="50000"/>
                </a:schemeClr>
              </a:solidFill>
            </a:endParaRPr>
          </a:p>
        </p:txBody>
      </p:sp>
    </p:spTree>
    <p:extLst>
      <p:ext uri="{BB962C8B-B14F-4D97-AF65-F5344CB8AC3E}">
        <p14:creationId xmlns:p14="http://schemas.microsoft.com/office/powerpoint/2010/main" val="2073780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4F9DC-5084-46CE-84E9-845B8F6C2356}"/>
              </a:ext>
            </a:extLst>
          </p:cNvPr>
          <p:cNvSpPr>
            <a:spLocks noGrp="1"/>
          </p:cNvSpPr>
          <p:nvPr>
            <p:ph type="title"/>
          </p:nvPr>
        </p:nvSpPr>
        <p:spPr>
          <a:xfrm>
            <a:off x="699875" y="342852"/>
            <a:ext cx="10515600" cy="1024035"/>
          </a:xfrm>
        </p:spPr>
        <p:txBody>
          <a:bodyPr/>
          <a:lstStyle/>
          <a:p>
            <a:r>
              <a:rPr lang="en-IN" dirty="0"/>
              <a:t>Applications of IoT</a:t>
            </a:r>
          </a:p>
        </p:txBody>
      </p:sp>
      <p:sp>
        <p:nvSpPr>
          <p:cNvPr id="3" name="Text Placeholder 2">
            <a:extLst>
              <a:ext uri="{FF2B5EF4-FFF2-40B4-BE49-F238E27FC236}">
                <a16:creationId xmlns:a16="http://schemas.microsoft.com/office/drawing/2014/main" id="{3315CF09-8E09-4B7F-890E-3063F5449715}"/>
              </a:ext>
            </a:extLst>
          </p:cNvPr>
          <p:cNvSpPr>
            <a:spLocks noGrp="1"/>
          </p:cNvSpPr>
          <p:nvPr>
            <p:ph type="body" idx="1"/>
          </p:nvPr>
        </p:nvSpPr>
        <p:spPr>
          <a:xfrm>
            <a:off x="831850" y="2678907"/>
            <a:ext cx="10515600" cy="3307114"/>
          </a:xfrm>
        </p:spPr>
        <p:txBody>
          <a:bodyPr>
            <a:normAutofit/>
          </a:bodyPr>
          <a:lstStyle/>
          <a:p>
            <a:pPr marL="342900" indent="-342900">
              <a:buFont typeface="Arial" panose="020B0604020202020204" pitchFamily="34" charset="0"/>
              <a:buChar char="•"/>
            </a:pPr>
            <a:r>
              <a:rPr lang="en-IN" dirty="0"/>
              <a:t>Google Home Voice Controller</a:t>
            </a:r>
          </a:p>
          <a:p>
            <a:pPr marL="342900" indent="-342900">
              <a:buFont typeface="Arial" panose="020B0604020202020204" pitchFamily="34" charset="0"/>
              <a:buChar char="•"/>
            </a:pPr>
            <a:r>
              <a:rPr lang="en-IN" dirty="0"/>
              <a:t>Amazon Echo Plus Voice Controller</a:t>
            </a:r>
          </a:p>
          <a:p>
            <a:pPr marL="342900" indent="-342900">
              <a:buFont typeface="Arial" panose="020B0604020202020204" pitchFamily="34" charset="0"/>
              <a:buChar char="•"/>
            </a:pPr>
            <a:r>
              <a:rPr lang="en-IN" dirty="0"/>
              <a:t>Footbot</a:t>
            </a:r>
          </a:p>
          <a:p>
            <a:pPr marL="342900" indent="-342900">
              <a:buFont typeface="Arial" panose="020B0604020202020204" pitchFamily="34" charset="0"/>
              <a:buChar char="•"/>
            </a:pPr>
            <a:r>
              <a:rPr lang="en-IN" dirty="0"/>
              <a:t>Alexa</a:t>
            </a:r>
          </a:p>
          <a:p>
            <a:pPr marL="342900" indent="-342900">
              <a:buFont typeface="Arial" panose="020B0604020202020204" pitchFamily="34" charset="0"/>
              <a:buChar char="•"/>
            </a:pPr>
            <a:r>
              <a:rPr lang="en-IN" dirty="0"/>
              <a:t>Cortona</a:t>
            </a:r>
          </a:p>
        </p:txBody>
      </p:sp>
    </p:spTree>
    <p:extLst>
      <p:ext uri="{BB962C8B-B14F-4D97-AF65-F5344CB8AC3E}">
        <p14:creationId xmlns:p14="http://schemas.microsoft.com/office/powerpoint/2010/main" val="2764996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4F9DC-5084-46CE-84E9-845B8F6C2356}"/>
              </a:ext>
            </a:extLst>
          </p:cNvPr>
          <p:cNvSpPr>
            <a:spLocks noGrp="1"/>
          </p:cNvSpPr>
          <p:nvPr>
            <p:ph type="title"/>
          </p:nvPr>
        </p:nvSpPr>
        <p:spPr>
          <a:xfrm>
            <a:off x="699875" y="342852"/>
            <a:ext cx="10515600" cy="1024035"/>
          </a:xfrm>
        </p:spPr>
        <p:txBody>
          <a:bodyPr/>
          <a:lstStyle/>
          <a:p>
            <a:r>
              <a:rPr lang="en-IN" dirty="0"/>
              <a:t>Advantages of IoT</a:t>
            </a:r>
          </a:p>
        </p:txBody>
      </p:sp>
      <p:sp>
        <p:nvSpPr>
          <p:cNvPr id="3" name="Text Placeholder 2">
            <a:extLst>
              <a:ext uri="{FF2B5EF4-FFF2-40B4-BE49-F238E27FC236}">
                <a16:creationId xmlns:a16="http://schemas.microsoft.com/office/drawing/2014/main" id="{3315CF09-8E09-4B7F-890E-3063F5449715}"/>
              </a:ext>
            </a:extLst>
          </p:cNvPr>
          <p:cNvSpPr>
            <a:spLocks noGrp="1"/>
          </p:cNvSpPr>
          <p:nvPr>
            <p:ph type="body" idx="1"/>
          </p:nvPr>
        </p:nvSpPr>
        <p:spPr>
          <a:xfrm>
            <a:off x="831850" y="2678907"/>
            <a:ext cx="10515600" cy="3307114"/>
          </a:xfrm>
        </p:spPr>
        <p:txBody>
          <a:bodyPr>
            <a:normAutofit/>
          </a:bodyPr>
          <a:lstStyle/>
          <a:p>
            <a:pPr marL="342900" indent="-342900">
              <a:buFont typeface="Arial" panose="020B0604020202020204" pitchFamily="34" charset="0"/>
              <a:buChar char="•"/>
            </a:pPr>
            <a:r>
              <a:rPr lang="en-IN" i="0" dirty="0">
                <a:solidFill>
                  <a:schemeClr val="bg1">
                    <a:lumMod val="50000"/>
                  </a:schemeClr>
                </a:solidFill>
                <a:effectLst/>
              </a:rPr>
              <a:t>Efficient resource utilization</a:t>
            </a:r>
          </a:p>
          <a:p>
            <a:pPr marL="342900" indent="-342900">
              <a:buFont typeface="Arial" panose="020B0604020202020204" pitchFamily="34" charset="0"/>
              <a:buChar char="•"/>
            </a:pPr>
            <a:r>
              <a:rPr lang="en-IN" i="0" dirty="0">
                <a:solidFill>
                  <a:schemeClr val="bg1">
                    <a:lumMod val="50000"/>
                  </a:schemeClr>
                </a:solidFill>
                <a:effectLst/>
              </a:rPr>
              <a:t>Minimize human effort</a:t>
            </a:r>
          </a:p>
          <a:p>
            <a:pPr marL="342900" indent="-342900">
              <a:buFont typeface="Arial" panose="020B0604020202020204" pitchFamily="34" charset="0"/>
              <a:buChar char="•"/>
            </a:pPr>
            <a:r>
              <a:rPr lang="en-IN" i="0" dirty="0">
                <a:solidFill>
                  <a:schemeClr val="bg1">
                    <a:lumMod val="50000"/>
                  </a:schemeClr>
                </a:solidFill>
                <a:effectLst/>
              </a:rPr>
              <a:t>Save time</a:t>
            </a:r>
          </a:p>
          <a:p>
            <a:pPr marL="342900" indent="-342900">
              <a:buFont typeface="Arial" panose="020B0604020202020204" pitchFamily="34" charset="0"/>
              <a:buChar char="•"/>
            </a:pPr>
            <a:r>
              <a:rPr lang="en-IN" i="0" dirty="0">
                <a:solidFill>
                  <a:schemeClr val="bg1">
                    <a:lumMod val="50000"/>
                  </a:schemeClr>
                </a:solidFill>
                <a:effectLst/>
              </a:rPr>
              <a:t>Enhance Data Collection</a:t>
            </a:r>
            <a:endParaRPr lang="en-IN" dirty="0">
              <a:solidFill>
                <a:schemeClr val="bg1">
                  <a:lumMod val="50000"/>
                </a:schemeClr>
              </a:solidFill>
            </a:endParaRPr>
          </a:p>
          <a:p>
            <a:pPr marL="342900" indent="-342900">
              <a:buFont typeface="Arial" panose="020B0604020202020204" pitchFamily="34" charset="0"/>
              <a:buChar char="•"/>
            </a:pPr>
            <a:r>
              <a:rPr lang="en-IN" i="0" dirty="0">
                <a:solidFill>
                  <a:schemeClr val="bg1">
                    <a:lumMod val="50000"/>
                  </a:schemeClr>
                </a:solidFill>
                <a:effectLst/>
              </a:rPr>
              <a:t>Improve security</a:t>
            </a:r>
            <a:endParaRPr lang="en-IN" dirty="0">
              <a:solidFill>
                <a:schemeClr val="bg1">
                  <a:lumMod val="50000"/>
                </a:schemeClr>
              </a:solidFill>
            </a:endParaRPr>
          </a:p>
        </p:txBody>
      </p:sp>
    </p:spTree>
    <p:extLst>
      <p:ext uri="{BB962C8B-B14F-4D97-AF65-F5344CB8AC3E}">
        <p14:creationId xmlns:p14="http://schemas.microsoft.com/office/powerpoint/2010/main" val="2251007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126</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IoT</vt:lpstr>
      <vt:lpstr>What is IoT?</vt:lpstr>
      <vt:lpstr>Applications of IoT</vt:lpstr>
      <vt:lpstr>Advantages of IoT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dc:title>
  <dc:creator>Dr Madhusudan Singh</dc:creator>
  <cp:lastModifiedBy>Dr Madhusudan Singh</cp:lastModifiedBy>
  <cp:revision>1</cp:revision>
  <dcterms:created xsi:type="dcterms:W3CDTF">2022-03-10T03:29:18Z</dcterms:created>
  <dcterms:modified xsi:type="dcterms:W3CDTF">2022-03-10T04:01:18Z</dcterms:modified>
</cp:coreProperties>
</file>