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A1824F4-AFA0-4867-9509-BB1007A63D02}" type="datetimeFigureOut">
              <a:rPr lang="en-US" smtClean="0"/>
              <a:t>08-Apr-19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 A Friend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467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Subject :-Software Project</a:t>
            </a:r>
          </a:p>
          <a:p>
            <a:r>
              <a:rPr lang="en-US" dirty="0" smtClean="0"/>
              <a:t>                                                    Team:-Shah </a:t>
            </a:r>
            <a:r>
              <a:rPr lang="en-US" dirty="0" err="1" smtClean="0"/>
              <a:t>Darsh</a:t>
            </a:r>
            <a:r>
              <a:rPr lang="en-US" dirty="0" smtClean="0"/>
              <a:t> (CE-136)</a:t>
            </a:r>
          </a:p>
          <a:p>
            <a:r>
              <a:rPr lang="en-US" dirty="0" smtClean="0"/>
              <a:t>          				Shah </a:t>
            </a:r>
            <a:r>
              <a:rPr lang="en-US" dirty="0" err="1" smtClean="0"/>
              <a:t>Divya</a:t>
            </a:r>
            <a:r>
              <a:rPr lang="en-US" dirty="0" smtClean="0"/>
              <a:t> (CE-137)</a:t>
            </a:r>
          </a:p>
          <a:p>
            <a:r>
              <a:rPr lang="en-US" dirty="0" smtClean="0"/>
              <a:t>             				</a:t>
            </a:r>
            <a:r>
              <a:rPr lang="en-US" dirty="0" err="1" smtClean="0"/>
              <a:t>Sodhaparmar</a:t>
            </a:r>
            <a:r>
              <a:rPr lang="en-US" dirty="0" smtClean="0"/>
              <a:t> </a:t>
            </a:r>
            <a:r>
              <a:rPr lang="en-US" dirty="0" err="1" smtClean="0"/>
              <a:t>Nihar</a:t>
            </a:r>
            <a:r>
              <a:rPr lang="en-US" dirty="0" smtClean="0"/>
              <a:t>(CE-145)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2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Abstract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Proposed System 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Module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</a:t>
            </a: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ScreenShots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Case Of any Emergency If Blood is Required ,Then By Using Our Website One Can Contact Near By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BloodBank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For Blood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Also,if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Donor Is Available In Current City A Mail Will Be Sent to them About The Patient’s Blood Group, Contact and  Address.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Blood Bank Can Manage Their Data Through This Website As Well</a:t>
            </a:r>
          </a:p>
          <a:p>
            <a:pPr marL="11430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7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Future,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Sms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Service Will Be Provided To Notify The Donors And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BloodBank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any Blood Donation Camp IS Organized then Its Information and Registration Will Be Provided</a:t>
            </a:r>
          </a:p>
          <a:p>
            <a:pPr marL="114300" indent="0">
              <a:buNone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1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</a:p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Otp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Verification For Forgot Password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Update Profile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Blood Search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Blood Request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 Notification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Change Password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3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Details: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User_id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NameBlood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Group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DoB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Mobile No.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Pincode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Availability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 Details: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Request_id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User_id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(Foreign Key)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 Name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Blood Group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Age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Required Date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Units Required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Mobile No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Hospital Name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Location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Patient City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Purpose</a:t>
            </a:r>
          </a:p>
          <a:p>
            <a:pPr lvl="1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6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Blood Bank Details: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BloodBank_id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Pincode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No.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ISO Certified</a:t>
            </a:r>
          </a:p>
          <a:p>
            <a:pPr lvl="1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1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620000" cy="4800600"/>
          </a:xfrm>
        </p:spPr>
        <p:txBody>
          <a:bodyPr/>
          <a:lstStyle/>
          <a:p>
            <a:r>
              <a:rPr lang="en-US" dirty="0" smtClean="0"/>
              <a:t>Available Blood Group:</a:t>
            </a:r>
          </a:p>
          <a:p>
            <a:pPr lvl="1"/>
            <a:r>
              <a:rPr lang="en-US" dirty="0" err="1" smtClean="0"/>
              <a:t>Blood_id</a:t>
            </a:r>
            <a:endParaRPr lang="en-US" dirty="0" smtClean="0"/>
          </a:p>
          <a:p>
            <a:pPr lvl="1"/>
            <a:r>
              <a:rPr lang="en-US" dirty="0" smtClean="0"/>
              <a:t>Blood Group</a:t>
            </a:r>
          </a:p>
          <a:p>
            <a:pPr lvl="1"/>
            <a:r>
              <a:rPr lang="en-US" dirty="0" smtClean="0"/>
              <a:t>Available Units</a:t>
            </a:r>
          </a:p>
          <a:p>
            <a:pPr lvl="1"/>
            <a:r>
              <a:rPr lang="en-US" dirty="0" err="1" smtClean="0"/>
              <a:t>BloodBank</a:t>
            </a:r>
            <a:r>
              <a:rPr lang="en-US" dirty="0" smtClean="0"/>
              <a:t> Id(Foreign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</TotalTime>
  <Words>205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Help A Friend</vt:lpstr>
      <vt:lpstr>Index</vt:lpstr>
      <vt:lpstr>Abstract</vt:lpstr>
      <vt:lpstr>Proposed System</vt:lpstr>
      <vt:lpstr>Module </vt:lpstr>
      <vt:lpstr>Database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 Friend</dc:title>
  <dc:creator>admin</dc:creator>
  <cp:lastModifiedBy>admin</cp:lastModifiedBy>
  <cp:revision>5</cp:revision>
  <dcterms:created xsi:type="dcterms:W3CDTF">2019-04-08T05:20:35Z</dcterms:created>
  <dcterms:modified xsi:type="dcterms:W3CDTF">2019-04-08T06:06:27Z</dcterms:modified>
</cp:coreProperties>
</file>