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6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A4EF-215F-C340-AC6F-2EBE80FF00E0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2C6B-5ED5-D640-8DA5-68DE6911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97741" y="699247"/>
            <a:ext cx="7664824" cy="4840941"/>
            <a:chOff x="2097741" y="699247"/>
            <a:chExt cx="7664824" cy="4840941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097741" y="699247"/>
              <a:ext cx="0" cy="484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97741" y="5540188"/>
              <a:ext cx="7664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5607424" y="699247"/>
            <a:ext cx="0" cy="484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827494" y="699247"/>
            <a:ext cx="0" cy="484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45106" y="5540188"/>
                <a:ext cx="672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06" y="5540188"/>
                <a:ext cx="67235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84694" y="5540188"/>
                <a:ext cx="672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94" y="5540188"/>
                <a:ext cx="67235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 rot="5400000">
                <a:off x="3077349" y="1732446"/>
                <a:ext cx="2460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77349" y="1732446"/>
                <a:ext cx="246081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 rot="5400000">
                <a:off x="3919819" y="1800588"/>
                <a:ext cx="2460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919819" y="1800588"/>
                <a:ext cx="246081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 rot="5400000">
                <a:off x="4867837" y="1820759"/>
                <a:ext cx="2460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0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67837" y="1820759"/>
                <a:ext cx="246081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637431" y="329916"/>
                <a:ext cx="2460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431" y="329916"/>
                <a:ext cx="246081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77018" y="319830"/>
                <a:ext cx="2460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18" y="319830"/>
                <a:ext cx="246081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7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 Kodwani</dc:creator>
  <cp:lastModifiedBy>Darsh Kodwani</cp:lastModifiedBy>
  <cp:revision>3</cp:revision>
  <dcterms:created xsi:type="dcterms:W3CDTF">2017-02-19T17:54:10Z</dcterms:created>
  <dcterms:modified xsi:type="dcterms:W3CDTF">2017-02-19T23:24:13Z</dcterms:modified>
</cp:coreProperties>
</file>