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9"/>
    <p:restoredTop sz="94610"/>
  </p:normalViewPr>
  <p:slideViewPr>
    <p:cSldViewPr snapToGrid="0" snapToObjects="1">
      <p:cViewPr>
        <p:scale>
          <a:sx n="105" d="100"/>
          <a:sy n="105" d="100"/>
        </p:scale>
        <p:origin x="-32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3670C-D0EB-FB49-90D9-C0EF7088D0C5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2F363-667E-AE41-8AE8-5CA1A600E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2F363-667E-AE41-8AE8-5CA1A600E0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14C4-923B-A049-BA4C-1F6528A40F1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C9E3-0F18-EF40-9BA9-2CFF73D6B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4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14C4-923B-A049-BA4C-1F6528A40F1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C9E3-0F18-EF40-9BA9-2CFF73D6B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14C4-923B-A049-BA4C-1F6528A40F1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C9E3-0F18-EF40-9BA9-2CFF73D6B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1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14C4-923B-A049-BA4C-1F6528A40F1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C9E3-0F18-EF40-9BA9-2CFF73D6B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6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14C4-923B-A049-BA4C-1F6528A40F1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C9E3-0F18-EF40-9BA9-2CFF73D6B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6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14C4-923B-A049-BA4C-1F6528A40F1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C9E3-0F18-EF40-9BA9-2CFF73D6B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14C4-923B-A049-BA4C-1F6528A40F1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C9E3-0F18-EF40-9BA9-2CFF73D6B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14C4-923B-A049-BA4C-1F6528A40F1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C9E3-0F18-EF40-9BA9-2CFF73D6B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3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14C4-923B-A049-BA4C-1F6528A40F1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C9E3-0F18-EF40-9BA9-2CFF73D6B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14C4-923B-A049-BA4C-1F6528A40F1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C9E3-0F18-EF40-9BA9-2CFF73D6B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3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14C4-923B-A049-BA4C-1F6528A40F1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C9E3-0F18-EF40-9BA9-2CFF73D6B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3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514C4-923B-A049-BA4C-1F6528A40F1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8C9E3-0F18-EF40-9BA9-2CFF73D6B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4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32092" y="-42864"/>
            <a:ext cx="8069078" cy="6961751"/>
            <a:chOff x="2032185" y="-39216"/>
            <a:chExt cx="5827736" cy="6961751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707264" y="207818"/>
              <a:ext cx="0" cy="63951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707264" y="6602998"/>
              <a:ext cx="496685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580101" y="145450"/>
              <a:ext cx="0" cy="64575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187178" y="346365"/>
              <a:ext cx="0" cy="3255368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771590" y="346365"/>
              <a:ext cx="0" cy="3255368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397234" y="3512725"/>
                  <a:ext cx="748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7234" y="3512725"/>
                  <a:ext cx="7481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12871" y="3522891"/>
                  <a:ext cx="748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871" y="3522891"/>
                  <a:ext cx="74814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flipV="1">
              <a:off x="5927154" y="145450"/>
              <a:ext cx="0" cy="645754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550617" y="6517698"/>
                  <a:ext cx="748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617" y="6517698"/>
                  <a:ext cx="74814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 flipV="1">
              <a:off x="3580101" y="526786"/>
              <a:ext cx="2320165" cy="23306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15453" y="-39216"/>
                  <a:ext cx="748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453" y="-39216"/>
                  <a:ext cx="74814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206028" y="6517267"/>
                  <a:ext cx="748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6028" y="6517267"/>
                  <a:ext cx="74814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flipH="1">
              <a:off x="2707265" y="1080741"/>
              <a:ext cx="3217424" cy="0"/>
            </a:xfrm>
            <a:prstGeom prst="line">
              <a:avLst/>
            </a:prstGeom>
            <a:ln cmpd="tri">
              <a:solidFill>
                <a:schemeClr val="accent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689949" y="3460738"/>
              <a:ext cx="890151" cy="0"/>
            </a:xfrm>
            <a:prstGeom prst="line">
              <a:avLst/>
            </a:prstGeom>
            <a:ln cmpd="tri">
              <a:solidFill>
                <a:schemeClr val="accent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678087" y="2848075"/>
              <a:ext cx="902013" cy="4390"/>
            </a:xfrm>
            <a:prstGeom prst="line">
              <a:avLst/>
            </a:prstGeom>
            <a:ln cmpd="tri">
              <a:solidFill>
                <a:schemeClr val="accent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597417" y="2347397"/>
                  <a:ext cx="10068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417" y="2347397"/>
                  <a:ext cx="1006822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494419" y="2347823"/>
                  <a:ext cx="10068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𝐼𝐼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419" y="2347823"/>
                  <a:ext cx="1006822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192123" y="2347397"/>
                  <a:ext cx="10068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2123" y="2347397"/>
                  <a:ext cx="1006822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 flipV="1">
              <a:off x="3566255" y="1101808"/>
              <a:ext cx="2350510" cy="23611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707265" y="531029"/>
              <a:ext cx="3217424" cy="0"/>
            </a:xfrm>
            <a:prstGeom prst="line">
              <a:avLst/>
            </a:prstGeom>
            <a:ln cmpd="tri">
              <a:solidFill>
                <a:schemeClr val="accent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5923327" y="531029"/>
              <a:ext cx="748145" cy="549712"/>
              <a:chOff x="4765538" y="531029"/>
              <a:chExt cx="748145" cy="5497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65538" y="561746"/>
                    <a:ext cx="7481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5538" y="561746"/>
                    <a:ext cx="748145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/>
              <p:cNvCxnSpPr/>
              <p:nvPr/>
            </p:nvCxnSpPr>
            <p:spPr>
              <a:xfrm>
                <a:off x="4872036" y="531029"/>
                <a:ext cx="0" cy="5497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2935220" y="2885324"/>
              <a:ext cx="748145" cy="549712"/>
              <a:chOff x="4294048" y="531029"/>
              <a:chExt cx="748145" cy="5497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294048" y="576034"/>
                    <a:ext cx="7481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4048" y="576034"/>
                    <a:ext cx="748145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Straight Arrow Connector 58"/>
              <p:cNvCxnSpPr/>
              <p:nvPr/>
            </p:nvCxnSpPr>
            <p:spPr>
              <a:xfrm>
                <a:off x="4872036" y="531029"/>
                <a:ext cx="0" cy="5497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/>
            <p:cNvCxnSpPr/>
            <p:nvPr/>
          </p:nvCxnSpPr>
          <p:spPr>
            <a:xfrm flipV="1">
              <a:off x="3566255" y="4198027"/>
              <a:ext cx="2344589" cy="235517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3580101" y="3665641"/>
              <a:ext cx="2323992" cy="2334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2707264" y="3601734"/>
              <a:ext cx="5079423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7111776" y="6553203"/>
                  <a:ext cx="748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1776" y="6553203"/>
                  <a:ext cx="748145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/>
            <p:cNvGrpSpPr/>
            <p:nvPr/>
          </p:nvGrpSpPr>
          <p:grpSpPr>
            <a:xfrm>
              <a:off x="2914870" y="6005232"/>
              <a:ext cx="748145" cy="549712"/>
              <a:chOff x="4294048" y="531029"/>
              <a:chExt cx="748145" cy="5497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4294048" y="576034"/>
                    <a:ext cx="748145" cy="3754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𝛿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4048" y="576034"/>
                    <a:ext cx="748145" cy="37548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/>
              <p:cNvCxnSpPr/>
              <p:nvPr/>
            </p:nvCxnSpPr>
            <p:spPr>
              <a:xfrm>
                <a:off x="4872036" y="531029"/>
                <a:ext cx="0" cy="5497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879430" y="3656978"/>
              <a:ext cx="748145" cy="549712"/>
              <a:chOff x="4722678" y="531029"/>
              <a:chExt cx="748145" cy="5497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4722678" y="576034"/>
                    <a:ext cx="748145" cy="3760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𝛿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2678" y="576034"/>
                    <a:ext cx="748145" cy="376065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/>
              <p:cNvCxnSpPr/>
              <p:nvPr/>
            </p:nvCxnSpPr>
            <p:spPr>
              <a:xfrm>
                <a:off x="4872036" y="531029"/>
                <a:ext cx="0" cy="5497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6315853" y="1692107"/>
                  <a:ext cx="748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𝑊𝑖𝑡h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𝑑𝑜𝑢𝑏𝑙𝑒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𝑠h𝑒𝑙𝑙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853" y="1692107"/>
                  <a:ext cx="7481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96721" r="-91176" b="-1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667130" y="4917699"/>
                  <a:ext cx="748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𝑊𝑖𝑡h𝑜𝑢𝑡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𝑠h𝑒𝑙𝑙𝑠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130" y="4917699"/>
                  <a:ext cx="748145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96721" r="-62941" b="-1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388783" y="-22024"/>
                  <a:ext cx="748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8783" y="-22024"/>
                  <a:ext cx="748145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843604" y="-7736"/>
                  <a:ext cx="748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latin typeface="Cambria Math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3604" y="-7736"/>
                  <a:ext cx="748145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4118478" y="1773672"/>
              <a:ext cx="748145" cy="549712"/>
              <a:chOff x="4294048" y="531029"/>
              <a:chExt cx="748145" cy="5497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294048" y="670627"/>
                    <a:ext cx="7481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4048" y="670627"/>
                    <a:ext cx="748145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Straight Arrow Connector 53"/>
              <p:cNvCxnSpPr/>
              <p:nvPr/>
            </p:nvCxnSpPr>
            <p:spPr>
              <a:xfrm>
                <a:off x="4872036" y="531029"/>
                <a:ext cx="0" cy="5497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5109431" y="1210656"/>
              <a:ext cx="748145" cy="549712"/>
              <a:chOff x="4724969" y="531029"/>
              <a:chExt cx="748145" cy="5497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724969" y="565525"/>
                    <a:ext cx="7481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4969" y="565525"/>
                    <a:ext cx="748145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/>
              <p:nvPr/>
            </p:nvCxnSpPr>
            <p:spPr>
              <a:xfrm>
                <a:off x="4872036" y="531029"/>
                <a:ext cx="0" cy="5497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2032185" y="524667"/>
              <a:ext cx="748145" cy="549712"/>
              <a:chOff x="4294048" y="531029"/>
              <a:chExt cx="748145" cy="5497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4294048" y="576034"/>
                    <a:ext cx="7481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4048" y="576034"/>
                    <a:ext cx="748145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Arrow Connector 66"/>
              <p:cNvCxnSpPr/>
              <p:nvPr/>
            </p:nvCxnSpPr>
            <p:spPr>
              <a:xfrm>
                <a:off x="4872036" y="531029"/>
                <a:ext cx="0" cy="5497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2032185" y="2920726"/>
              <a:ext cx="748145" cy="3664932"/>
              <a:chOff x="4294048" y="531029"/>
              <a:chExt cx="748145" cy="36649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4294048" y="576034"/>
                    <a:ext cx="7481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4048" y="576034"/>
                    <a:ext cx="748145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Straight Arrow Connector 73"/>
              <p:cNvCxnSpPr/>
              <p:nvPr/>
            </p:nvCxnSpPr>
            <p:spPr>
              <a:xfrm>
                <a:off x="4872036" y="531029"/>
                <a:ext cx="0" cy="5497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4294048" y="3691254"/>
                    <a:ext cx="748145" cy="3754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4048" y="3691254"/>
                    <a:ext cx="748145" cy="375487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r="-47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/>
              <p:nvPr/>
            </p:nvCxnSpPr>
            <p:spPr>
              <a:xfrm>
                <a:off x="4872036" y="3646249"/>
                <a:ext cx="0" cy="5497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4872036" y="1274677"/>
                <a:ext cx="0" cy="5497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4294048" y="1304616"/>
                    <a:ext cx="748145" cy="3754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𝛿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4048" y="1304616"/>
                    <a:ext cx="748145" cy="375487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5" name="Straight Connector 74"/>
            <p:cNvCxnSpPr/>
            <p:nvPr/>
          </p:nvCxnSpPr>
          <p:spPr>
            <a:xfrm flipH="1">
              <a:off x="2689949" y="6517267"/>
              <a:ext cx="890151" cy="0"/>
            </a:xfrm>
            <a:prstGeom prst="line">
              <a:avLst/>
            </a:prstGeom>
            <a:ln cmpd="tri">
              <a:solidFill>
                <a:schemeClr val="accent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2678087" y="5995665"/>
              <a:ext cx="902013" cy="4390"/>
            </a:xfrm>
            <a:prstGeom prst="line">
              <a:avLst/>
            </a:prstGeom>
            <a:ln cmpd="tri">
              <a:solidFill>
                <a:schemeClr val="accent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707265" y="4206690"/>
              <a:ext cx="3217424" cy="0"/>
            </a:xfrm>
            <a:prstGeom prst="line">
              <a:avLst/>
            </a:prstGeom>
            <a:ln cmpd="tri">
              <a:solidFill>
                <a:schemeClr val="accent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2707265" y="3656978"/>
              <a:ext cx="3217424" cy="0"/>
            </a:xfrm>
            <a:prstGeom prst="line">
              <a:avLst/>
            </a:prstGeom>
            <a:ln cmpd="tri">
              <a:solidFill>
                <a:schemeClr val="accent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>
          <a:xfrm>
            <a:off x="3475333" y="3146749"/>
            <a:ext cx="1649737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4114885" y="2828632"/>
                <a:ext cx="638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85" y="2828632"/>
                <a:ext cx="638481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/>
          <p:nvPr/>
        </p:nvCxnSpPr>
        <p:spPr>
          <a:xfrm>
            <a:off x="5112975" y="3156532"/>
            <a:ext cx="594364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5077585" y="2825955"/>
                <a:ext cx="638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585" y="2825955"/>
                <a:ext cx="638481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36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33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 Kodwani</dc:creator>
  <cp:lastModifiedBy>Darsh Kodwani</cp:lastModifiedBy>
  <cp:revision>21</cp:revision>
  <cp:lastPrinted>2016-10-30T21:31:24Z</cp:lastPrinted>
  <dcterms:created xsi:type="dcterms:W3CDTF">2016-05-17T04:09:11Z</dcterms:created>
  <dcterms:modified xsi:type="dcterms:W3CDTF">2016-11-01T14:21:31Z</dcterms:modified>
</cp:coreProperties>
</file>