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5"/>
  </p:normalViewPr>
  <p:slideViewPr>
    <p:cSldViewPr snapToGrid="0" snapToObjects="1">
      <p:cViewPr varScale="1">
        <p:scale>
          <a:sx n="107" d="100"/>
          <a:sy n="107" d="100"/>
        </p:scale>
        <p:origin x="2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A77926-8F94-214C-B770-9767361FC889}" type="doc">
      <dgm:prSet loTypeId="urn:microsoft.com/office/officeart/2008/layout/Radial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4D5E4A-7A5A-BA4A-9F73-A12C5F3F93D7}">
      <dgm:prSet phldrT="[Text]"/>
      <dgm:spPr/>
      <dgm:t>
        <a:bodyPr/>
        <a:lstStyle/>
        <a:p>
          <a:r>
            <a:rPr lang="en-US" dirty="0"/>
            <a:t>Impact of </a:t>
          </a:r>
          <a:r>
            <a:rPr lang="en-US" dirty="0" err="1"/>
            <a:t>covid</a:t>
          </a:r>
          <a:endParaRPr lang="en-US" dirty="0"/>
        </a:p>
      </dgm:t>
    </dgm:pt>
    <dgm:pt modelId="{790798DF-FE68-3A4F-B996-D406687A80E2}" type="parTrans" cxnId="{65179999-7420-754C-B1D5-AF9FBFFD03A3}">
      <dgm:prSet/>
      <dgm:spPr/>
      <dgm:t>
        <a:bodyPr/>
        <a:lstStyle/>
        <a:p>
          <a:endParaRPr lang="en-US"/>
        </a:p>
      </dgm:t>
    </dgm:pt>
    <dgm:pt modelId="{9B2C0F3E-02E7-C947-9FCB-B824E6BE09AD}" type="sibTrans" cxnId="{65179999-7420-754C-B1D5-AF9FBFFD03A3}">
      <dgm:prSet/>
      <dgm:spPr/>
      <dgm:t>
        <a:bodyPr/>
        <a:lstStyle/>
        <a:p>
          <a:endParaRPr lang="en-US"/>
        </a:p>
      </dgm:t>
    </dgm:pt>
    <dgm:pt modelId="{BA134247-713A-2A4E-80F8-5A2633E3EAD8}">
      <dgm:prSet phldrT="[Text]"/>
      <dgm:spPr/>
      <dgm:t>
        <a:bodyPr/>
        <a:lstStyle/>
        <a:p>
          <a:r>
            <a:rPr lang="en-US" dirty="0"/>
            <a:t>Economic</a:t>
          </a:r>
        </a:p>
      </dgm:t>
    </dgm:pt>
    <dgm:pt modelId="{36CF3F41-7EED-BB4A-AFC8-7AC49CCB8092}" type="parTrans" cxnId="{3F3EDC5A-1C9B-074C-A61F-670D67257ACF}">
      <dgm:prSet/>
      <dgm:spPr/>
      <dgm:t>
        <a:bodyPr/>
        <a:lstStyle/>
        <a:p>
          <a:endParaRPr lang="en-US"/>
        </a:p>
      </dgm:t>
    </dgm:pt>
    <dgm:pt modelId="{805552BD-6550-0241-8C00-023E982DC4DF}" type="sibTrans" cxnId="{3F3EDC5A-1C9B-074C-A61F-670D67257ACF}">
      <dgm:prSet/>
      <dgm:spPr/>
      <dgm:t>
        <a:bodyPr/>
        <a:lstStyle/>
        <a:p>
          <a:endParaRPr lang="en-US"/>
        </a:p>
      </dgm:t>
    </dgm:pt>
    <dgm:pt modelId="{EEC18B0B-16E7-FF47-9550-B01C5F541D1E}">
      <dgm:prSet phldrT="[Text]"/>
      <dgm:spPr/>
      <dgm:t>
        <a:bodyPr/>
        <a:lstStyle/>
        <a:p>
          <a:r>
            <a:rPr lang="en-US" dirty="0"/>
            <a:t>Societal</a:t>
          </a:r>
        </a:p>
      </dgm:t>
    </dgm:pt>
    <dgm:pt modelId="{CD259A6A-5310-974E-9556-9EAF4C9C733E}" type="parTrans" cxnId="{08C9E588-0541-3645-BA0A-4CEFD7E01D00}">
      <dgm:prSet/>
      <dgm:spPr/>
      <dgm:t>
        <a:bodyPr/>
        <a:lstStyle/>
        <a:p>
          <a:endParaRPr lang="en-US"/>
        </a:p>
      </dgm:t>
    </dgm:pt>
    <dgm:pt modelId="{F73AC6AB-96C4-CF43-AFD9-612B53335FC2}" type="sibTrans" cxnId="{08C9E588-0541-3645-BA0A-4CEFD7E01D00}">
      <dgm:prSet/>
      <dgm:spPr/>
      <dgm:t>
        <a:bodyPr/>
        <a:lstStyle/>
        <a:p>
          <a:endParaRPr lang="en-US"/>
        </a:p>
      </dgm:t>
    </dgm:pt>
    <dgm:pt modelId="{D2BCB14F-4A94-794A-8A7B-EED37E060EBC}">
      <dgm:prSet phldrT="[Text]"/>
      <dgm:spPr/>
      <dgm:t>
        <a:bodyPr/>
        <a:lstStyle/>
        <a:p>
          <a:r>
            <a:rPr lang="en-US" dirty="0"/>
            <a:t>Health</a:t>
          </a:r>
        </a:p>
      </dgm:t>
    </dgm:pt>
    <dgm:pt modelId="{49BC9E8D-C30B-1944-8476-4BA611652248}" type="parTrans" cxnId="{A3D6A5A5-3FCE-AF4D-85BC-CA7420CCEC63}">
      <dgm:prSet/>
      <dgm:spPr/>
      <dgm:t>
        <a:bodyPr/>
        <a:lstStyle/>
        <a:p>
          <a:endParaRPr lang="en-US"/>
        </a:p>
      </dgm:t>
    </dgm:pt>
    <dgm:pt modelId="{5DADA722-ACCA-574A-B321-2EE2A4815A9D}" type="sibTrans" cxnId="{A3D6A5A5-3FCE-AF4D-85BC-CA7420CCEC63}">
      <dgm:prSet/>
      <dgm:spPr/>
      <dgm:t>
        <a:bodyPr/>
        <a:lstStyle/>
        <a:p>
          <a:endParaRPr lang="en-US"/>
        </a:p>
      </dgm:t>
    </dgm:pt>
    <dgm:pt modelId="{B1798E14-47C8-8A4A-80A2-66DAE6589C53}" type="pres">
      <dgm:prSet presAssocID="{43A77926-8F94-214C-B770-9767361FC88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C94483C-4697-0A49-B219-8E38F8A16137}" type="pres">
      <dgm:prSet presAssocID="{434D5E4A-7A5A-BA4A-9F73-A12C5F3F93D7}" presName="singleCycle" presStyleCnt="0"/>
      <dgm:spPr/>
    </dgm:pt>
    <dgm:pt modelId="{9E0B9CD2-2414-8E46-98C6-11C62513ACAF}" type="pres">
      <dgm:prSet presAssocID="{434D5E4A-7A5A-BA4A-9F73-A12C5F3F93D7}" presName="singleCenter" presStyleLbl="node1" presStyleIdx="0" presStyleCnt="4">
        <dgm:presLayoutVars>
          <dgm:chMax val="7"/>
          <dgm:chPref val="7"/>
        </dgm:presLayoutVars>
      </dgm:prSet>
      <dgm:spPr/>
    </dgm:pt>
    <dgm:pt modelId="{A679D554-1CE7-8043-96A7-01206D545C3E}" type="pres">
      <dgm:prSet presAssocID="{36CF3F41-7EED-BB4A-AFC8-7AC49CCB8092}" presName="Name56" presStyleLbl="parChTrans1D2" presStyleIdx="0" presStyleCnt="3"/>
      <dgm:spPr/>
    </dgm:pt>
    <dgm:pt modelId="{EDC71E16-9956-C94D-B379-EB0B12661EB0}" type="pres">
      <dgm:prSet presAssocID="{BA134247-713A-2A4E-80F8-5A2633E3EAD8}" presName="text0" presStyleLbl="node1" presStyleIdx="1" presStyleCnt="4" custScaleX="252413">
        <dgm:presLayoutVars>
          <dgm:bulletEnabled val="1"/>
        </dgm:presLayoutVars>
      </dgm:prSet>
      <dgm:spPr/>
    </dgm:pt>
    <dgm:pt modelId="{B94A4332-8334-8F49-BE5A-8624B4B90078}" type="pres">
      <dgm:prSet presAssocID="{CD259A6A-5310-974E-9556-9EAF4C9C733E}" presName="Name56" presStyleLbl="parChTrans1D2" presStyleIdx="1" presStyleCnt="3"/>
      <dgm:spPr/>
    </dgm:pt>
    <dgm:pt modelId="{DA0DAD88-0089-3148-AD8B-B6881CAF1F0C}" type="pres">
      <dgm:prSet presAssocID="{EEC18B0B-16E7-FF47-9550-B01C5F541D1E}" presName="text0" presStyleLbl="node1" presStyleIdx="2" presStyleCnt="4" custScaleX="135977">
        <dgm:presLayoutVars>
          <dgm:bulletEnabled val="1"/>
        </dgm:presLayoutVars>
      </dgm:prSet>
      <dgm:spPr/>
    </dgm:pt>
    <dgm:pt modelId="{DC71FF18-FF59-FE4E-8240-AB6228574A3B}" type="pres">
      <dgm:prSet presAssocID="{49BC9E8D-C30B-1944-8476-4BA611652248}" presName="Name56" presStyleLbl="parChTrans1D2" presStyleIdx="2" presStyleCnt="3"/>
      <dgm:spPr/>
    </dgm:pt>
    <dgm:pt modelId="{AAD8DAAD-F1FB-6C46-BA26-C84D8B92DB7E}" type="pres">
      <dgm:prSet presAssocID="{D2BCB14F-4A94-794A-8A7B-EED37E060EBC}" presName="text0" presStyleLbl="node1" presStyleIdx="3" presStyleCnt="4" custScaleX="135609">
        <dgm:presLayoutVars>
          <dgm:bulletEnabled val="1"/>
        </dgm:presLayoutVars>
      </dgm:prSet>
      <dgm:spPr/>
    </dgm:pt>
  </dgm:ptLst>
  <dgm:cxnLst>
    <dgm:cxn modelId="{B9086C04-A60D-7940-A962-003EA8E37729}" type="presOf" srcId="{43A77926-8F94-214C-B770-9767361FC889}" destId="{B1798E14-47C8-8A4A-80A2-66DAE6589C53}" srcOrd="0" destOrd="0" presId="urn:microsoft.com/office/officeart/2008/layout/RadialCluster"/>
    <dgm:cxn modelId="{7CA06227-02D9-714A-B6FC-77C50F42EED3}" type="presOf" srcId="{36CF3F41-7EED-BB4A-AFC8-7AC49CCB8092}" destId="{A679D554-1CE7-8043-96A7-01206D545C3E}" srcOrd="0" destOrd="0" presId="urn:microsoft.com/office/officeart/2008/layout/RadialCluster"/>
    <dgm:cxn modelId="{C7CF6252-D894-7E40-8E0F-6B27B6676D9E}" type="presOf" srcId="{CD259A6A-5310-974E-9556-9EAF4C9C733E}" destId="{B94A4332-8334-8F49-BE5A-8624B4B90078}" srcOrd="0" destOrd="0" presId="urn:microsoft.com/office/officeart/2008/layout/RadialCluster"/>
    <dgm:cxn modelId="{4A0B7059-FB21-A64C-8C3C-A1A838408A4A}" type="presOf" srcId="{BA134247-713A-2A4E-80F8-5A2633E3EAD8}" destId="{EDC71E16-9956-C94D-B379-EB0B12661EB0}" srcOrd="0" destOrd="0" presId="urn:microsoft.com/office/officeart/2008/layout/RadialCluster"/>
    <dgm:cxn modelId="{3F3EDC5A-1C9B-074C-A61F-670D67257ACF}" srcId="{434D5E4A-7A5A-BA4A-9F73-A12C5F3F93D7}" destId="{BA134247-713A-2A4E-80F8-5A2633E3EAD8}" srcOrd="0" destOrd="0" parTransId="{36CF3F41-7EED-BB4A-AFC8-7AC49CCB8092}" sibTransId="{805552BD-6550-0241-8C00-023E982DC4DF}"/>
    <dgm:cxn modelId="{31B04176-60C0-6546-8892-E4FF75A9CE37}" type="presOf" srcId="{D2BCB14F-4A94-794A-8A7B-EED37E060EBC}" destId="{AAD8DAAD-F1FB-6C46-BA26-C84D8B92DB7E}" srcOrd="0" destOrd="0" presId="urn:microsoft.com/office/officeart/2008/layout/RadialCluster"/>
    <dgm:cxn modelId="{08C9E588-0541-3645-BA0A-4CEFD7E01D00}" srcId="{434D5E4A-7A5A-BA4A-9F73-A12C5F3F93D7}" destId="{EEC18B0B-16E7-FF47-9550-B01C5F541D1E}" srcOrd="1" destOrd="0" parTransId="{CD259A6A-5310-974E-9556-9EAF4C9C733E}" sibTransId="{F73AC6AB-96C4-CF43-AFD9-612B53335FC2}"/>
    <dgm:cxn modelId="{65179999-7420-754C-B1D5-AF9FBFFD03A3}" srcId="{43A77926-8F94-214C-B770-9767361FC889}" destId="{434D5E4A-7A5A-BA4A-9F73-A12C5F3F93D7}" srcOrd="0" destOrd="0" parTransId="{790798DF-FE68-3A4F-B996-D406687A80E2}" sibTransId="{9B2C0F3E-02E7-C947-9FCB-B824E6BE09AD}"/>
    <dgm:cxn modelId="{029D289A-CB21-104D-8E18-52ABAADE7AB7}" type="presOf" srcId="{EEC18B0B-16E7-FF47-9550-B01C5F541D1E}" destId="{DA0DAD88-0089-3148-AD8B-B6881CAF1F0C}" srcOrd="0" destOrd="0" presId="urn:microsoft.com/office/officeart/2008/layout/RadialCluster"/>
    <dgm:cxn modelId="{A3D6A5A5-3FCE-AF4D-85BC-CA7420CCEC63}" srcId="{434D5E4A-7A5A-BA4A-9F73-A12C5F3F93D7}" destId="{D2BCB14F-4A94-794A-8A7B-EED37E060EBC}" srcOrd="2" destOrd="0" parTransId="{49BC9E8D-C30B-1944-8476-4BA611652248}" sibTransId="{5DADA722-ACCA-574A-B321-2EE2A4815A9D}"/>
    <dgm:cxn modelId="{67B7DDA6-BA1B-AF40-98DE-285CA918C23F}" type="presOf" srcId="{434D5E4A-7A5A-BA4A-9F73-A12C5F3F93D7}" destId="{9E0B9CD2-2414-8E46-98C6-11C62513ACAF}" srcOrd="0" destOrd="0" presId="urn:microsoft.com/office/officeart/2008/layout/RadialCluster"/>
    <dgm:cxn modelId="{4FBDA1C9-68C4-D44E-B1C0-099B196A58A0}" type="presOf" srcId="{49BC9E8D-C30B-1944-8476-4BA611652248}" destId="{DC71FF18-FF59-FE4E-8240-AB6228574A3B}" srcOrd="0" destOrd="0" presId="urn:microsoft.com/office/officeart/2008/layout/RadialCluster"/>
    <dgm:cxn modelId="{749C7E33-DAB3-E648-B7C0-8CD7A8AC3ACA}" type="presParOf" srcId="{B1798E14-47C8-8A4A-80A2-66DAE6589C53}" destId="{2C94483C-4697-0A49-B219-8E38F8A16137}" srcOrd="0" destOrd="0" presId="urn:microsoft.com/office/officeart/2008/layout/RadialCluster"/>
    <dgm:cxn modelId="{B2347FD7-9A68-A040-8EC0-6711C3919588}" type="presParOf" srcId="{2C94483C-4697-0A49-B219-8E38F8A16137}" destId="{9E0B9CD2-2414-8E46-98C6-11C62513ACAF}" srcOrd="0" destOrd="0" presId="urn:microsoft.com/office/officeart/2008/layout/RadialCluster"/>
    <dgm:cxn modelId="{6AD38DA9-CB35-FF4F-92E5-10C16A207752}" type="presParOf" srcId="{2C94483C-4697-0A49-B219-8E38F8A16137}" destId="{A679D554-1CE7-8043-96A7-01206D545C3E}" srcOrd="1" destOrd="0" presId="urn:microsoft.com/office/officeart/2008/layout/RadialCluster"/>
    <dgm:cxn modelId="{39C1CE86-790B-5D44-9707-450E7644B3BA}" type="presParOf" srcId="{2C94483C-4697-0A49-B219-8E38F8A16137}" destId="{EDC71E16-9956-C94D-B379-EB0B12661EB0}" srcOrd="2" destOrd="0" presId="urn:microsoft.com/office/officeart/2008/layout/RadialCluster"/>
    <dgm:cxn modelId="{89192B08-954D-F045-9702-ED1BF7824D7B}" type="presParOf" srcId="{2C94483C-4697-0A49-B219-8E38F8A16137}" destId="{B94A4332-8334-8F49-BE5A-8624B4B90078}" srcOrd="3" destOrd="0" presId="urn:microsoft.com/office/officeart/2008/layout/RadialCluster"/>
    <dgm:cxn modelId="{AA28A2F5-14C4-4E46-88D8-E47A63903021}" type="presParOf" srcId="{2C94483C-4697-0A49-B219-8E38F8A16137}" destId="{DA0DAD88-0089-3148-AD8B-B6881CAF1F0C}" srcOrd="4" destOrd="0" presId="urn:microsoft.com/office/officeart/2008/layout/RadialCluster"/>
    <dgm:cxn modelId="{10FF7A31-1A28-1A4C-970E-2F0273A188FF}" type="presParOf" srcId="{2C94483C-4697-0A49-B219-8E38F8A16137}" destId="{DC71FF18-FF59-FE4E-8240-AB6228574A3B}" srcOrd="5" destOrd="0" presId="urn:microsoft.com/office/officeart/2008/layout/RadialCluster"/>
    <dgm:cxn modelId="{144C6DFD-2B79-D547-BB63-4AC852397930}" type="presParOf" srcId="{2C94483C-4697-0A49-B219-8E38F8A16137}" destId="{AAD8DAAD-F1FB-6C46-BA26-C84D8B92DB7E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B9CD2-2414-8E46-98C6-11C62513ACAF}">
      <dsp:nvSpPr>
        <dsp:cNvPr id="0" name=""/>
        <dsp:cNvSpPr/>
      </dsp:nvSpPr>
      <dsp:spPr>
        <a:xfrm>
          <a:off x="3250197" y="2520950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Impact of </a:t>
          </a:r>
          <a:r>
            <a:rPr lang="en-US" sz="3200" kern="1200" dirty="0" err="1"/>
            <a:t>covid</a:t>
          </a:r>
          <a:endParaRPr lang="en-US" sz="3200" kern="1200" dirty="0"/>
        </a:p>
      </dsp:txBody>
      <dsp:txXfrm>
        <a:off x="3329552" y="2600305"/>
        <a:ext cx="1466890" cy="1466890"/>
      </dsp:txXfrm>
    </dsp:sp>
    <dsp:sp modelId="{A679D554-1CE7-8043-96A7-01206D545C3E}">
      <dsp:nvSpPr>
        <dsp:cNvPr id="0" name=""/>
        <dsp:cNvSpPr/>
      </dsp:nvSpPr>
      <dsp:spPr>
        <a:xfrm rot="16200000">
          <a:off x="3492852" y="1950804"/>
          <a:ext cx="11402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029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71E16-9956-C94D-B379-EB0B12661EB0}">
      <dsp:nvSpPr>
        <dsp:cNvPr id="0" name=""/>
        <dsp:cNvSpPr/>
      </dsp:nvSpPr>
      <dsp:spPr>
        <a:xfrm>
          <a:off x="2688417" y="291507"/>
          <a:ext cx="2749161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Economic</a:t>
          </a:r>
        </a:p>
      </dsp:txBody>
      <dsp:txXfrm>
        <a:off x="2741585" y="344675"/>
        <a:ext cx="2642825" cy="982816"/>
      </dsp:txXfrm>
    </dsp:sp>
    <dsp:sp modelId="{B94A4332-8334-8F49-BE5A-8624B4B90078}">
      <dsp:nvSpPr>
        <dsp:cNvPr id="0" name=""/>
        <dsp:cNvSpPr/>
      </dsp:nvSpPr>
      <dsp:spPr>
        <a:xfrm rot="1800000">
          <a:off x="4828634" y="3979038"/>
          <a:ext cx="70407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407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DAD88-0089-3148-AD8B-B6881CAF1F0C}">
      <dsp:nvSpPr>
        <dsp:cNvPr id="0" name=""/>
        <dsp:cNvSpPr/>
      </dsp:nvSpPr>
      <dsp:spPr>
        <a:xfrm>
          <a:off x="5485542" y="4038007"/>
          <a:ext cx="1480996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Societal</a:t>
          </a:r>
        </a:p>
      </dsp:txBody>
      <dsp:txXfrm>
        <a:off x="5538710" y="4091175"/>
        <a:ext cx="1374660" cy="982816"/>
      </dsp:txXfrm>
    </dsp:sp>
    <dsp:sp modelId="{DC71FF18-FF59-FE4E-8240-AB6228574A3B}">
      <dsp:nvSpPr>
        <dsp:cNvPr id="0" name=""/>
        <dsp:cNvSpPr/>
      </dsp:nvSpPr>
      <dsp:spPr>
        <a:xfrm rot="9000000">
          <a:off x="2591130" y="3979617"/>
          <a:ext cx="7063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638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8DAAD-F1FB-6C46-BA26-C84D8B92DB7E}">
      <dsp:nvSpPr>
        <dsp:cNvPr id="0" name=""/>
        <dsp:cNvSpPr/>
      </dsp:nvSpPr>
      <dsp:spPr>
        <a:xfrm>
          <a:off x="1161460" y="4038007"/>
          <a:ext cx="1476988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Health</a:t>
          </a:r>
        </a:p>
      </dsp:txBody>
      <dsp:txXfrm>
        <a:off x="1214628" y="4091175"/>
        <a:ext cx="1370652" cy="98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211B2-C072-2649-B681-9687B6694B14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F5B67-DB17-C94D-9FBF-632DCA40F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25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should brainstorm more and add things to this. Then for each area we can narrow down more specific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F5B67-DB17-C94D-9FBF-632DCA40FF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7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74FB-0700-7045-BB24-FE57BCC86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FC7A0-3458-5C41-9E06-7A66E47CE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2C6F7-0973-614C-9058-3F8E674D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3757-56AD-7046-A960-AE9EDFCEB07D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F7AB6-BE37-614C-8AD8-83526FD7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57FC3-7A09-BF46-97FB-01D5D5709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A979-1CCB-1647-83B8-00175240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7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914D-20C1-EB49-95E8-47CD0BCE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0A39E-6180-6D42-8565-28F5A76ED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E78FC-AB53-9048-BE82-4C8FED5D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3757-56AD-7046-A960-AE9EDFCEB07D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0F4A5-E7FF-C64E-A5B6-4619DF3F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CE81A-F684-034A-97E3-F6415ADC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A979-1CCB-1647-83B8-00175240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9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0C50A-34EC-3B48-A0CB-765AE8A1F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1534F-3EB1-484A-AA63-444A1313C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7FBBB-EFF2-804E-994E-0BF8CE1C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3757-56AD-7046-A960-AE9EDFCEB07D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31741-5A06-A644-A8ED-C653B1BC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4233B-0BFF-D34A-90D5-6949AE60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A979-1CCB-1647-83B8-00175240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7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3B61-1C79-0C4B-921D-F9E5D2CF0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A72A-A53A-EA47-93F8-880218DF2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F6B7F-0074-1B45-9D98-62C81864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3757-56AD-7046-A960-AE9EDFCEB07D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46512-E826-7543-AD61-96CDB2A4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DFB5B-0559-4C4C-88BF-C6415C3B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A979-1CCB-1647-83B8-00175240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7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EFDB-EECE-D642-A1C3-F604D59C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EE16C-B3FB-5441-B19B-33C624707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2251B-FE9E-354B-88DB-51856E51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3757-56AD-7046-A960-AE9EDFCEB07D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B1AA6-B221-DC40-A9D4-22BEBD4C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31D1F-9AB7-D64F-91A7-EF33C7B0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A979-1CCB-1647-83B8-00175240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939E-0464-2542-80CA-83A115E1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29630-AFAF-3546-9F1B-5735B3A12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62B4B-280F-B842-B8F1-EFD0AC961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56AB9-7547-9442-AE24-367003A8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3757-56AD-7046-A960-AE9EDFCEB07D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83193-53AD-F24A-B063-44F6BB21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F00F9-3D94-5040-8D59-B8F6DD61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A979-1CCB-1647-83B8-00175240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3BBC-053B-694C-B940-FFB3A525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12BF2-7DF3-BC4F-AA62-460584AA2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0E5D7-412F-4747-B0F3-FEF83FEE0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D3277-FA56-6547-9714-D8331313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39187-311F-D641-9F86-4B655CDB0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BC199-BDFD-5E47-A060-8C2C9629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3757-56AD-7046-A960-AE9EDFCEB07D}" type="datetimeFigureOut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A3998-7E65-AE4F-918A-214A49F4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F2C36F-602B-5147-8B78-A0D84F8B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A979-1CCB-1647-83B8-00175240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2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9689-6C97-B440-9661-9D8B6CF9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9376F-3E70-8C4D-8B75-03F432EC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3757-56AD-7046-A960-AE9EDFCEB07D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68DD4-B9BF-6A43-9BD0-7979984F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50901-EA20-1549-B4B4-4A91074A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A979-1CCB-1647-83B8-00175240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8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E756F-CE56-6A4B-BF6B-AADDA6C7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3757-56AD-7046-A960-AE9EDFCEB07D}" type="datetimeFigureOut">
              <a:rPr lang="en-US" smtClean="0"/>
              <a:t>3/22/20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C8C1C-D2A3-F34B-BA81-C4E77911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9A140-21D7-BA4B-BDF1-40CF84AF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A979-1CCB-1647-83B8-00175240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1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0DA1-D602-7847-909D-22F32996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C01D6-565D-534A-A90F-91288E320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B41CF-9E0D-3841-B6EA-DBB33248A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ACC74-C36B-584E-9C34-108D45D7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3757-56AD-7046-A960-AE9EDFCEB07D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F718B-CFAD-0341-9710-D29CD8D1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39644-1761-844D-916F-8CE3CE12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A979-1CCB-1647-83B8-00175240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6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3F5C-5A02-4049-AF18-98D0AF4B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0569D-EC7C-C143-BF3E-A940927A3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6A67D-2CE7-BF46-8B3C-38E424E58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F0E6E-135E-8941-A79F-5178380A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3757-56AD-7046-A960-AE9EDFCEB07D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83AC7-BE75-3C48-B88F-F31C8A06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BA73B-5582-A74D-9859-FFB9C5BD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A979-1CCB-1647-83B8-00175240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CA17C-1419-1542-90F8-C523E81C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ED788-95F3-024D-A9C1-4A1D4C1C3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602E0-C03B-D841-96B5-5E3C942B5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B3757-56AD-7046-A960-AE9EDFCEB07D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CB6B6-8F34-0F43-AD56-8050FC7E9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36E0-655E-CC43-81A2-3F6D40D2E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FA979-1CCB-1647-83B8-00175240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4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BCE6E2B-D650-0841-9D32-F56CF3019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77265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391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2020-03-22T21:40:31Z</dcterms:created>
  <dcterms:modified xsi:type="dcterms:W3CDTF">2020-03-22T21:45:26Z</dcterms:modified>
</cp:coreProperties>
</file>