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24"/>
    <p:restoredTop sz="94692"/>
  </p:normalViewPr>
  <p:slideViewPr>
    <p:cSldViewPr snapToGrid="0" snapToObjects="1">
      <p:cViewPr>
        <p:scale>
          <a:sx n="167" d="100"/>
          <a:sy n="167" d="100"/>
        </p:scale>
        <p:origin x="144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1816-6949-2F4B-80C7-A1FA8131F67D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4580F-8192-1E47-AB62-90080AF08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5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1816-6949-2F4B-80C7-A1FA8131F67D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4580F-8192-1E47-AB62-90080AF08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53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1816-6949-2F4B-80C7-A1FA8131F67D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4580F-8192-1E47-AB62-90080AF08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888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1816-6949-2F4B-80C7-A1FA8131F67D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4580F-8192-1E47-AB62-90080AF08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44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1816-6949-2F4B-80C7-A1FA8131F67D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4580F-8192-1E47-AB62-90080AF08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37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1816-6949-2F4B-80C7-A1FA8131F67D}" type="datetimeFigureOut">
              <a:rPr lang="en-US" smtClean="0"/>
              <a:t>11/1/16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4580F-8192-1E47-AB62-90080AF08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55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1816-6949-2F4B-80C7-A1FA8131F67D}" type="datetimeFigureOut">
              <a:rPr lang="en-US" smtClean="0"/>
              <a:t>11/1/16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4580F-8192-1E47-AB62-90080AF08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03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1816-6949-2F4B-80C7-A1FA8131F67D}" type="datetimeFigureOut">
              <a:rPr lang="en-US" smtClean="0"/>
              <a:t>11/1/16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4580F-8192-1E47-AB62-90080AF08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7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1816-6949-2F4B-80C7-A1FA8131F67D}" type="datetimeFigureOut">
              <a:rPr lang="en-US" smtClean="0"/>
              <a:t>11/1/16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4580F-8192-1E47-AB62-90080AF08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1816-6949-2F4B-80C7-A1FA8131F67D}" type="datetimeFigureOut">
              <a:rPr lang="en-US" smtClean="0"/>
              <a:t>11/1/16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4580F-8192-1E47-AB62-90080AF08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44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1816-6949-2F4B-80C7-A1FA8131F67D}" type="datetimeFigureOut">
              <a:rPr lang="en-US" smtClean="0"/>
              <a:t>11/1/16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4580F-8192-1E47-AB62-90080AF08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84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11816-6949-2F4B-80C7-A1FA8131F67D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4580F-8192-1E47-AB62-90080AF08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82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1168400" y="258418"/>
            <a:ext cx="0" cy="62693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168400" y="6527800"/>
            <a:ext cx="10287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168400" y="228600"/>
            <a:ext cx="6299200" cy="629920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505200" y="4204607"/>
            <a:ext cx="0" cy="23231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4827814" y="2865664"/>
            <a:ext cx="0" cy="3662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2398844" y="0"/>
            <a:ext cx="1106357" cy="42046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4114689" y="86497"/>
            <a:ext cx="710405" cy="27791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1168400" y="4204607"/>
            <a:ext cx="23368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1168400" y="2865664"/>
            <a:ext cx="365669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3044173" y="1141647"/>
            <a:ext cx="1344900" cy="1344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 flipV="1">
            <a:off x="2458995" y="228600"/>
            <a:ext cx="1930078" cy="913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135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Darsh Kodwani</dc:creator>
  <cp:lastModifiedBy>Darsh Kodwani</cp:lastModifiedBy>
  <cp:revision>2</cp:revision>
  <dcterms:created xsi:type="dcterms:W3CDTF">2016-11-01T14:55:57Z</dcterms:created>
  <dcterms:modified xsi:type="dcterms:W3CDTF">2016-11-03T03:17:17Z</dcterms:modified>
</cp:coreProperties>
</file>