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21"/>
  </p:normalViewPr>
  <p:slideViewPr>
    <p:cSldViewPr snapToGrid="0" snapToObjects="1">
      <p:cViewPr>
        <p:scale>
          <a:sx n="87" d="100"/>
          <a:sy n="87" d="100"/>
        </p:scale>
        <p:origin x="12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8D8D-DCCD-B144-872E-1D85D88FF32B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D771-DEE2-E544-AE65-64CC9C87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CD771-DEE2-E544-AE65-64CC9C87C9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5EB1-A55A-F048-9FC5-A4F40D3EDA1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F8C5-45FD-0448-B869-6036339B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8" Type="http://schemas.openxmlformats.org/officeDocument/2006/relationships/image" Target="../media/image4.png"/><Relationship Id="rId19" Type="http://schemas.openxmlformats.org/officeDocument/2006/relationships/image" Target="../media/image5.png"/><Relationship Id="rId20" Type="http://schemas.openxmlformats.org/officeDocument/2006/relationships/image" Target="../media/image6.png"/><Relationship Id="rId21" Type="http://schemas.openxmlformats.org/officeDocument/2006/relationships/image" Target="../media/image7.png"/><Relationship Id="rId2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23" Type="http://schemas.openxmlformats.org/officeDocument/2006/relationships/image" Target="../media/image3.png"/><Relationship Id="rId26" Type="http://schemas.openxmlformats.org/officeDocument/2006/relationships/image" Target="../media/image30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712981" y="60274"/>
            <a:ext cx="6725578" cy="6703882"/>
            <a:chOff x="2182895" y="35586"/>
            <a:chExt cx="6725578" cy="670388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07673" y="69272"/>
              <a:ext cx="6400800" cy="640080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317067" y="3657600"/>
              <a:ext cx="0" cy="308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282267" y="2709333"/>
              <a:ext cx="0" cy="4030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248887" y="438525"/>
              <a:ext cx="3068182" cy="3219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782978" y="68447"/>
              <a:ext cx="2499290" cy="26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182895" y="82682"/>
                  <a:ext cx="6096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895" y="82682"/>
                  <a:ext cx="60960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0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56853" y="35586"/>
                  <a:ext cx="6096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853" y="35586"/>
                  <a:ext cx="609601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400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4909171" y="2243210"/>
              <a:ext cx="948165" cy="9481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406287" y="600746"/>
              <a:ext cx="3440041" cy="1648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18900000">
                  <a:off x="7269198" y="1548742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𝐼𝑛𝑖𝑡𝑖𝑎𝑙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𝑀𝑒𝑡𝑟𝑖𝑐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269198" y="1548742"/>
                  <a:ext cx="60960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46957" r="-1556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8900000">
                  <a:off x="6937559" y="1191512"/>
                  <a:ext cx="609601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𝐹𝑖𝑛𝑎𝑙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𝑀𝑒𝑡𝑟𝑖𝑐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937559" y="1191512"/>
                  <a:ext cx="609601" cy="39158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135043" r="-1415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/>
          <p:cNvCxnSpPr/>
          <p:nvPr/>
        </p:nvCxnSpPr>
        <p:spPr>
          <a:xfrm flipV="1">
            <a:off x="2186457" y="0"/>
            <a:ext cx="0" cy="680237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60242" y="38415"/>
                <a:ext cx="60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42" y="38415"/>
                <a:ext cx="609601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H="1">
            <a:off x="2227069" y="3221659"/>
            <a:ext cx="419102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186457" y="2741981"/>
            <a:ext cx="562589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86457" y="639647"/>
            <a:ext cx="177213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801239" y="3037725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39" y="3037725"/>
                <a:ext cx="609601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87987" y="463213"/>
                <a:ext cx="10527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87" y="463213"/>
                <a:ext cx="1052755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H="1">
            <a:off x="2186459" y="3657600"/>
            <a:ext cx="562589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0542" y="3528829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42" y="3528829"/>
                <a:ext cx="609601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60241" y="2054509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41" y="2054509"/>
                <a:ext cx="609601" cy="27699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779109" y="2589288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09" y="2589288"/>
                <a:ext cx="609601" cy="276999"/>
              </a:xfrm>
              <a:prstGeom prst="rect">
                <a:avLst/>
              </a:prstGeom>
              <a:blipFill rotWithShape="0">
                <a:blip r:embed="rId23"/>
                <a:stretch>
                  <a:fillRect t="-80000" b="-10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>
            <a:off x="2186457" y="2274318"/>
            <a:ext cx="520096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85486" y="3632220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86" y="3632220"/>
                <a:ext cx="609601" cy="33855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6835560" y="3603644"/>
            <a:ext cx="1005369" cy="19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52059" y="3284467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59" y="3284467"/>
                <a:ext cx="609601" cy="33855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901822" y="704033"/>
            <a:ext cx="2442546" cy="25576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72323" y="1790072"/>
                <a:ext cx="609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323" y="1790072"/>
                <a:ext cx="609601" cy="33855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6864187" y="5551020"/>
            <a:ext cx="948165" cy="9481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43011" y="4583087"/>
            <a:ext cx="969342" cy="9693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95716" y="4597908"/>
            <a:ext cx="0" cy="189685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80685" y="5387141"/>
                <a:ext cx="609601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85" y="5387141"/>
                <a:ext cx="609601" cy="344133"/>
              </a:xfrm>
              <a:prstGeom prst="rect">
                <a:avLst/>
              </a:prstGeom>
              <a:blipFill rotWithShape="0">
                <a:blip r:embed="rId29"/>
                <a:stretch>
                  <a:fillRect r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65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32</cp:revision>
  <cp:lastPrinted>2016-10-07T14:31:06Z</cp:lastPrinted>
  <dcterms:created xsi:type="dcterms:W3CDTF">2016-09-26T15:10:00Z</dcterms:created>
  <dcterms:modified xsi:type="dcterms:W3CDTF">2017-02-21T20:23:30Z</dcterms:modified>
</cp:coreProperties>
</file>