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0"/>
    <p:restoredTop sz="94521"/>
  </p:normalViewPr>
  <p:slideViewPr>
    <p:cSldViewPr snapToGrid="0" snapToObjects="1">
      <p:cViewPr>
        <p:scale>
          <a:sx n="87" d="100"/>
          <a:sy n="87" d="100"/>
        </p:scale>
        <p:origin x="126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38D8D-DCCD-B144-872E-1D85D88FF32B}" type="datetimeFigureOut">
              <a:rPr lang="en-US" smtClean="0"/>
              <a:t>1/11/17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CD771-DEE2-E544-AE65-64CC9C87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7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CD771-DEE2-E544-AE65-64CC9C87C9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66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5EB1-A55A-F048-9FC5-A4F40D3EDA1D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F8C5-45FD-0448-B869-6036339B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5EB1-A55A-F048-9FC5-A4F40D3EDA1D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F8C5-45FD-0448-B869-6036339B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6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5EB1-A55A-F048-9FC5-A4F40D3EDA1D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F8C5-45FD-0448-B869-6036339B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5EB1-A55A-F048-9FC5-A4F40D3EDA1D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F8C5-45FD-0448-B869-6036339B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3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5EB1-A55A-F048-9FC5-A4F40D3EDA1D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F8C5-45FD-0448-B869-6036339B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6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5EB1-A55A-F048-9FC5-A4F40D3EDA1D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F8C5-45FD-0448-B869-6036339B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4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5EB1-A55A-F048-9FC5-A4F40D3EDA1D}" type="datetimeFigureOut">
              <a:rPr lang="en-US" smtClean="0"/>
              <a:t>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F8C5-45FD-0448-B869-6036339B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0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5EB1-A55A-F048-9FC5-A4F40D3EDA1D}" type="datetimeFigureOut">
              <a:rPr lang="en-US" smtClean="0"/>
              <a:t>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F8C5-45FD-0448-B869-6036339B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8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5EB1-A55A-F048-9FC5-A4F40D3EDA1D}" type="datetimeFigureOut">
              <a:rPr lang="en-US" smtClean="0"/>
              <a:t>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F8C5-45FD-0448-B869-6036339B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7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5EB1-A55A-F048-9FC5-A4F40D3EDA1D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F8C5-45FD-0448-B869-6036339B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2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5EB1-A55A-F048-9FC5-A4F40D3EDA1D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F8C5-45FD-0448-B869-6036339B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5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25EB1-A55A-F048-9FC5-A4F40D3EDA1D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9F8C5-45FD-0448-B869-6036339B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8" Type="http://schemas.openxmlformats.org/officeDocument/2006/relationships/image" Target="../media/image4.png"/><Relationship Id="rId19" Type="http://schemas.openxmlformats.org/officeDocument/2006/relationships/image" Target="../media/image5.png"/><Relationship Id="rId20" Type="http://schemas.openxmlformats.org/officeDocument/2006/relationships/image" Target="../media/image6.png"/><Relationship Id="rId21" Type="http://schemas.openxmlformats.org/officeDocument/2006/relationships/image" Target="../media/image7.png"/><Relationship Id="rId2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25" Type="http://schemas.openxmlformats.org/officeDocument/2006/relationships/image" Target="../media/image11.png"/><Relationship Id="rId26" Type="http://schemas.openxmlformats.org/officeDocument/2006/relationships/image" Target="../media/image3.png"/><Relationship Id="rId27" Type="http://schemas.openxmlformats.org/officeDocument/2006/relationships/image" Target="../media/image9.png"/><Relationship Id="rId28" Type="http://schemas.openxmlformats.org/officeDocument/2006/relationships/image" Target="../media/image10.png"/><Relationship Id="rId2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712981" y="60274"/>
            <a:ext cx="6725578" cy="6703882"/>
            <a:chOff x="2182895" y="35586"/>
            <a:chExt cx="6725578" cy="6703882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2507673" y="69272"/>
              <a:ext cx="6400800" cy="640080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317067" y="3657600"/>
              <a:ext cx="0" cy="3081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6282267" y="2709333"/>
              <a:ext cx="0" cy="4030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2248887" y="438525"/>
              <a:ext cx="3068182" cy="32190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3782978" y="68447"/>
              <a:ext cx="2499290" cy="2640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182895" y="82682"/>
                  <a:ext cx="60960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2895" y="82682"/>
                  <a:ext cx="609601" cy="3385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1000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256853" y="35586"/>
                  <a:ext cx="60960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6853" y="35586"/>
                  <a:ext cx="609601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4000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V="1">
              <a:off x="4909171" y="2243210"/>
              <a:ext cx="948165" cy="94816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2406287" y="600746"/>
              <a:ext cx="3440041" cy="1648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 rot="18900000">
                  <a:off x="7269198" y="1548742"/>
                  <a:ext cx="6096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𝐼𝑛𝑖𝑡𝑖𝑎𝑙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𝑀𝑒𝑡𝑟𝑖𝑐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00000">
                  <a:off x="7269198" y="1548742"/>
                  <a:ext cx="609601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146957" r="-1556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 rot="18900000">
                  <a:off x="6937559" y="1191512"/>
                  <a:ext cx="609601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𝐹𝑖𝑛𝑎𝑙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𝑀𝑒𝑡𝑟𝑖𝑐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00000">
                  <a:off x="6937559" y="1191512"/>
                  <a:ext cx="609601" cy="39158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t="-135043" r="-1415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0" name="Straight Arrow Connector 49"/>
          <p:cNvCxnSpPr/>
          <p:nvPr/>
        </p:nvCxnSpPr>
        <p:spPr>
          <a:xfrm flipV="1">
            <a:off x="2186457" y="0"/>
            <a:ext cx="0" cy="6802377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660242" y="38415"/>
                <a:ext cx="6096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242" y="38415"/>
                <a:ext cx="609601" cy="40011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/>
          <p:cNvCxnSpPr/>
          <p:nvPr/>
        </p:nvCxnSpPr>
        <p:spPr>
          <a:xfrm flipH="1">
            <a:off x="2227069" y="3221659"/>
            <a:ext cx="4191027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2186457" y="2741981"/>
            <a:ext cx="5625896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2186457" y="639647"/>
            <a:ext cx="1772136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801239" y="3037725"/>
                <a:ext cx="609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charset="0"/>
                        </a:rPr>
                        <m:t>𝑡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239" y="3037725"/>
                <a:ext cx="609601" cy="27699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287987" y="463213"/>
                <a:ext cx="10527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987" y="463213"/>
                <a:ext cx="1052755" cy="27699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/>
          <p:nvPr/>
        </p:nvCxnSpPr>
        <p:spPr>
          <a:xfrm flipH="1">
            <a:off x="2186459" y="3657600"/>
            <a:ext cx="5625894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670542" y="3528829"/>
                <a:ext cx="609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542" y="3528829"/>
                <a:ext cx="609601" cy="27699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660241" y="2054509"/>
                <a:ext cx="609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241" y="2054509"/>
                <a:ext cx="609601" cy="276999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675873" y="2589288"/>
                <a:ext cx="609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charset="0"/>
                        </a:rPr>
                        <m:t>+</m:t>
                      </m:r>
                      <m:r>
                        <a:rPr lang="en-US" sz="1200" b="0" i="1" smtClean="0">
                          <a:latin typeface="Cambria Math" charset="0"/>
                        </a:rPr>
                        <m:t>𝑑</m:t>
                      </m:r>
                      <m:r>
                        <a:rPr lang="en-US" sz="12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873" y="2589288"/>
                <a:ext cx="609601" cy="276999"/>
              </a:xfrm>
              <a:prstGeom prst="rect">
                <a:avLst/>
              </a:prstGeom>
              <a:blipFill rotWithShape="0">
                <a:blip r:embed="rId25"/>
                <a:stretch>
                  <a:fillRect t="-80000" b="-10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/>
          <p:nvPr/>
        </p:nvCxnSpPr>
        <p:spPr>
          <a:xfrm flipH="1">
            <a:off x="2186457" y="2274318"/>
            <a:ext cx="520096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685486" y="3632220"/>
                <a:ext cx="6096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486" y="3632220"/>
                <a:ext cx="609601" cy="338554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H="1">
            <a:off x="6835560" y="3603644"/>
            <a:ext cx="1005369" cy="193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152059" y="3284467"/>
                <a:ext cx="6096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𝑑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059" y="3284467"/>
                <a:ext cx="609601" cy="338554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3901822" y="704033"/>
            <a:ext cx="2442546" cy="25576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572323" y="1790072"/>
                <a:ext cx="6096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𝜏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323" y="1790072"/>
                <a:ext cx="609601" cy="338554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 flipV="1">
            <a:off x="6864187" y="5551020"/>
            <a:ext cx="948165" cy="94816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6843011" y="4583087"/>
            <a:ext cx="969342" cy="9693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795716" y="4597908"/>
            <a:ext cx="0" cy="189685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6380685" y="5387141"/>
                <a:ext cx="609601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𝜏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685" y="5387141"/>
                <a:ext cx="609601" cy="344133"/>
              </a:xfrm>
              <a:prstGeom prst="rect">
                <a:avLst/>
              </a:prstGeom>
              <a:blipFill rotWithShape="0">
                <a:blip r:embed="rId29"/>
                <a:stretch>
                  <a:fillRect r="-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81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4712</TotalTime>
  <Words>63</Words>
  <Application>Microsoft Macintosh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Darsh Kodwani</dc:creator>
  <cp:lastModifiedBy>Darsh Kodwani</cp:lastModifiedBy>
  <cp:revision>31</cp:revision>
  <cp:lastPrinted>2016-10-07T14:31:06Z</cp:lastPrinted>
  <dcterms:created xsi:type="dcterms:W3CDTF">2016-09-26T15:10:00Z</dcterms:created>
  <dcterms:modified xsi:type="dcterms:W3CDTF">2017-01-11T18:22:20Z</dcterms:modified>
</cp:coreProperties>
</file>