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9"/>
    <p:restoredTop sz="94685"/>
  </p:normalViewPr>
  <p:slideViewPr>
    <p:cSldViewPr snapToGrid="0" snapToObjects="1">
      <p:cViewPr>
        <p:scale>
          <a:sx n="64" d="100"/>
          <a:sy n="64" d="100"/>
        </p:scale>
        <p:origin x="14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0C70-CF01-B440-9BDF-786D1358609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DFD1-9C0B-9C47-8608-0BDF2B29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Relationship Id="rId9" Type="http://schemas.openxmlformats.org/officeDocument/2006/relationships/image" Target="../media/image20.png"/><Relationship Id="rId10" Type="http://schemas.openxmlformats.org/officeDocument/2006/relationships/image" Target="../media/image8.png"/><Relationship Id="rId11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00037" y="2171700"/>
            <a:ext cx="1014413" cy="10144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808051" y="3423609"/>
                <a:ext cx="38862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𝑆𝑢𝑝𝑒𝑟𝑛𝑜𝑣𝑎𝑒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8051" y="3423609"/>
                <a:ext cx="3886201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6590" y="2269888"/>
                <a:ext cx="38862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590" y="2269888"/>
                <a:ext cx="3886201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 rot="2627185">
            <a:off x="-3753661" y="-1369167"/>
            <a:ext cx="9851366" cy="9851366"/>
          </a:xfrm>
          <a:prstGeom prst="arc">
            <a:avLst>
              <a:gd name="adj1" fmla="val 16200000"/>
              <a:gd name="adj2" fmla="val 21517247"/>
            </a:avLst>
          </a:prstGeom>
          <a:ln w="79375" cmpd="tri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9826" y="660279"/>
                <a:ext cx="3886201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𝑀𝑒𝑡𝑟𝑖𝑐</m:t>
                      </m:r>
                      <m:r>
                        <a:rPr lang="en-US" sz="32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26" y="660279"/>
                <a:ext cx="3886201" cy="624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86027" y="669457"/>
                <a:ext cx="38862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𝑀𝑒𝑡𝑟𝑖𝑐</m:t>
                      </m:r>
                      <m:r>
                        <a:rPr lang="en-US" sz="32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027" y="669457"/>
                <a:ext cx="388620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49506" y="6186939"/>
                <a:ext cx="38862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𝑁𝑒𝑢𝑡𝑟𝑖𝑛𝑜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𝑠h𝑒𝑙𝑙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06" y="6186939"/>
                <a:ext cx="388620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61228" y="5105548"/>
                <a:ext cx="38862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228" y="5105548"/>
                <a:ext cx="3886201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8522208" y="294714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16116" y="498667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68776" y="294714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</p:cNvCxnSpPr>
          <p:nvPr/>
        </p:nvCxnSpPr>
        <p:spPr>
          <a:xfrm>
            <a:off x="8759952" y="3066012"/>
            <a:ext cx="25088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41080" y="3184884"/>
            <a:ext cx="8002" cy="1801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80996" y="2476998"/>
                <a:ext cx="38862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996" y="2476998"/>
                <a:ext cx="3886201" cy="7078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33234" y="2391654"/>
                <a:ext cx="38862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234" y="2391654"/>
                <a:ext cx="3886201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8723376" y="3066012"/>
            <a:ext cx="25088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35049" y="3084024"/>
            <a:ext cx="7309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78387" y="2318404"/>
                <a:ext cx="38862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387" y="2318404"/>
                <a:ext cx="3886201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0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15</cp:revision>
  <cp:lastPrinted>2016-03-24T00:43:08Z</cp:lastPrinted>
  <dcterms:created xsi:type="dcterms:W3CDTF">2016-02-14T04:47:23Z</dcterms:created>
  <dcterms:modified xsi:type="dcterms:W3CDTF">2017-01-27T19:57:14Z</dcterms:modified>
</cp:coreProperties>
</file>