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/>
    <p:restoredTop sz="94692"/>
  </p:normalViewPr>
  <p:slideViewPr>
    <p:cSldViewPr snapToGrid="0" snapToObjects="1">
      <p:cViewPr>
        <p:scale>
          <a:sx n="83" d="100"/>
          <a:sy n="83" d="100"/>
        </p:scale>
        <p:origin x="14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C8F27-2F7C-AB4D-9F9F-E79BBE9D741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CA47-84B1-1F48-AB4D-385BCB60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8CA47-84B1-1F48-AB4D-385BCB606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B8F0-8FAE-B349-AD1D-09BF61AB4056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1068-C5D8-3849-BB88-7FC927DD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85969" y="299237"/>
            <a:ext cx="6675507" cy="6220202"/>
            <a:chOff x="3431940" y="1555675"/>
            <a:chExt cx="3397142" cy="3165438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4047268" y="1658586"/>
              <a:ext cx="688283" cy="292156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581978" y="1555675"/>
              <a:ext cx="1056714" cy="302447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588065" y="2610940"/>
              <a:ext cx="1349267" cy="13492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39666" y="2641303"/>
              <a:ext cx="293213" cy="1274717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208256" y="3250529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256" y="3250529"/>
                  <a:ext cx="16363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53733" y="4580149"/>
                  <a:ext cx="304182" cy="140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733" y="4580149"/>
                  <a:ext cx="304182" cy="1409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63" t="-2174" r="-1428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516808" y="4580149"/>
                  <a:ext cx="312274" cy="140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808" y="4580149"/>
                  <a:ext cx="312274" cy="1409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t="-2174" r="-14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31940" y="3842724"/>
                  <a:ext cx="139071" cy="140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940" y="3842724"/>
                  <a:ext cx="139071" cy="1409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48998" y="2540458"/>
                  <a:ext cx="99654" cy="140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998" y="2540458"/>
                  <a:ext cx="99654" cy="14096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125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Connector 22"/>
          <p:cNvCxnSpPr/>
          <p:nvPr/>
        </p:nvCxnSpPr>
        <p:spPr>
          <a:xfrm>
            <a:off x="3442855" y="2372871"/>
            <a:ext cx="469880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421130" y="501461"/>
            <a:ext cx="48918" cy="587947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42855" y="5024230"/>
            <a:ext cx="201494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196043" y="50521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043" y="505217"/>
                <a:ext cx="14991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71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10</cp:revision>
  <cp:lastPrinted>2016-12-23T00:48:02Z</cp:lastPrinted>
  <dcterms:created xsi:type="dcterms:W3CDTF">2016-12-22T22:16:08Z</dcterms:created>
  <dcterms:modified xsi:type="dcterms:W3CDTF">2016-12-23T23:09:06Z</dcterms:modified>
</cp:coreProperties>
</file>