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72686-678A-FC4E-A824-5973C2AAF5B8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602B40-6A88-4247-AA75-5D4F8372717A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205147FF-BE5E-5E4B-9B0A-F6862E83DE7E}" type="parTrans" cxnId="{09EEA4DE-B79E-0E4B-80BD-DE0C0EFA3C73}">
      <dgm:prSet/>
      <dgm:spPr/>
      <dgm:t>
        <a:bodyPr/>
        <a:lstStyle/>
        <a:p>
          <a:endParaRPr lang="en-US"/>
        </a:p>
      </dgm:t>
    </dgm:pt>
    <dgm:pt modelId="{B80E2E59-5BB3-A84F-91A8-2ACE631B4176}" type="sibTrans" cxnId="{09EEA4DE-B79E-0E4B-80BD-DE0C0EFA3C73}">
      <dgm:prSet/>
      <dgm:spPr/>
      <dgm:t>
        <a:bodyPr/>
        <a:lstStyle/>
        <a:p>
          <a:endParaRPr lang="en-US"/>
        </a:p>
      </dgm:t>
    </dgm:pt>
    <dgm:pt modelId="{B5D51E24-9F0F-084C-B586-8754BA629012}">
      <dgm:prSet phldrT="[Text]"/>
      <dgm:spPr/>
      <dgm:t>
        <a:bodyPr/>
        <a:lstStyle/>
        <a:p>
          <a:r>
            <a:rPr lang="en-US" dirty="0"/>
            <a:t>Twitter data</a:t>
          </a:r>
        </a:p>
      </dgm:t>
    </dgm:pt>
    <dgm:pt modelId="{97A11583-8CC9-2847-B97D-9B0EA0EB6794}" type="parTrans" cxnId="{F99BE72D-16E4-2743-A160-4010B1FCE30B}">
      <dgm:prSet/>
      <dgm:spPr/>
      <dgm:t>
        <a:bodyPr/>
        <a:lstStyle/>
        <a:p>
          <a:endParaRPr lang="en-US"/>
        </a:p>
      </dgm:t>
    </dgm:pt>
    <dgm:pt modelId="{997D693A-07F6-D545-B97F-051E1C631B7A}" type="sibTrans" cxnId="{F99BE72D-16E4-2743-A160-4010B1FCE30B}">
      <dgm:prSet/>
      <dgm:spPr/>
      <dgm:t>
        <a:bodyPr/>
        <a:lstStyle/>
        <a:p>
          <a:endParaRPr lang="en-US"/>
        </a:p>
      </dgm:t>
    </dgm:pt>
    <dgm:pt modelId="{0891578D-1ED2-8C42-B085-73700EE687B7}">
      <dgm:prSet phldrT="[Text]"/>
      <dgm:spPr/>
      <dgm:t>
        <a:bodyPr/>
        <a:lstStyle/>
        <a:p>
          <a:r>
            <a:rPr lang="en-US" dirty="0"/>
            <a:t>Google trends</a:t>
          </a:r>
        </a:p>
      </dgm:t>
    </dgm:pt>
    <dgm:pt modelId="{03221415-71E8-5B4F-B9A0-19AADE873473}" type="parTrans" cxnId="{6B386ED7-7FF9-284A-9377-3BC6BE98B6F2}">
      <dgm:prSet/>
      <dgm:spPr/>
      <dgm:t>
        <a:bodyPr/>
        <a:lstStyle/>
        <a:p>
          <a:endParaRPr lang="en-US"/>
        </a:p>
      </dgm:t>
    </dgm:pt>
    <dgm:pt modelId="{EE67CF4A-2309-D643-84B4-1F13F875FAA6}" type="sibTrans" cxnId="{6B386ED7-7FF9-284A-9377-3BC6BE98B6F2}">
      <dgm:prSet/>
      <dgm:spPr/>
      <dgm:t>
        <a:bodyPr/>
        <a:lstStyle/>
        <a:p>
          <a:endParaRPr lang="en-US"/>
        </a:p>
      </dgm:t>
    </dgm:pt>
    <dgm:pt modelId="{327A5854-DB95-3E42-99A7-8D5F403EBAD7}">
      <dgm:prSet phldrT="[Text]"/>
      <dgm:spPr/>
      <dgm:t>
        <a:bodyPr/>
        <a:lstStyle/>
        <a:p>
          <a:r>
            <a:rPr lang="en-US" dirty="0"/>
            <a:t>Energy consumption</a:t>
          </a:r>
        </a:p>
      </dgm:t>
    </dgm:pt>
    <dgm:pt modelId="{1ACF60E9-7BAA-B048-84C3-D00DDF6F1379}" type="parTrans" cxnId="{DEED8336-A9A8-1D43-892A-394BAB33E042}">
      <dgm:prSet/>
      <dgm:spPr/>
      <dgm:t>
        <a:bodyPr/>
        <a:lstStyle/>
        <a:p>
          <a:endParaRPr lang="en-US"/>
        </a:p>
      </dgm:t>
    </dgm:pt>
    <dgm:pt modelId="{6F09E536-9AED-B54C-AE0C-CDA9F49879E2}" type="sibTrans" cxnId="{DEED8336-A9A8-1D43-892A-394BAB33E042}">
      <dgm:prSet/>
      <dgm:spPr/>
      <dgm:t>
        <a:bodyPr/>
        <a:lstStyle/>
        <a:p>
          <a:endParaRPr lang="en-US"/>
        </a:p>
      </dgm:t>
    </dgm:pt>
    <dgm:pt modelId="{D0EC8C9F-37CA-F84F-A8EE-09F4CFE8D71C}" type="pres">
      <dgm:prSet presAssocID="{8CF72686-678A-FC4E-A824-5973C2AAF5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B364892-9B1D-434D-A36A-7CAE0C908305}" type="pres">
      <dgm:prSet presAssocID="{14602B40-6A88-4247-AA75-5D4F8372717A}" presName="centerShape" presStyleLbl="node0" presStyleIdx="0" presStyleCnt="1"/>
      <dgm:spPr/>
    </dgm:pt>
    <dgm:pt modelId="{FFAD60AE-9C01-3848-ABE9-56626B10CF20}" type="pres">
      <dgm:prSet presAssocID="{B5D51E24-9F0F-084C-B586-8754BA629012}" presName="node" presStyleLbl="node1" presStyleIdx="0" presStyleCnt="3">
        <dgm:presLayoutVars>
          <dgm:bulletEnabled val="1"/>
        </dgm:presLayoutVars>
      </dgm:prSet>
      <dgm:spPr/>
    </dgm:pt>
    <dgm:pt modelId="{674DA21A-BA3C-514A-9814-81228A8499EB}" type="pres">
      <dgm:prSet presAssocID="{B5D51E24-9F0F-084C-B586-8754BA629012}" presName="dummy" presStyleCnt="0"/>
      <dgm:spPr/>
    </dgm:pt>
    <dgm:pt modelId="{7A7FD6CE-457E-9546-BFF0-43AD50C1446C}" type="pres">
      <dgm:prSet presAssocID="{997D693A-07F6-D545-B97F-051E1C631B7A}" presName="sibTrans" presStyleLbl="sibTrans2D1" presStyleIdx="0" presStyleCnt="3"/>
      <dgm:spPr/>
    </dgm:pt>
    <dgm:pt modelId="{CD0249F7-EE13-2344-BA24-3BA09D42DB8E}" type="pres">
      <dgm:prSet presAssocID="{0891578D-1ED2-8C42-B085-73700EE687B7}" presName="node" presStyleLbl="node1" presStyleIdx="1" presStyleCnt="3">
        <dgm:presLayoutVars>
          <dgm:bulletEnabled val="1"/>
        </dgm:presLayoutVars>
      </dgm:prSet>
      <dgm:spPr/>
    </dgm:pt>
    <dgm:pt modelId="{E9A1394D-E9E5-DE4C-9EFF-951C24013F00}" type="pres">
      <dgm:prSet presAssocID="{0891578D-1ED2-8C42-B085-73700EE687B7}" presName="dummy" presStyleCnt="0"/>
      <dgm:spPr/>
    </dgm:pt>
    <dgm:pt modelId="{76302101-4961-3245-800D-61BE2E48A5BC}" type="pres">
      <dgm:prSet presAssocID="{EE67CF4A-2309-D643-84B4-1F13F875FAA6}" presName="sibTrans" presStyleLbl="sibTrans2D1" presStyleIdx="1" presStyleCnt="3"/>
      <dgm:spPr/>
    </dgm:pt>
    <dgm:pt modelId="{5244B1C1-27BB-314F-9784-DBD047739675}" type="pres">
      <dgm:prSet presAssocID="{327A5854-DB95-3E42-99A7-8D5F403EBAD7}" presName="node" presStyleLbl="node1" presStyleIdx="2" presStyleCnt="3">
        <dgm:presLayoutVars>
          <dgm:bulletEnabled val="1"/>
        </dgm:presLayoutVars>
      </dgm:prSet>
      <dgm:spPr/>
    </dgm:pt>
    <dgm:pt modelId="{11CCE28D-6D9D-654F-8C41-259CE7469F4E}" type="pres">
      <dgm:prSet presAssocID="{327A5854-DB95-3E42-99A7-8D5F403EBAD7}" presName="dummy" presStyleCnt="0"/>
      <dgm:spPr/>
    </dgm:pt>
    <dgm:pt modelId="{EEB90990-EA1C-484A-85D1-B693A44862E6}" type="pres">
      <dgm:prSet presAssocID="{6F09E536-9AED-B54C-AE0C-CDA9F49879E2}" presName="sibTrans" presStyleLbl="sibTrans2D1" presStyleIdx="2" presStyleCnt="3"/>
      <dgm:spPr/>
    </dgm:pt>
  </dgm:ptLst>
  <dgm:cxnLst>
    <dgm:cxn modelId="{6CACF405-9136-EB4F-9DB9-23C26709A14C}" type="presOf" srcId="{327A5854-DB95-3E42-99A7-8D5F403EBAD7}" destId="{5244B1C1-27BB-314F-9784-DBD047739675}" srcOrd="0" destOrd="0" presId="urn:microsoft.com/office/officeart/2005/8/layout/radial6"/>
    <dgm:cxn modelId="{151DFA22-65B6-EF47-8395-18D0981BCD8C}" type="presOf" srcId="{14602B40-6A88-4247-AA75-5D4F8372717A}" destId="{8B364892-9B1D-434D-A36A-7CAE0C908305}" srcOrd="0" destOrd="0" presId="urn:microsoft.com/office/officeart/2005/8/layout/radial6"/>
    <dgm:cxn modelId="{F99BE72D-16E4-2743-A160-4010B1FCE30B}" srcId="{14602B40-6A88-4247-AA75-5D4F8372717A}" destId="{B5D51E24-9F0F-084C-B586-8754BA629012}" srcOrd="0" destOrd="0" parTransId="{97A11583-8CC9-2847-B97D-9B0EA0EB6794}" sibTransId="{997D693A-07F6-D545-B97F-051E1C631B7A}"/>
    <dgm:cxn modelId="{95BCD131-9EB5-ED48-A14F-9376CA2D34F3}" type="presOf" srcId="{8CF72686-678A-FC4E-A824-5973C2AAF5B8}" destId="{D0EC8C9F-37CA-F84F-A8EE-09F4CFE8D71C}" srcOrd="0" destOrd="0" presId="urn:microsoft.com/office/officeart/2005/8/layout/radial6"/>
    <dgm:cxn modelId="{DEED8336-A9A8-1D43-892A-394BAB33E042}" srcId="{14602B40-6A88-4247-AA75-5D4F8372717A}" destId="{327A5854-DB95-3E42-99A7-8D5F403EBAD7}" srcOrd="2" destOrd="0" parTransId="{1ACF60E9-7BAA-B048-84C3-D00DDF6F1379}" sibTransId="{6F09E536-9AED-B54C-AE0C-CDA9F49879E2}"/>
    <dgm:cxn modelId="{46EBBA7F-277A-824E-9067-13BF5F72D030}" type="presOf" srcId="{EE67CF4A-2309-D643-84B4-1F13F875FAA6}" destId="{76302101-4961-3245-800D-61BE2E48A5BC}" srcOrd="0" destOrd="0" presId="urn:microsoft.com/office/officeart/2005/8/layout/radial6"/>
    <dgm:cxn modelId="{02C4D38C-E82B-5146-8023-BB815D8E29CB}" type="presOf" srcId="{B5D51E24-9F0F-084C-B586-8754BA629012}" destId="{FFAD60AE-9C01-3848-ABE9-56626B10CF20}" srcOrd="0" destOrd="0" presId="urn:microsoft.com/office/officeart/2005/8/layout/radial6"/>
    <dgm:cxn modelId="{86BBD49B-65A1-FE48-86CC-7F080CDBAD65}" type="presOf" srcId="{0891578D-1ED2-8C42-B085-73700EE687B7}" destId="{CD0249F7-EE13-2344-BA24-3BA09D42DB8E}" srcOrd="0" destOrd="0" presId="urn:microsoft.com/office/officeart/2005/8/layout/radial6"/>
    <dgm:cxn modelId="{08721BCE-723A-C541-84DE-4C8CA278E22A}" type="presOf" srcId="{6F09E536-9AED-B54C-AE0C-CDA9F49879E2}" destId="{EEB90990-EA1C-484A-85D1-B693A44862E6}" srcOrd="0" destOrd="0" presId="urn:microsoft.com/office/officeart/2005/8/layout/radial6"/>
    <dgm:cxn modelId="{6B386ED7-7FF9-284A-9377-3BC6BE98B6F2}" srcId="{14602B40-6A88-4247-AA75-5D4F8372717A}" destId="{0891578D-1ED2-8C42-B085-73700EE687B7}" srcOrd="1" destOrd="0" parTransId="{03221415-71E8-5B4F-B9A0-19AADE873473}" sibTransId="{EE67CF4A-2309-D643-84B4-1F13F875FAA6}"/>
    <dgm:cxn modelId="{09EEA4DE-B79E-0E4B-80BD-DE0C0EFA3C73}" srcId="{8CF72686-678A-FC4E-A824-5973C2AAF5B8}" destId="{14602B40-6A88-4247-AA75-5D4F8372717A}" srcOrd="0" destOrd="0" parTransId="{205147FF-BE5E-5E4B-9B0A-F6862E83DE7E}" sibTransId="{B80E2E59-5BB3-A84F-91A8-2ACE631B4176}"/>
    <dgm:cxn modelId="{148A5AF8-2A07-7A40-88A4-B1E267305AD5}" type="presOf" srcId="{997D693A-07F6-D545-B97F-051E1C631B7A}" destId="{7A7FD6CE-457E-9546-BFF0-43AD50C1446C}" srcOrd="0" destOrd="0" presId="urn:microsoft.com/office/officeart/2005/8/layout/radial6"/>
    <dgm:cxn modelId="{AE549D9D-6FC8-EC48-B6EF-9EB84A642AC0}" type="presParOf" srcId="{D0EC8C9F-37CA-F84F-A8EE-09F4CFE8D71C}" destId="{8B364892-9B1D-434D-A36A-7CAE0C908305}" srcOrd="0" destOrd="0" presId="urn:microsoft.com/office/officeart/2005/8/layout/radial6"/>
    <dgm:cxn modelId="{B4254877-CFFF-1448-A420-347CA1D03052}" type="presParOf" srcId="{D0EC8C9F-37CA-F84F-A8EE-09F4CFE8D71C}" destId="{FFAD60AE-9C01-3848-ABE9-56626B10CF20}" srcOrd="1" destOrd="0" presId="urn:microsoft.com/office/officeart/2005/8/layout/radial6"/>
    <dgm:cxn modelId="{CA63B9CA-1CCF-B849-93B6-2D533A9A564D}" type="presParOf" srcId="{D0EC8C9F-37CA-F84F-A8EE-09F4CFE8D71C}" destId="{674DA21A-BA3C-514A-9814-81228A8499EB}" srcOrd="2" destOrd="0" presId="urn:microsoft.com/office/officeart/2005/8/layout/radial6"/>
    <dgm:cxn modelId="{AF8BDE1A-5CA0-224B-BE65-E337FC5CEE66}" type="presParOf" srcId="{D0EC8C9F-37CA-F84F-A8EE-09F4CFE8D71C}" destId="{7A7FD6CE-457E-9546-BFF0-43AD50C1446C}" srcOrd="3" destOrd="0" presId="urn:microsoft.com/office/officeart/2005/8/layout/radial6"/>
    <dgm:cxn modelId="{947F57F1-FFA9-4A42-8976-0E8ED389CA5D}" type="presParOf" srcId="{D0EC8C9F-37CA-F84F-A8EE-09F4CFE8D71C}" destId="{CD0249F7-EE13-2344-BA24-3BA09D42DB8E}" srcOrd="4" destOrd="0" presId="urn:microsoft.com/office/officeart/2005/8/layout/radial6"/>
    <dgm:cxn modelId="{0C9D868A-B21F-E64C-9DED-8FDC3E305FAD}" type="presParOf" srcId="{D0EC8C9F-37CA-F84F-A8EE-09F4CFE8D71C}" destId="{E9A1394D-E9E5-DE4C-9EFF-951C24013F00}" srcOrd="5" destOrd="0" presId="urn:microsoft.com/office/officeart/2005/8/layout/radial6"/>
    <dgm:cxn modelId="{A6723061-2E8F-1C45-9DDF-07507DEE9BBE}" type="presParOf" srcId="{D0EC8C9F-37CA-F84F-A8EE-09F4CFE8D71C}" destId="{76302101-4961-3245-800D-61BE2E48A5BC}" srcOrd="6" destOrd="0" presId="urn:microsoft.com/office/officeart/2005/8/layout/radial6"/>
    <dgm:cxn modelId="{D2560E9C-C1BC-5F48-8131-A38655BEAFD6}" type="presParOf" srcId="{D0EC8C9F-37CA-F84F-A8EE-09F4CFE8D71C}" destId="{5244B1C1-27BB-314F-9784-DBD047739675}" srcOrd="7" destOrd="0" presId="urn:microsoft.com/office/officeart/2005/8/layout/radial6"/>
    <dgm:cxn modelId="{0BCA96EC-A261-8043-B991-97A6005A317B}" type="presParOf" srcId="{D0EC8C9F-37CA-F84F-A8EE-09F4CFE8D71C}" destId="{11CCE28D-6D9D-654F-8C41-259CE7469F4E}" srcOrd="8" destOrd="0" presId="urn:microsoft.com/office/officeart/2005/8/layout/radial6"/>
    <dgm:cxn modelId="{76CB5A69-A029-CE44-9A30-4F373E6D33C8}" type="presParOf" srcId="{D0EC8C9F-37CA-F84F-A8EE-09F4CFE8D71C}" destId="{EEB90990-EA1C-484A-85D1-B693A44862E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F72686-678A-FC4E-A824-5973C2AAF5B8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602B40-6A88-4247-AA75-5D4F8372717A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205147FF-BE5E-5E4B-9B0A-F6862E83DE7E}" type="parTrans" cxnId="{09EEA4DE-B79E-0E4B-80BD-DE0C0EFA3C73}">
      <dgm:prSet/>
      <dgm:spPr/>
      <dgm:t>
        <a:bodyPr/>
        <a:lstStyle/>
        <a:p>
          <a:endParaRPr lang="en-US"/>
        </a:p>
      </dgm:t>
    </dgm:pt>
    <dgm:pt modelId="{B80E2E59-5BB3-A84F-91A8-2ACE631B4176}" type="sibTrans" cxnId="{09EEA4DE-B79E-0E4B-80BD-DE0C0EFA3C73}">
      <dgm:prSet/>
      <dgm:spPr/>
      <dgm:t>
        <a:bodyPr/>
        <a:lstStyle/>
        <a:p>
          <a:endParaRPr lang="en-US"/>
        </a:p>
      </dgm:t>
    </dgm:pt>
    <dgm:pt modelId="{B5D51E24-9F0F-084C-B586-8754BA629012}">
      <dgm:prSet phldrT="[Text]"/>
      <dgm:spPr/>
      <dgm:t>
        <a:bodyPr/>
        <a:lstStyle/>
        <a:p>
          <a:r>
            <a:rPr lang="en-US" dirty="0"/>
            <a:t>Twitter data</a:t>
          </a:r>
        </a:p>
      </dgm:t>
    </dgm:pt>
    <dgm:pt modelId="{97A11583-8CC9-2847-B97D-9B0EA0EB6794}" type="parTrans" cxnId="{F99BE72D-16E4-2743-A160-4010B1FCE30B}">
      <dgm:prSet/>
      <dgm:spPr/>
      <dgm:t>
        <a:bodyPr/>
        <a:lstStyle/>
        <a:p>
          <a:endParaRPr lang="en-US"/>
        </a:p>
      </dgm:t>
    </dgm:pt>
    <dgm:pt modelId="{997D693A-07F6-D545-B97F-051E1C631B7A}" type="sibTrans" cxnId="{F99BE72D-16E4-2743-A160-4010B1FCE30B}">
      <dgm:prSet/>
      <dgm:spPr/>
      <dgm:t>
        <a:bodyPr/>
        <a:lstStyle/>
        <a:p>
          <a:endParaRPr lang="en-US"/>
        </a:p>
      </dgm:t>
    </dgm:pt>
    <dgm:pt modelId="{0891578D-1ED2-8C42-B085-73700EE687B7}">
      <dgm:prSet phldrT="[Text]"/>
      <dgm:spPr/>
      <dgm:t>
        <a:bodyPr/>
        <a:lstStyle/>
        <a:p>
          <a:r>
            <a:rPr lang="en-US" dirty="0"/>
            <a:t>Google trends</a:t>
          </a:r>
        </a:p>
      </dgm:t>
    </dgm:pt>
    <dgm:pt modelId="{03221415-71E8-5B4F-B9A0-19AADE873473}" type="parTrans" cxnId="{6B386ED7-7FF9-284A-9377-3BC6BE98B6F2}">
      <dgm:prSet/>
      <dgm:spPr/>
      <dgm:t>
        <a:bodyPr/>
        <a:lstStyle/>
        <a:p>
          <a:endParaRPr lang="en-US"/>
        </a:p>
      </dgm:t>
    </dgm:pt>
    <dgm:pt modelId="{EE67CF4A-2309-D643-84B4-1F13F875FAA6}" type="sibTrans" cxnId="{6B386ED7-7FF9-284A-9377-3BC6BE98B6F2}">
      <dgm:prSet/>
      <dgm:spPr/>
      <dgm:t>
        <a:bodyPr/>
        <a:lstStyle/>
        <a:p>
          <a:endParaRPr lang="en-US"/>
        </a:p>
      </dgm:t>
    </dgm:pt>
    <dgm:pt modelId="{327A5854-DB95-3E42-99A7-8D5F403EBAD7}">
      <dgm:prSet phldrT="[Text]"/>
      <dgm:spPr/>
      <dgm:t>
        <a:bodyPr/>
        <a:lstStyle/>
        <a:p>
          <a:r>
            <a:rPr lang="en-US" dirty="0"/>
            <a:t>Energy consumption</a:t>
          </a:r>
        </a:p>
      </dgm:t>
    </dgm:pt>
    <dgm:pt modelId="{1ACF60E9-7BAA-B048-84C3-D00DDF6F1379}" type="parTrans" cxnId="{DEED8336-A9A8-1D43-892A-394BAB33E042}">
      <dgm:prSet/>
      <dgm:spPr/>
      <dgm:t>
        <a:bodyPr/>
        <a:lstStyle/>
        <a:p>
          <a:endParaRPr lang="en-US"/>
        </a:p>
      </dgm:t>
    </dgm:pt>
    <dgm:pt modelId="{6F09E536-9AED-B54C-AE0C-CDA9F49879E2}" type="sibTrans" cxnId="{DEED8336-A9A8-1D43-892A-394BAB33E042}">
      <dgm:prSet/>
      <dgm:spPr/>
      <dgm:t>
        <a:bodyPr/>
        <a:lstStyle/>
        <a:p>
          <a:endParaRPr lang="en-US"/>
        </a:p>
      </dgm:t>
    </dgm:pt>
    <dgm:pt modelId="{D0EC8C9F-37CA-F84F-A8EE-09F4CFE8D71C}" type="pres">
      <dgm:prSet presAssocID="{8CF72686-678A-FC4E-A824-5973C2AAF5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B364892-9B1D-434D-A36A-7CAE0C908305}" type="pres">
      <dgm:prSet presAssocID="{14602B40-6A88-4247-AA75-5D4F8372717A}" presName="centerShape" presStyleLbl="node0" presStyleIdx="0" presStyleCnt="1"/>
      <dgm:spPr/>
    </dgm:pt>
    <dgm:pt modelId="{FFAD60AE-9C01-3848-ABE9-56626B10CF20}" type="pres">
      <dgm:prSet presAssocID="{B5D51E24-9F0F-084C-B586-8754BA629012}" presName="node" presStyleLbl="node1" presStyleIdx="0" presStyleCnt="3">
        <dgm:presLayoutVars>
          <dgm:bulletEnabled val="1"/>
        </dgm:presLayoutVars>
      </dgm:prSet>
      <dgm:spPr/>
    </dgm:pt>
    <dgm:pt modelId="{674DA21A-BA3C-514A-9814-81228A8499EB}" type="pres">
      <dgm:prSet presAssocID="{B5D51E24-9F0F-084C-B586-8754BA629012}" presName="dummy" presStyleCnt="0"/>
      <dgm:spPr/>
    </dgm:pt>
    <dgm:pt modelId="{7A7FD6CE-457E-9546-BFF0-43AD50C1446C}" type="pres">
      <dgm:prSet presAssocID="{997D693A-07F6-D545-B97F-051E1C631B7A}" presName="sibTrans" presStyleLbl="sibTrans2D1" presStyleIdx="0" presStyleCnt="3"/>
      <dgm:spPr/>
    </dgm:pt>
    <dgm:pt modelId="{CD0249F7-EE13-2344-BA24-3BA09D42DB8E}" type="pres">
      <dgm:prSet presAssocID="{0891578D-1ED2-8C42-B085-73700EE687B7}" presName="node" presStyleLbl="node1" presStyleIdx="1" presStyleCnt="3">
        <dgm:presLayoutVars>
          <dgm:bulletEnabled val="1"/>
        </dgm:presLayoutVars>
      </dgm:prSet>
      <dgm:spPr/>
    </dgm:pt>
    <dgm:pt modelId="{E9A1394D-E9E5-DE4C-9EFF-951C24013F00}" type="pres">
      <dgm:prSet presAssocID="{0891578D-1ED2-8C42-B085-73700EE687B7}" presName="dummy" presStyleCnt="0"/>
      <dgm:spPr/>
    </dgm:pt>
    <dgm:pt modelId="{76302101-4961-3245-800D-61BE2E48A5BC}" type="pres">
      <dgm:prSet presAssocID="{EE67CF4A-2309-D643-84B4-1F13F875FAA6}" presName="sibTrans" presStyleLbl="sibTrans2D1" presStyleIdx="1" presStyleCnt="3"/>
      <dgm:spPr/>
    </dgm:pt>
    <dgm:pt modelId="{5244B1C1-27BB-314F-9784-DBD047739675}" type="pres">
      <dgm:prSet presAssocID="{327A5854-DB95-3E42-99A7-8D5F403EBAD7}" presName="node" presStyleLbl="node1" presStyleIdx="2" presStyleCnt="3">
        <dgm:presLayoutVars>
          <dgm:bulletEnabled val="1"/>
        </dgm:presLayoutVars>
      </dgm:prSet>
      <dgm:spPr/>
    </dgm:pt>
    <dgm:pt modelId="{11CCE28D-6D9D-654F-8C41-259CE7469F4E}" type="pres">
      <dgm:prSet presAssocID="{327A5854-DB95-3E42-99A7-8D5F403EBAD7}" presName="dummy" presStyleCnt="0"/>
      <dgm:spPr/>
    </dgm:pt>
    <dgm:pt modelId="{EEB90990-EA1C-484A-85D1-B693A44862E6}" type="pres">
      <dgm:prSet presAssocID="{6F09E536-9AED-B54C-AE0C-CDA9F49879E2}" presName="sibTrans" presStyleLbl="sibTrans2D1" presStyleIdx="2" presStyleCnt="3"/>
      <dgm:spPr/>
    </dgm:pt>
  </dgm:ptLst>
  <dgm:cxnLst>
    <dgm:cxn modelId="{6CACF405-9136-EB4F-9DB9-23C26709A14C}" type="presOf" srcId="{327A5854-DB95-3E42-99A7-8D5F403EBAD7}" destId="{5244B1C1-27BB-314F-9784-DBD047739675}" srcOrd="0" destOrd="0" presId="urn:microsoft.com/office/officeart/2005/8/layout/radial6"/>
    <dgm:cxn modelId="{151DFA22-65B6-EF47-8395-18D0981BCD8C}" type="presOf" srcId="{14602B40-6A88-4247-AA75-5D4F8372717A}" destId="{8B364892-9B1D-434D-A36A-7CAE0C908305}" srcOrd="0" destOrd="0" presId="urn:microsoft.com/office/officeart/2005/8/layout/radial6"/>
    <dgm:cxn modelId="{F99BE72D-16E4-2743-A160-4010B1FCE30B}" srcId="{14602B40-6A88-4247-AA75-5D4F8372717A}" destId="{B5D51E24-9F0F-084C-B586-8754BA629012}" srcOrd="0" destOrd="0" parTransId="{97A11583-8CC9-2847-B97D-9B0EA0EB6794}" sibTransId="{997D693A-07F6-D545-B97F-051E1C631B7A}"/>
    <dgm:cxn modelId="{95BCD131-9EB5-ED48-A14F-9376CA2D34F3}" type="presOf" srcId="{8CF72686-678A-FC4E-A824-5973C2AAF5B8}" destId="{D0EC8C9F-37CA-F84F-A8EE-09F4CFE8D71C}" srcOrd="0" destOrd="0" presId="urn:microsoft.com/office/officeart/2005/8/layout/radial6"/>
    <dgm:cxn modelId="{DEED8336-A9A8-1D43-892A-394BAB33E042}" srcId="{14602B40-6A88-4247-AA75-5D4F8372717A}" destId="{327A5854-DB95-3E42-99A7-8D5F403EBAD7}" srcOrd="2" destOrd="0" parTransId="{1ACF60E9-7BAA-B048-84C3-D00DDF6F1379}" sibTransId="{6F09E536-9AED-B54C-AE0C-CDA9F49879E2}"/>
    <dgm:cxn modelId="{46EBBA7F-277A-824E-9067-13BF5F72D030}" type="presOf" srcId="{EE67CF4A-2309-D643-84B4-1F13F875FAA6}" destId="{76302101-4961-3245-800D-61BE2E48A5BC}" srcOrd="0" destOrd="0" presId="urn:microsoft.com/office/officeart/2005/8/layout/radial6"/>
    <dgm:cxn modelId="{02C4D38C-E82B-5146-8023-BB815D8E29CB}" type="presOf" srcId="{B5D51E24-9F0F-084C-B586-8754BA629012}" destId="{FFAD60AE-9C01-3848-ABE9-56626B10CF20}" srcOrd="0" destOrd="0" presId="urn:microsoft.com/office/officeart/2005/8/layout/radial6"/>
    <dgm:cxn modelId="{86BBD49B-65A1-FE48-86CC-7F080CDBAD65}" type="presOf" srcId="{0891578D-1ED2-8C42-B085-73700EE687B7}" destId="{CD0249F7-EE13-2344-BA24-3BA09D42DB8E}" srcOrd="0" destOrd="0" presId="urn:microsoft.com/office/officeart/2005/8/layout/radial6"/>
    <dgm:cxn modelId="{08721BCE-723A-C541-84DE-4C8CA278E22A}" type="presOf" srcId="{6F09E536-9AED-B54C-AE0C-CDA9F49879E2}" destId="{EEB90990-EA1C-484A-85D1-B693A44862E6}" srcOrd="0" destOrd="0" presId="urn:microsoft.com/office/officeart/2005/8/layout/radial6"/>
    <dgm:cxn modelId="{6B386ED7-7FF9-284A-9377-3BC6BE98B6F2}" srcId="{14602B40-6A88-4247-AA75-5D4F8372717A}" destId="{0891578D-1ED2-8C42-B085-73700EE687B7}" srcOrd="1" destOrd="0" parTransId="{03221415-71E8-5B4F-B9A0-19AADE873473}" sibTransId="{EE67CF4A-2309-D643-84B4-1F13F875FAA6}"/>
    <dgm:cxn modelId="{09EEA4DE-B79E-0E4B-80BD-DE0C0EFA3C73}" srcId="{8CF72686-678A-FC4E-A824-5973C2AAF5B8}" destId="{14602B40-6A88-4247-AA75-5D4F8372717A}" srcOrd="0" destOrd="0" parTransId="{205147FF-BE5E-5E4B-9B0A-F6862E83DE7E}" sibTransId="{B80E2E59-5BB3-A84F-91A8-2ACE631B4176}"/>
    <dgm:cxn modelId="{148A5AF8-2A07-7A40-88A4-B1E267305AD5}" type="presOf" srcId="{997D693A-07F6-D545-B97F-051E1C631B7A}" destId="{7A7FD6CE-457E-9546-BFF0-43AD50C1446C}" srcOrd="0" destOrd="0" presId="urn:microsoft.com/office/officeart/2005/8/layout/radial6"/>
    <dgm:cxn modelId="{AE549D9D-6FC8-EC48-B6EF-9EB84A642AC0}" type="presParOf" srcId="{D0EC8C9F-37CA-F84F-A8EE-09F4CFE8D71C}" destId="{8B364892-9B1D-434D-A36A-7CAE0C908305}" srcOrd="0" destOrd="0" presId="urn:microsoft.com/office/officeart/2005/8/layout/radial6"/>
    <dgm:cxn modelId="{B4254877-CFFF-1448-A420-347CA1D03052}" type="presParOf" srcId="{D0EC8C9F-37CA-F84F-A8EE-09F4CFE8D71C}" destId="{FFAD60AE-9C01-3848-ABE9-56626B10CF20}" srcOrd="1" destOrd="0" presId="urn:microsoft.com/office/officeart/2005/8/layout/radial6"/>
    <dgm:cxn modelId="{CA63B9CA-1CCF-B849-93B6-2D533A9A564D}" type="presParOf" srcId="{D0EC8C9F-37CA-F84F-A8EE-09F4CFE8D71C}" destId="{674DA21A-BA3C-514A-9814-81228A8499EB}" srcOrd="2" destOrd="0" presId="urn:microsoft.com/office/officeart/2005/8/layout/radial6"/>
    <dgm:cxn modelId="{AF8BDE1A-5CA0-224B-BE65-E337FC5CEE66}" type="presParOf" srcId="{D0EC8C9F-37CA-F84F-A8EE-09F4CFE8D71C}" destId="{7A7FD6CE-457E-9546-BFF0-43AD50C1446C}" srcOrd="3" destOrd="0" presId="urn:microsoft.com/office/officeart/2005/8/layout/radial6"/>
    <dgm:cxn modelId="{947F57F1-FFA9-4A42-8976-0E8ED389CA5D}" type="presParOf" srcId="{D0EC8C9F-37CA-F84F-A8EE-09F4CFE8D71C}" destId="{CD0249F7-EE13-2344-BA24-3BA09D42DB8E}" srcOrd="4" destOrd="0" presId="urn:microsoft.com/office/officeart/2005/8/layout/radial6"/>
    <dgm:cxn modelId="{0C9D868A-B21F-E64C-9DED-8FDC3E305FAD}" type="presParOf" srcId="{D0EC8C9F-37CA-F84F-A8EE-09F4CFE8D71C}" destId="{E9A1394D-E9E5-DE4C-9EFF-951C24013F00}" srcOrd="5" destOrd="0" presId="urn:microsoft.com/office/officeart/2005/8/layout/radial6"/>
    <dgm:cxn modelId="{A6723061-2E8F-1C45-9DDF-07507DEE9BBE}" type="presParOf" srcId="{D0EC8C9F-37CA-F84F-A8EE-09F4CFE8D71C}" destId="{76302101-4961-3245-800D-61BE2E48A5BC}" srcOrd="6" destOrd="0" presId="urn:microsoft.com/office/officeart/2005/8/layout/radial6"/>
    <dgm:cxn modelId="{D2560E9C-C1BC-5F48-8131-A38655BEAFD6}" type="presParOf" srcId="{D0EC8C9F-37CA-F84F-A8EE-09F4CFE8D71C}" destId="{5244B1C1-27BB-314F-9784-DBD047739675}" srcOrd="7" destOrd="0" presId="urn:microsoft.com/office/officeart/2005/8/layout/radial6"/>
    <dgm:cxn modelId="{0BCA96EC-A261-8043-B991-97A6005A317B}" type="presParOf" srcId="{D0EC8C9F-37CA-F84F-A8EE-09F4CFE8D71C}" destId="{11CCE28D-6D9D-654F-8C41-259CE7469F4E}" srcOrd="8" destOrd="0" presId="urn:microsoft.com/office/officeart/2005/8/layout/radial6"/>
    <dgm:cxn modelId="{76CB5A69-A029-CE44-9A30-4F373E6D33C8}" type="presParOf" srcId="{D0EC8C9F-37CA-F84F-A8EE-09F4CFE8D71C}" destId="{EEB90990-EA1C-484A-85D1-B693A44862E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90990-EA1C-484A-85D1-B693A44862E6}">
      <dsp:nvSpPr>
        <dsp:cNvPr id="0" name=""/>
        <dsp:cNvSpPr/>
      </dsp:nvSpPr>
      <dsp:spPr>
        <a:xfrm>
          <a:off x="1727319" y="629425"/>
          <a:ext cx="4201646" cy="4201646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02101-4961-3245-800D-61BE2E48A5BC}">
      <dsp:nvSpPr>
        <dsp:cNvPr id="0" name=""/>
        <dsp:cNvSpPr/>
      </dsp:nvSpPr>
      <dsp:spPr>
        <a:xfrm>
          <a:off x="1727319" y="629425"/>
          <a:ext cx="4201646" cy="4201646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D6CE-457E-9546-BFF0-43AD50C1446C}">
      <dsp:nvSpPr>
        <dsp:cNvPr id="0" name=""/>
        <dsp:cNvSpPr/>
      </dsp:nvSpPr>
      <dsp:spPr>
        <a:xfrm>
          <a:off x="1727319" y="629425"/>
          <a:ext cx="4201646" cy="4201646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64892-9B1D-434D-A36A-7CAE0C908305}">
      <dsp:nvSpPr>
        <dsp:cNvPr id="0" name=""/>
        <dsp:cNvSpPr/>
      </dsp:nvSpPr>
      <dsp:spPr>
        <a:xfrm>
          <a:off x="2861761" y="1763867"/>
          <a:ext cx="1932763" cy="1932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Sentiment analysis</a:t>
          </a:r>
        </a:p>
      </dsp:txBody>
      <dsp:txXfrm>
        <a:off x="3144808" y="2046914"/>
        <a:ext cx="1366669" cy="1366669"/>
      </dsp:txXfrm>
    </dsp:sp>
    <dsp:sp modelId="{FFAD60AE-9C01-3848-ABE9-56626B10CF20}">
      <dsp:nvSpPr>
        <dsp:cNvPr id="0" name=""/>
        <dsp:cNvSpPr/>
      </dsp:nvSpPr>
      <dsp:spPr>
        <a:xfrm>
          <a:off x="3151675" y="1663"/>
          <a:ext cx="1352934" cy="1352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Twitter data</a:t>
          </a:r>
        </a:p>
      </dsp:txBody>
      <dsp:txXfrm>
        <a:off x="3349808" y="199796"/>
        <a:ext cx="956668" cy="956668"/>
      </dsp:txXfrm>
    </dsp:sp>
    <dsp:sp modelId="{CD0249F7-EE13-2344-BA24-3BA09D42DB8E}">
      <dsp:nvSpPr>
        <dsp:cNvPr id="0" name=""/>
        <dsp:cNvSpPr/>
      </dsp:nvSpPr>
      <dsp:spPr>
        <a:xfrm>
          <a:off x="4928861" y="3079840"/>
          <a:ext cx="1352934" cy="1352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Google trends</a:t>
          </a:r>
        </a:p>
      </dsp:txBody>
      <dsp:txXfrm>
        <a:off x="5126994" y="3277973"/>
        <a:ext cx="956668" cy="956668"/>
      </dsp:txXfrm>
    </dsp:sp>
    <dsp:sp modelId="{5244B1C1-27BB-314F-9784-DBD047739675}">
      <dsp:nvSpPr>
        <dsp:cNvPr id="0" name=""/>
        <dsp:cNvSpPr/>
      </dsp:nvSpPr>
      <dsp:spPr>
        <a:xfrm>
          <a:off x="1374489" y="3079840"/>
          <a:ext cx="1352934" cy="1352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Energy consumption</a:t>
          </a:r>
        </a:p>
      </dsp:txBody>
      <dsp:txXfrm>
        <a:off x="1572622" y="3277973"/>
        <a:ext cx="956668" cy="956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90990-EA1C-484A-85D1-B693A44862E6}">
      <dsp:nvSpPr>
        <dsp:cNvPr id="0" name=""/>
        <dsp:cNvSpPr/>
      </dsp:nvSpPr>
      <dsp:spPr>
        <a:xfrm>
          <a:off x="1464131" y="533608"/>
          <a:ext cx="3563251" cy="3563251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02101-4961-3245-800D-61BE2E48A5BC}">
      <dsp:nvSpPr>
        <dsp:cNvPr id="0" name=""/>
        <dsp:cNvSpPr/>
      </dsp:nvSpPr>
      <dsp:spPr>
        <a:xfrm>
          <a:off x="1464131" y="533608"/>
          <a:ext cx="3563251" cy="3563251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D6CE-457E-9546-BFF0-43AD50C1446C}">
      <dsp:nvSpPr>
        <dsp:cNvPr id="0" name=""/>
        <dsp:cNvSpPr/>
      </dsp:nvSpPr>
      <dsp:spPr>
        <a:xfrm>
          <a:off x="1464131" y="533608"/>
          <a:ext cx="3563251" cy="3563251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64892-9B1D-434D-A36A-7CAE0C908305}">
      <dsp:nvSpPr>
        <dsp:cNvPr id="0" name=""/>
        <dsp:cNvSpPr/>
      </dsp:nvSpPr>
      <dsp:spPr>
        <a:xfrm>
          <a:off x="2426393" y="1495871"/>
          <a:ext cx="1638727" cy="1638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Sentiment analysis</a:t>
          </a:r>
        </a:p>
      </dsp:txBody>
      <dsp:txXfrm>
        <a:off x="2666379" y="1735857"/>
        <a:ext cx="1158755" cy="1158755"/>
      </dsp:txXfrm>
    </dsp:sp>
    <dsp:sp modelId="{FFAD60AE-9C01-3848-ABE9-56626B10CF20}">
      <dsp:nvSpPr>
        <dsp:cNvPr id="0" name=""/>
        <dsp:cNvSpPr/>
      </dsp:nvSpPr>
      <dsp:spPr>
        <a:xfrm>
          <a:off x="2672202" y="1350"/>
          <a:ext cx="1147109" cy="114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Twitter data</a:t>
          </a:r>
        </a:p>
      </dsp:txBody>
      <dsp:txXfrm>
        <a:off x="2840192" y="169340"/>
        <a:ext cx="811129" cy="811129"/>
      </dsp:txXfrm>
    </dsp:sp>
    <dsp:sp modelId="{CD0249F7-EE13-2344-BA24-3BA09D42DB8E}">
      <dsp:nvSpPr>
        <dsp:cNvPr id="0" name=""/>
        <dsp:cNvSpPr/>
      </dsp:nvSpPr>
      <dsp:spPr>
        <a:xfrm>
          <a:off x="4179372" y="2611845"/>
          <a:ext cx="1147109" cy="114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Google trends</a:t>
          </a:r>
        </a:p>
      </dsp:txBody>
      <dsp:txXfrm>
        <a:off x="4347362" y="2779835"/>
        <a:ext cx="811129" cy="811129"/>
      </dsp:txXfrm>
    </dsp:sp>
    <dsp:sp modelId="{5244B1C1-27BB-314F-9784-DBD047739675}">
      <dsp:nvSpPr>
        <dsp:cNvPr id="0" name=""/>
        <dsp:cNvSpPr/>
      </dsp:nvSpPr>
      <dsp:spPr>
        <a:xfrm>
          <a:off x="1165033" y="2611845"/>
          <a:ext cx="1147109" cy="114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Energy consumption</a:t>
          </a:r>
        </a:p>
      </dsp:txBody>
      <dsp:txXfrm>
        <a:off x="1333023" y="2779835"/>
        <a:ext cx="811129" cy="811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4/19/20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6E23-3B8A-3E40-A8C0-2D577042B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Senti</a:t>
            </a:r>
            <a:r>
              <a:rPr lang="en-US" dirty="0"/>
              <a:t>-Me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408C-A89A-3646-B2C1-C374E306F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change in behavior of people and small businesses due to covid19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E1867-4124-E54F-9616-26BF9AC1541D}"/>
              </a:ext>
            </a:extLst>
          </p:cNvPr>
          <p:cNvSpPr txBox="1"/>
          <p:nvPr/>
        </p:nvSpPr>
        <p:spPr>
          <a:xfrm>
            <a:off x="699298" y="5595256"/>
            <a:ext cx="863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: </a:t>
            </a:r>
            <a:r>
              <a:rPr lang="en-US" dirty="0" err="1"/>
              <a:t>Darsh</a:t>
            </a:r>
            <a:r>
              <a:rPr lang="en-US" dirty="0"/>
              <a:t> </a:t>
            </a:r>
            <a:r>
              <a:rPr lang="en-US" dirty="0" err="1"/>
              <a:t>Kodwani</a:t>
            </a:r>
            <a:r>
              <a:rPr lang="en-US" dirty="0"/>
              <a:t>, </a:t>
            </a:r>
            <a:r>
              <a:rPr lang="en-US" dirty="0" err="1"/>
              <a:t>Tharshi</a:t>
            </a:r>
            <a:r>
              <a:rPr lang="en-US" dirty="0"/>
              <a:t> Sri, </a:t>
            </a:r>
            <a:r>
              <a:rPr lang="en-GB" dirty="0"/>
              <a:t>Samuel Greenbank, Zaria Levi, </a:t>
            </a:r>
            <a:r>
              <a:rPr lang="en-GB" dirty="0" err="1"/>
              <a:t>ChristyAna</a:t>
            </a:r>
            <a:r>
              <a:rPr lang="en-GB" dirty="0"/>
              <a:t> Taveras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DE3-8D20-8B4C-8C78-FD1883BB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E922-77BD-6F40-B63A-42364C5F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16808"/>
            <a:ext cx="10058400" cy="1046335"/>
          </a:xfrm>
        </p:spPr>
        <p:txBody>
          <a:bodyPr/>
          <a:lstStyle/>
          <a:p>
            <a:r>
              <a:rPr lang="en-US" dirty="0"/>
              <a:t>Design a complete data driven pipeline that uses textual data from publicly available sources to gauge the public sentiment and its impact on business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249AE8-444B-EA4F-BBE6-05FAD731A83F}"/>
              </a:ext>
            </a:extLst>
          </p:cNvPr>
          <p:cNvSpPr/>
          <p:nvPr/>
        </p:nvSpPr>
        <p:spPr>
          <a:xfrm>
            <a:off x="674914" y="2710543"/>
            <a:ext cx="10885715" cy="234042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2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7D41-C450-9240-8916-9ED5CC48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516"/>
            <a:ext cx="10058400" cy="1609344"/>
          </a:xfrm>
        </p:spPr>
        <p:txBody>
          <a:bodyPr/>
          <a:lstStyle/>
          <a:p>
            <a:r>
              <a:rPr lang="en-US" dirty="0"/>
              <a:t>Structure of SENTIMENT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27388F-79F2-214B-9E3E-0939BC2BA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118199"/>
              </p:ext>
            </p:extLst>
          </p:nvPr>
        </p:nvGraphicFramePr>
        <p:xfrm>
          <a:off x="2270905" y="1502228"/>
          <a:ext cx="7656286" cy="510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00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B3B1-065B-FB4C-A760-CF6D3D42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- Energy Consumption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34382-151B-6A4E-A6BE-EA1E501C3B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11" y="2249214"/>
            <a:ext cx="7265989" cy="3620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29AFC1-AB7D-7F45-848C-556A701442CD}"/>
              </a:ext>
            </a:extLst>
          </p:cNvPr>
          <p:cNvSpPr txBox="1"/>
          <p:nvPr/>
        </p:nvSpPr>
        <p:spPr>
          <a:xfrm>
            <a:off x="630622" y="2093976"/>
            <a:ext cx="3552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consumption during lockdown in 2020 compared to same dates in 2019 in UK.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 has been much warmer which is why the energy demand is lower.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dominant factor for energy consumption is heating as opposed to other activities.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closure of local businesses contributes to drop in demand</a:t>
            </a:r>
          </a:p>
        </p:txBody>
      </p:sp>
    </p:spTree>
    <p:extLst>
      <p:ext uri="{BB962C8B-B14F-4D97-AF65-F5344CB8AC3E}">
        <p14:creationId xmlns:p14="http://schemas.microsoft.com/office/powerpoint/2010/main" val="16405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B3B1-065B-FB4C-A760-CF6D3D42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– Google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7ABCF-3C8D-D047-B8BC-0AAEB9056B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29" y="2493369"/>
            <a:ext cx="2219325" cy="15601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7ED2A1-D863-3E4B-B728-CFFD2860A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80" y="3946128"/>
            <a:ext cx="2181225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2F258-7AB4-1045-B973-3D85B84821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691" y="2364978"/>
            <a:ext cx="2238375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ECE93-D9B7-194E-BE08-64301CAD3FD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16" y="3946128"/>
            <a:ext cx="2190750" cy="1539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B988A-3B28-D74D-A23E-35EC5D1AADAD}"/>
              </a:ext>
            </a:extLst>
          </p:cNvPr>
          <p:cNvSpPr txBox="1"/>
          <p:nvPr/>
        </p:nvSpPr>
        <p:spPr>
          <a:xfrm>
            <a:off x="1355835" y="1915301"/>
            <a:ext cx="3552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trending in google over the lockdown period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Classified according to 4 sentiments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clear, interpretable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can be used to inform what local businesses should focus on and address</a:t>
            </a:r>
          </a:p>
        </p:txBody>
      </p:sp>
    </p:spTree>
    <p:extLst>
      <p:ext uri="{BB962C8B-B14F-4D97-AF65-F5344CB8AC3E}">
        <p14:creationId xmlns:p14="http://schemas.microsoft.com/office/powerpoint/2010/main" val="386629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B3B1-065B-FB4C-A760-CF6D3D42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– Twitter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E69CC-12B0-944C-B352-6F6FF1276375}"/>
              </a:ext>
            </a:extLst>
          </p:cNvPr>
          <p:cNvSpPr txBox="1"/>
          <p:nvPr/>
        </p:nvSpPr>
        <p:spPr>
          <a:xfrm>
            <a:off x="1355835" y="1915301"/>
            <a:ext cx="3552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Doing sentiment analysis using NLP in python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clustering of twitter data using </a:t>
            </a:r>
            <a:r>
              <a:rPr lang="en-US" dirty="0" err="1"/>
              <a:t>wordtovec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Auto-encoders are used as dimensionality reduction technique to find non-linear combinations of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clusters contain sentences that one can use supervised NLP to make sense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6000-34E4-E94E-A8C5-D9D2A5EE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44" y="2093976"/>
            <a:ext cx="5079197" cy="3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7D41-C450-9240-8916-9ED5CC48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516"/>
            <a:ext cx="10058400" cy="1609344"/>
          </a:xfrm>
        </p:spPr>
        <p:txBody>
          <a:bodyPr/>
          <a:lstStyle/>
          <a:p>
            <a:r>
              <a:rPr lang="en-US" dirty="0"/>
              <a:t>Roadmap of </a:t>
            </a:r>
            <a:r>
              <a:rPr lang="en-US" dirty="0" err="1"/>
              <a:t>Senti</a:t>
            </a:r>
            <a:r>
              <a:rPr lang="en-US" dirty="0"/>
              <a:t>-Me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27388F-79F2-214B-9E3E-0939BC2BA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929277"/>
              </p:ext>
            </p:extLst>
          </p:nvPr>
        </p:nvGraphicFramePr>
        <p:xfrm>
          <a:off x="-580572" y="1973943"/>
          <a:ext cx="6491515" cy="4327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C16977-B8DB-AB47-9F3D-1568FAD9FA7E}"/>
              </a:ext>
            </a:extLst>
          </p:cNvPr>
          <p:cNvCxnSpPr>
            <a:cxnSpLocks/>
          </p:cNvCxnSpPr>
          <p:nvPr/>
        </p:nvCxnSpPr>
        <p:spPr>
          <a:xfrm>
            <a:off x="3483429" y="4278086"/>
            <a:ext cx="242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5642CF6-561E-2541-8009-137870980333}"/>
              </a:ext>
            </a:extLst>
          </p:cNvPr>
          <p:cNvSpPr/>
          <p:nvPr/>
        </p:nvSpPr>
        <p:spPr>
          <a:xfrm>
            <a:off x="5910943" y="3254829"/>
            <a:ext cx="2046514" cy="2046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 on local business and public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572C6-BBB0-C044-97C5-2DAC394DD6AC}"/>
              </a:ext>
            </a:extLst>
          </p:cNvPr>
          <p:cNvCxnSpPr>
            <a:cxnSpLocks/>
          </p:cNvCxnSpPr>
          <p:nvPr/>
        </p:nvCxnSpPr>
        <p:spPr>
          <a:xfrm>
            <a:off x="7957457" y="4278086"/>
            <a:ext cx="89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4C61282-2945-A246-BB71-DF500D89DCE2}"/>
              </a:ext>
            </a:extLst>
          </p:cNvPr>
          <p:cNvSpPr/>
          <p:nvPr/>
        </p:nvSpPr>
        <p:spPr>
          <a:xfrm>
            <a:off x="8850086" y="3254829"/>
            <a:ext cx="2046514" cy="2046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Recommender system/</a:t>
            </a:r>
            <a:r>
              <a:rPr lang="en-US" dirty="0" err="1"/>
              <a:t>chatbox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2A3A22-4558-1349-AEEE-D811538BC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925" y="1845922"/>
            <a:ext cx="2022550" cy="1037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601F7E-3352-8946-9793-DB965F8684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7686" y="1547658"/>
            <a:ext cx="1471313" cy="14713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4A2306-99CD-F744-9C12-368C5475B8D8}"/>
              </a:ext>
            </a:extLst>
          </p:cNvPr>
          <p:cNvSpPr txBox="1"/>
          <p:nvPr/>
        </p:nvSpPr>
        <p:spPr>
          <a:xfrm>
            <a:off x="6600496" y="621289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B5F4C-EEAC-F54A-BDDC-26D15CDD717D}"/>
              </a:ext>
            </a:extLst>
          </p:cNvPr>
          <p:cNvSpPr txBox="1"/>
          <p:nvPr/>
        </p:nvSpPr>
        <p:spPr>
          <a:xfrm>
            <a:off x="2291255" y="621289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9786C-B732-9E46-BBA5-EBD2969DCEA4}"/>
              </a:ext>
            </a:extLst>
          </p:cNvPr>
          <p:cNvSpPr txBox="1"/>
          <p:nvPr/>
        </p:nvSpPr>
        <p:spPr>
          <a:xfrm>
            <a:off x="9648497" y="621289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71720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131</TotalTime>
  <Words>242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Senti-Me</vt:lpstr>
      <vt:lpstr>Goal</vt:lpstr>
      <vt:lpstr>Structure of SENTIMENT ANALYSIS</vt:lpstr>
      <vt:lpstr>Sentiment analysis - Energy Consumption</vt:lpstr>
      <vt:lpstr>Sentiment analysis – Google trends</vt:lpstr>
      <vt:lpstr>Sentiment analysis – Twitter data</vt:lpstr>
      <vt:lpstr>Roadmap of Senti-Me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Senti-Me</dc:title>
  <dc:creator>Microsoft Office User</dc:creator>
  <cp:lastModifiedBy>Microsoft Office User</cp:lastModifiedBy>
  <cp:revision>8</cp:revision>
  <dcterms:created xsi:type="dcterms:W3CDTF">2020-04-19T10:23:17Z</dcterms:created>
  <dcterms:modified xsi:type="dcterms:W3CDTF">2020-04-19T13:06:14Z</dcterms:modified>
</cp:coreProperties>
</file>