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0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3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15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2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15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unakbanik/pokemon?resource=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C6C91784-8A53-B071-F9A0-B4F2A6F4F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99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A92CA-A3B3-C89A-4D62-7BDDF11D4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IN" sz="5200" dirty="0">
                <a:solidFill>
                  <a:srgbClr val="FFFFFF"/>
                </a:solidFill>
              </a:rPr>
              <a:t>Data Analysis</a:t>
            </a:r>
            <a:br>
              <a:rPr lang="en-IN" sz="5200">
                <a:solidFill>
                  <a:srgbClr val="FFFFFF"/>
                </a:solidFill>
              </a:rPr>
            </a:br>
            <a:r>
              <a:rPr lang="en-IN" sz="5200">
                <a:solidFill>
                  <a:srgbClr val="FFFFFF"/>
                </a:solidFill>
              </a:rPr>
              <a:t>POKEMON </a:t>
            </a:r>
            <a:r>
              <a:rPr lang="en-IN" sz="520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C2F66-7FF1-82F6-5E3C-E2193ABB7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IN" sz="2200" dirty="0">
                <a:solidFill>
                  <a:srgbClr val="FFFFFF"/>
                </a:solidFill>
              </a:rPr>
              <a:t>Darsh Patel</a:t>
            </a:r>
          </a:p>
          <a:p>
            <a:r>
              <a:rPr lang="en-US" sz="2200" dirty="0">
                <a:solidFill>
                  <a:srgbClr val="FFFFFF"/>
                </a:solidFill>
              </a:rPr>
              <a:t>Introduction to Analytics (ALY 6000)</a:t>
            </a:r>
          </a:p>
          <a:p>
            <a:r>
              <a:rPr lang="en-IN" sz="2200" dirty="0">
                <a:solidFill>
                  <a:srgbClr val="FFFFFF"/>
                </a:solidFill>
              </a:rPr>
              <a:t>Prof. Steven </a:t>
            </a:r>
            <a:r>
              <a:rPr lang="en-IN" sz="2200" dirty="0" err="1">
                <a:solidFill>
                  <a:srgbClr val="FFFFFF"/>
                </a:solidFill>
              </a:rPr>
              <a:t>Habbous</a:t>
            </a:r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FDEE-F144-CD77-F652-DDDAE1FF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  <a:endParaRPr lang="en-IN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5B64A71-9ECB-4DA5-A050-D20C2F4D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I have chosen the database of famous cartoon among the kids which is </a:t>
            </a:r>
            <a:r>
              <a:rPr lang="en-IN" sz="1800" dirty="0" err="1">
                <a:solidFill>
                  <a:schemeClr val="tx1">
                    <a:alpha val="80000"/>
                  </a:schemeClr>
                </a:solidFill>
              </a:rPr>
              <a:t>Pokemon</a:t>
            </a:r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. The dataset consists of different types of </a:t>
            </a:r>
            <a:r>
              <a:rPr lang="en-IN" sz="1800" dirty="0" err="1">
                <a:solidFill>
                  <a:schemeClr val="tx1">
                    <a:alpha val="80000"/>
                  </a:schemeClr>
                </a:solidFill>
              </a:rPr>
              <a:t>pokemons</a:t>
            </a:r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, their physical statistics, attack power, etc.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A few questions to be answered:</a:t>
            </a:r>
          </a:p>
          <a:p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How many </a:t>
            </a:r>
            <a:r>
              <a:rPr lang="en-IN" sz="1800" dirty="0" err="1">
                <a:solidFill>
                  <a:schemeClr val="tx1">
                    <a:alpha val="80000"/>
                  </a:schemeClr>
                </a:solidFill>
              </a:rPr>
              <a:t>pokemons</a:t>
            </a:r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 types are there and what are the frequency for each type?</a:t>
            </a:r>
          </a:p>
          <a:p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Whether the legendary </a:t>
            </a:r>
            <a:r>
              <a:rPr lang="en-IN" sz="1800" dirty="0" err="1">
                <a:solidFill>
                  <a:schemeClr val="tx1">
                    <a:alpha val="80000"/>
                  </a:schemeClr>
                </a:solidFill>
              </a:rPr>
              <a:t>pokemons</a:t>
            </a:r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 have high attack damage than non-legendary </a:t>
            </a:r>
            <a:r>
              <a:rPr lang="en-IN" sz="1800" dirty="0" err="1">
                <a:solidFill>
                  <a:schemeClr val="tx1">
                    <a:alpha val="80000"/>
                  </a:schemeClr>
                </a:solidFill>
              </a:rPr>
              <a:t>pokemon</a:t>
            </a:r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 or not?</a:t>
            </a:r>
          </a:p>
          <a:p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What are the generation levels of the </a:t>
            </a:r>
            <a:r>
              <a:rPr lang="en-IN" sz="1800" dirty="0" err="1">
                <a:solidFill>
                  <a:schemeClr val="tx1">
                    <a:alpha val="80000"/>
                  </a:schemeClr>
                </a:solidFill>
              </a:rPr>
              <a:t>pokemons</a:t>
            </a:r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 (which has highest frequency)?</a:t>
            </a:r>
          </a:p>
          <a:p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Which </a:t>
            </a:r>
            <a:r>
              <a:rPr lang="en-IN" sz="1800" dirty="0" err="1">
                <a:solidFill>
                  <a:schemeClr val="tx1">
                    <a:alpha val="80000"/>
                  </a:schemeClr>
                </a:solidFill>
              </a:rPr>
              <a:t>pokemon</a:t>
            </a:r>
            <a:r>
              <a:rPr lang="en-IN" sz="1800" dirty="0">
                <a:solidFill>
                  <a:schemeClr val="tx1">
                    <a:alpha val="80000"/>
                  </a:schemeClr>
                </a:solidFill>
              </a:rPr>
              <a:t> types are the fastest in terms of speed?</a:t>
            </a:r>
          </a:p>
          <a:p>
            <a:endParaRPr lang="en-IN" sz="18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1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4CB-1887-F327-F114-6A0F2B4E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Types of </a:t>
            </a:r>
            <a:r>
              <a:rPr lang="en-US">
                <a:solidFill>
                  <a:schemeClr val="tx2"/>
                </a:solidFill>
              </a:rPr>
              <a:t>Pokemon</a:t>
            </a:r>
            <a:r>
              <a:rPr lang="en-US" dirty="0">
                <a:solidFill>
                  <a:schemeClr val="tx2"/>
                </a:solidFill>
              </a:rPr>
              <a:t> and their frequency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B30DBE-C819-2C42-4B24-E9D4B867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" y="2258710"/>
            <a:ext cx="8316364" cy="3733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9D82B-9F04-0A4D-63A2-80A9CDF29F50}"/>
              </a:ext>
            </a:extLst>
          </p:cNvPr>
          <p:cNvSpPr txBox="1"/>
          <p:nvPr/>
        </p:nvSpPr>
        <p:spPr>
          <a:xfrm>
            <a:off x="8319413" y="2811294"/>
            <a:ext cx="3619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dataset, it was difficult to determine which type of </a:t>
            </a:r>
            <a:r>
              <a:rPr lang="en-US" dirty="0" err="1"/>
              <a:t>pokemon</a:t>
            </a:r>
            <a:r>
              <a:rPr lang="en-US" dirty="0"/>
              <a:t> have maximum frequency, so using </a:t>
            </a:r>
            <a:r>
              <a:rPr lang="en-US" dirty="0" err="1"/>
              <a:t>barplot</a:t>
            </a:r>
            <a:r>
              <a:rPr lang="en-US" dirty="0"/>
              <a:t> we can determine that </a:t>
            </a:r>
            <a:r>
              <a:rPr lang="en-US" b="1" dirty="0"/>
              <a:t>Water</a:t>
            </a:r>
            <a:r>
              <a:rPr lang="en-US" dirty="0"/>
              <a:t> type has the maximum frequency and </a:t>
            </a:r>
            <a:r>
              <a:rPr lang="en-US" b="1" dirty="0"/>
              <a:t>Flying</a:t>
            </a:r>
            <a:r>
              <a:rPr lang="en-US" dirty="0"/>
              <a:t> type has the lowest.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8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4CB-1887-F327-F114-6A0F2B4E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45152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Attack damage of Legendary vs Non-Legendary Pokemons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9D82B-9F04-0A4D-63A2-80A9CDF29F50}"/>
              </a:ext>
            </a:extLst>
          </p:cNvPr>
          <p:cNvSpPr txBox="1"/>
          <p:nvPr/>
        </p:nvSpPr>
        <p:spPr>
          <a:xfrm>
            <a:off x="6992894" y="2306586"/>
            <a:ext cx="49458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name ‘Legendary’ indicates that those </a:t>
            </a:r>
            <a:r>
              <a:rPr lang="en-US" dirty="0" err="1"/>
              <a:t>pokemons</a:t>
            </a:r>
            <a:r>
              <a:rPr lang="en-US" dirty="0"/>
              <a:t> are meant to be powerful than the non-legendary, so I had interpreted that Attack damage of Legendary </a:t>
            </a:r>
            <a:r>
              <a:rPr lang="en-US" dirty="0" err="1"/>
              <a:t>pokemons</a:t>
            </a:r>
            <a:r>
              <a:rPr lang="en-US" dirty="0"/>
              <a:t> will be greater.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determine, I used </a:t>
            </a:r>
            <a:r>
              <a:rPr lang="en-US" dirty="0" err="1"/>
              <a:t>ggplot</a:t>
            </a:r>
            <a:r>
              <a:rPr lang="en-US" dirty="0"/>
              <a:t> to plot the attack damage of </a:t>
            </a:r>
            <a:r>
              <a:rPr lang="en-US" b="1" dirty="0"/>
              <a:t>Non-Legendary Pokemoms (left hand side)</a:t>
            </a:r>
            <a:r>
              <a:rPr lang="en-US" dirty="0"/>
              <a:t> with </a:t>
            </a:r>
            <a:r>
              <a:rPr lang="en-US" b="1" dirty="0"/>
              <a:t>Legendary Pokemons (right hand side)</a:t>
            </a:r>
            <a:r>
              <a:rPr lang="en-US" dirty="0"/>
              <a:t> and the graph clearly indicates that Legendary </a:t>
            </a:r>
            <a:r>
              <a:rPr lang="en-US" dirty="0" err="1"/>
              <a:t>pokemons</a:t>
            </a:r>
            <a:r>
              <a:rPr lang="en-US" dirty="0"/>
              <a:t> have higher attack damage than non-legendary.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66014-2A86-A222-3377-DD8D89FA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2258960"/>
            <a:ext cx="6864477" cy="45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0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4CB-1887-F327-F114-6A0F2B4E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What are the height and weight of different pokemons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9D82B-9F04-0A4D-63A2-80A9CDF29F50}"/>
              </a:ext>
            </a:extLst>
          </p:cNvPr>
          <p:cNvSpPr txBox="1"/>
          <p:nvPr/>
        </p:nvSpPr>
        <p:spPr>
          <a:xfrm>
            <a:off x="6992894" y="2306586"/>
            <a:ext cx="4945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determine, the height and weight distribution of the </a:t>
            </a:r>
            <a:r>
              <a:rPr lang="en-US" dirty="0" err="1"/>
              <a:t>pokemons</a:t>
            </a:r>
            <a:r>
              <a:rPr lang="en-US" dirty="0"/>
              <a:t>, I used scatter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= Height (in kg)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= Weight (in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indicates that height of most of the </a:t>
            </a:r>
            <a:r>
              <a:rPr lang="en-US" dirty="0" err="1"/>
              <a:t>pokemon</a:t>
            </a:r>
            <a:r>
              <a:rPr lang="en-US" dirty="0"/>
              <a:t> is under 3 meter and weight of most </a:t>
            </a:r>
            <a:r>
              <a:rPr lang="en-US" dirty="0" err="1"/>
              <a:t>pokemon</a:t>
            </a:r>
            <a:r>
              <a:rPr lang="en-US" dirty="0"/>
              <a:t> is under 300 kg.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A528C-76D7-ABB6-7DF6-758C9637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3" y="2306581"/>
            <a:ext cx="7285674" cy="37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7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4CB-1887-F327-F114-6A0F2B4E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356370" cy="1573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Fastest </a:t>
            </a:r>
            <a:r>
              <a:rPr lang="en-US" sz="3400" dirty="0" err="1">
                <a:solidFill>
                  <a:schemeClr val="tx2"/>
                </a:solidFill>
              </a:rPr>
              <a:t>Pokemon</a:t>
            </a:r>
            <a:r>
              <a:rPr lang="en-US" sz="3400" dirty="0">
                <a:solidFill>
                  <a:schemeClr val="tx2"/>
                </a:solidFill>
              </a:rPr>
              <a:t>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9D82B-9F04-0A4D-63A2-80A9CDF29F50}"/>
              </a:ext>
            </a:extLst>
          </p:cNvPr>
          <p:cNvSpPr txBox="1"/>
          <p:nvPr/>
        </p:nvSpPr>
        <p:spPr>
          <a:xfrm>
            <a:off x="6258128" y="559814"/>
            <a:ext cx="5638800" cy="16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 order to </a:t>
            </a:r>
            <a:r>
              <a:rPr lang="en-US" sz="1600" dirty="0" err="1">
                <a:solidFill>
                  <a:schemeClr val="tx2"/>
                </a:solidFill>
              </a:rPr>
              <a:t>analyse</a:t>
            </a:r>
            <a:r>
              <a:rPr lang="en-US" sz="1600" dirty="0">
                <a:solidFill>
                  <a:schemeClr val="tx2"/>
                </a:solidFill>
              </a:rPr>
              <a:t> which </a:t>
            </a:r>
            <a:r>
              <a:rPr lang="en-US" sz="1600" dirty="0" err="1">
                <a:solidFill>
                  <a:schemeClr val="tx2"/>
                </a:solidFill>
              </a:rPr>
              <a:t>pokemon</a:t>
            </a:r>
            <a:r>
              <a:rPr lang="en-US" sz="1600" dirty="0">
                <a:solidFill>
                  <a:schemeClr val="tx2"/>
                </a:solidFill>
              </a:rPr>
              <a:t> are the fastest in terms of speed, I used </a:t>
            </a:r>
            <a:r>
              <a:rPr lang="en-US" sz="1600" dirty="0" err="1">
                <a:solidFill>
                  <a:schemeClr val="tx2"/>
                </a:solidFill>
              </a:rPr>
              <a:t>ggplot</a:t>
            </a:r>
            <a:r>
              <a:rPr lang="en-US" sz="1600" dirty="0">
                <a:solidFill>
                  <a:schemeClr val="tx2"/>
                </a:solidFill>
              </a:rPr>
              <a:t>. </a:t>
            </a:r>
          </a:p>
          <a:p>
            <a:pPr marL="285750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below graph indicates that </a:t>
            </a:r>
            <a:r>
              <a:rPr lang="en-US" sz="1600" b="1" dirty="0">
                <a:solidFill>
                  <a:schemeClr val="tx2"/>
                </a:solidFill>
              </a:rPr>
              <a:t>flying</a:t>
            </a:r>
            <a:r>
              <a:rPr lang="en-US" sz="1600" dirty="0">
                <a:solidFill>
                  <a:schemeClr val="tx2"/>
                </a:solidFill>
              </a:rPr>
              <a:t> type </a:t>
            </a:r>
            <a:r>
              <a:rPr lang="en-US" sz="1600" dirty="0" err="1">
                <a:solidFill>
                  <a:schemeClr val="tx2"/>
                </a:solidFill>
              </a:rPr>
              <a:t>pokemons</a:t>
            </a:r>
            <a:r>
              <a:rPr lang="en-US" sz="1600" dirty="0">
                <a:solidFill>
                  <a:schemeClr val="tx2"/>
                </a:solidFill>
              </a:rPr>
              <a:t> are the fastest among any other type and </a:t>
            </a:r>
            <a:r>
              <a:rPr lang="en-US" sz="1600" b="1" dirty="0">
                <a:solidFill>
                  <a:schemeClr val="tx2"/>
                </a:solidFill>
              </a:rPr>
              <a:t>rock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b="1" dirty="0">
                <a:solidFill>
                  <a:schemeClr val="tx2"/>
                </a:solidFill>
              </a:rPr>
              <a:t>steel</a:t>
            </a:r>
            <a:r>
              <a:rPr lang="en-US" sz="1600" dirty="0">
                <a:solidFill>
                  <a:schemeClr val="tx2"/>
                </a:solidFill>
              </a:rPr>
              <a:t>, and </a:t>
            </a:r>
            <a:r>
              <a:rPr lang="en-US" sz="1600" b="1" dirty="0">
                <a:solidFill>
                  <a:schemeClr val="tx2"/>
                </a:solidFill>
              </a:rPr>
              <a:t>fairy </a:t>
            </a:r>
            <a:r>
              <a:rPr lang="en-US" sz="1600" dirty="0">
                <a:solidFill>
                  <a:schemeClr val="tx2"/>
                </a:solidFill>
              </a:rPr>
              <a:t>type </a:t>
            </a:r>
            <a:r>
              <a:rPr lang="en-US" sz="1600" dirty="0" err="1">
                <a:solidFill>
                  <a:schemeClr val="tx2"/>
                </a:solidFill>
              </a:rPr>
              <a:t>pokemons</a:t>
            </a:r>
            <a:r>
              <a:rPr lang="en-US" sz="1600" dirty="0">
                <a:solidFill>
                  <a:schemeClr val="tx2"/>
                </a:solidFill>
              </a:rPr>
              <a:t> are slowest among other types.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349B0-D78F-B6E5-C207-8E92ED0A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0" y="2385716"/>
            <a:ext cx="9829196" cy="44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6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B3307-A115-02B6-2040-03F56B46D54B}"/>
              </a:ext>
            </a:extLst>
          </p:cNvPr>
          <p:cNvSpPr txBox="1"/>
          <p:nvPr/>
        </p:nvSpPr>
        <p:spPr>
          <a:xfrm>
            <a:off x="6553200" y="447473"/>
            <a:ext cx="4952681" cy="569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After performing the thorough analysis of this dataset, I can conclude that legendary </a:t>
            </a:r>
            <a:r>
              <a:rPr lang="en-US" dirty="0" err="1">
                <a:solidFill>
                  <a:schemeClr val="tx2"/>
                </a:solidFill>
              </a:rPr>
              <a:t>pokemons</a:t>
            </a:r>
            <a:r>
              <a:rPr lang="en-US" dirty="0">
                <a:solidFill>
                  <a:schemeClr val="tx2"/>
                </a:solidFill>
              </a:rPr>
              <a:t> are fewer in number, but they are more powerful than the non-legendary </a:t>
            </a:r>
            <a:r>
              <a:rPr lang="en-US" dirty="0" err="1">
                <a:solidFill>
                  <a:schemeClr val="tx2"/>
                </a:solidFill>
              </a:rPr>
              <a:t>pokemons</a:t>
            </a:r>
            <a:r>
              <a:rPr lang="en-US" dirty="0">
                <a:solidFill>
                  <a:schemeClr val="tx2"/>
                </a:solidFill>
              </a:rPr>
              <a:t> and hence legendary </a:t>
            </a:r>
            <a:r>
              <a:rPr lang="en-US" dirty="0" err="1">
                <a:solidFill>
                  <a:schemeClr val="tx2"/>
                </a:solidFill>
              </a:rPr>
              <a:t>pokemons</a:t>
            </a:r>
            <a:r>
              <a:rPr lang="en-US" dirty="0">
                <a:solidFill>
                  <a:schemeClr val="tx2"/>
                </a:solidFill>
              </a:rPr>
              <a:t> have better statistics over non-legendary </a:t>
            </a:r>
            <a:r>
              <a:rPr lang="en-US" dirty="0" err="1">
                <a:solidFill>
                  <a:schemeClr val="tx2"/>
                </a:solidFill>
              </a:rPr>
              <a:t>pokemons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Moreover, if the </a:t>
            </a:r>
            <a:r>
              <a:rPr lang="en-US" dirty="0" err="1">
                <a:solidFill>
                  <a:schemeClr val="tx2"/>
                </a:solidFill>
              </a:rPr>
              <a:t>pokemon</a:t>
            </a:r>
            <a:r>
              <a:rPr lang="en-US" dirty="0">
                <a:solidFill>
                  <a:schemeClr val="tx2"/>
                </a:solidFill>
              </a:rPr>
              <a:t> type are flying then such </a:t>
            </a:r>
            <a:r>
              <a:rPr lang="en-US" dirty="0" err="1">
                <a:solidFill>
                  <a:schemeClr val="tx2"/>
                </a:solidFill>
              </a:rPr>
              <a:t>pokemons</a:t>
            </a:r>
            <a:r>
              <a:rPr lang="en-US" dirty="0">
                <a:solidFill>
                  <a:schemeClr val="tx2"/>
                </a:solidFill>
              </a:rPr>
              <a:t> are supposed to be the fastest among others.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If any </a:t>
            </a:r>
            <a:r>
              <a:rPr lang="en-US" dirty="0" err="1">
                <a:solidFill>
                  <a:schemeClr val="tx2"/>
                </a:solidFill>
              </a:rPr>
              <a:t>pokemon</a:t>
            </a:r>
            <a:r>
              <a:rPr lang="en-US" dirty="0">
                <a:solidFill>
                  <a:schemeClr val="tx2"/>
                </a:solidFill>
              </a:rPr>
              <a:t> gets into one-on-one battle with the legendary </a:t>
            </a:r>
            <a:r>
              <a:rPr lang="en-US" dirty="0" err="1">
                <a:solidFill>
                  <a:schemeClr val="tx2"/>
                </a:solidFill>
              </a:rPr>
              <a:t>pokemon</a:t>
            </a:r>
            <a:r>
              <a:rPr lang="en-US" dirty="0">
                <a:solidFill>
                  <a:schemeClr val="tx2"/>
                </a:solidFill>
              </a:rPr>
              <a:t>, then the legendary </a:t>
            </a:r>
            <a:r>
              <a:rPr lang="en-US" dirty="0" err="1">
                <a:solidFill>
                  <a:schemeClr val="tx2"/>
                </a:solidFill>
              </a:rPr>
              <a:t>pokemon</a:t>
            </a:r>
            <a:r>
              <a:rPr lang="en-US" dirty="0">
                <a:solidFill>
                  <a:schemeClr val="tx2"/>
                </a:solidFill>
              </a:rPr>
              <a:t> has higher possibility of winning the battle.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782A2-9325-BBB2-E925-13087F0275DF}"/>
              </a:ext>
            </a:extLst>
          </p:cNvPr>
          <p:cNvSpPr txBox="1">
            <a:spLocks/>
          </p:cNvSpPr>
          <p:nvPr/>
        </p:nvSpPr>
        <p:spPr>
          <a:xfrm>
            <a:off x="120562" y="559930"/>
            <a:ext cx="5676923" cy="5580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Analysis of the dataset after performing different operations</a:t>
            </a:r>
          </a:p>
        </p:txBody>
      </p:sp>
    </p:spTree>
    <p:extLst>
      <p:ext uri="{BB962C8B-B14F-4D97-AF65-F5344CB8AC3E}">
        <p14:creationId xmlns:p14="http://schemas.microsoft.com/office/powerpoint/2010/main" val="166107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4D7-6C11-7C17-B069-6514C801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654D-58F2-386C-55E8-DA4E02ED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  <a:p>
            <a:r>
              <a:rPr lang="en-US" dirty="0" err="1"/>
              <a:t>Banik</a:t>
            </a:r>
            <a:r>
              <a:rPr lang="en-US" dirty="0"/>
              <a:t>, R.(2017) The Complete </a:t>
            </a:r>
            <a:r>
              <a:rPr lang="en-US" dirty="0" err="1"/>
              <a:t>Pokemon</a:t>
            </a:r>
            <a:r>
              <a:rPr lang="en-US" dirty="0"/>
              <a:t> Dataset | Kaggle. </a:t>
            </a:r>
            <a:r>
              <a:rPr lang="en-US" dirty="0">
                <a:hlinkClick r:id="rId2"/>
              </a:rPr>
              <a:t>https://www.kaggle.com/datasets/rounakbanik/pokemon?resource=download</a:t>
            </a:r>
            <a:endParaRPr lang="en-US" dirty="0"/>
          </a:p>
          <a:p>
            <a:r>
              <a:rPr lang="en-IN" dirty="0"/>
              <a:t>https://r-charts.com/</a:t>
            </a:r>
          </a:p>
        </p:txBody>
      </p:sp>
    </p:spTree>
    <p:extLst>
      <p:ext uri="{BB962C8B-B14F-4D97-AF65-F5344CB8AC3E}">
        <p14:creationId xmlns:p14="http://schemas.microsoft.com/office/powerpoint/2010/main" val="150263950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486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PortalVTI</vt:lpstr>
      <vt:lpstr>Data Analysis POKEMON dataset</vt:lpstr>
      <vt:lpstr>Introduction</vt:lpstr>
      <vt:lpstr>Types of Pokemon and their frequency</vt:lpstr>
      <vt:lpstr>Attack damage of Legendary vs Non-Legendary Pokemons</vt:lpstr>
      <vt:lpstr>What are the height and weight of different pokemons</vt:lpstr>
      <vt:lpstr>Fastest Pokemon types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Churn model dataset</dc:title>
  <dc:creator>Darsh Patel</dc:creator>
  <cp:lastModifiedBy>Darsh Patel</cp:lastModifiedBy>
  <cp:revision>2</cp:revision>
  <dcterms:created xsi:type="dcterms:W3CDTF">2023-04-01T01:19:25Z</dcterms:created>
  <dcterms:modified xsi:type="dcterms:W3CDTF">2023-04-02T19:23:02Z</dcterms:modified>
</cp:coreProperties>
</file>