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7" r:id="rId3"/>
    <p:sldId id="304" r:id="rId4"/>
    <p:sldId id="305" r:id="rId5"/>
    <p:sldId id="261" r:id="rId6"/>
    <p:sldId id="306" r:id="rId7"/>
    <p:sldId id="260" r:id="rId8"/>
    <p:sldId id="266" r:id="rId9"/>
    <p:sldId id="262" r:id="rId10"/>
    <p:sldId id="301" r:id="rId11"/>
    <p:sldId id="312" r:id="rId12"/>
    <p:sldId id="313" r:id="rId13"/>
    <p:sldId id="311" r:id="rId14"/>
    <p:sldId id="310" r:id="rId15"/>
    <p:sldId id="316" r:id="rId16"/>
    <p:sldId id="317" r:id="rId17"/>
    <p:sldId id="318" r:id="rId18"/>
    <p:sldId id="319" r:id="rId19"/>
    <p:sldId id="320" r:id="rId20"/>
    <p:sldId id="321" r:id="rId21"/>
    <p:sldId id="307" r:id="rId22"/>
    <p:sldId id="314" r:id="rId23"/>
    <p:sldId id="315" r:id="rId24"/>
    <p:sldId id="302" r:id="rId25"/>
    <p:sldId id="284" r:id="rId2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2B3C5"/>
    <a:srgbClr val="FC8888"/>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64" d="100"/>
          <a:sy n="64" d="100"/>
        </p:scale>
        <p:origin x="-724" y="-68"/>
      </p:cViewPr>
      <p:guideLst>
        <p:guide orient="horz" pos="2152"/>
        <p:guide pos="2887"/>
      </p:guideLst>
    </p:cSldViewPr>
  </p:slideViewPr>
  <p:notesTextViewPr>
    <p:cViewPr>
      <p:scale>
        <a:sx n="1" d="1"/>
        <a:sy n="1" d="1"/>
      </p:scale>
      <p:origin x="0" y="0"/>
    </p:cViewPr>
  </p:notesTextViewPr>
  <p:sorterViewPr showFormatting="0">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hyperlink" Target="https://www.youtube.com/watch?v=5vSyylPPEko" TargetMode="External"/><Relationship Id="rId7" Type="http://schemas.openxmlformats.org/officeDocument/2006/relationships/hyperlink" Target="https://www.youtube.com/watch?v=wifRYaPiiM0&amp;list=PLUDwpEzHYYLvWEwDxZViN1shP-pGyZdtT" TargetMode="External"/><Relationship Id="rId6" Type="http://schemas.openxmlformats.org/officeDocument/2006/relationships/hyperlink" Target="https://www.javatpoint.com/mysql-tutorial" TargetMode="External"/><Relationship Id="rId5" Type="http://schemas.openxmlformats.org/officeDocument/2006/relationships/hyperlink" Target="https://www.w3schools.com/mySQl/default.asp" TargetMode="External"/><Relationship Id="rId4" Type="http://schemas.openxmlformats.org/officeDocument/2006/relationships/hyperlink" Target="https://www.youtube.com/watch?v=3xAM-Bmr4yw" TargetMode="External"/><Relationship Id="rId3" Type="http://schemas.openxmlformats.org/officeDocument/2006/relationships/hyperlink" Target="https://www.javatpoint.com/java-jdbc" TargetMode="External"/><Relationship Id="rId2" Type="http://schemas.openxmlformats.org/officeDocument/2006/relationships/hyperlink" Target="https://www.youtube.com/watch?v=VpwLw42vrwU" TargetMode="External"/><Relationship Id="rId1" Type="http://schemas.openxmlformats.org/officeDocument/2006/relationships/hyperlink" Target="https://www.youtube.com/watch?v=HfSQL2H7_m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4" name="文本框 31"/>
          <p:cNvSpPr txBox="1"/>
          <p:nvPr/>
        </p:nvSpPr>
        <p:spPr>
          <a:xfrm>
            <a:off x="281940" y="927735"/>
            <a:ext cx="6839585" cy="3139321"/>
          </a:xfrm>
          <a:prstGeom prst="rect">
            <a:avLst/>
          </a:prstGeom>
          <a:ln w="57150">
            <a:solidFill>
              <a:schemeClr val="tx1"/>
            </a:solidFill>
            <a:prstDash val="dashDot"/>
          </a:ln>
        </p:spPr>
        <p:style>
          <a:lnRef idx="2">
            <a:schemeClr val="dk1"/>
          </a:lnRef>
          <a:fillRef idx="1">
            <a:schemeClr val="lt1"/>
          </a:fillRef>
          <a:effectRef idx="0">
            <a:schemeClr val="dk1"/>
          </a:effectRef>
          <a:fontRef idx="minor">
            <a:schemeClr val="dk1"/>
          </a:fontRef>
        </p:style>
        <p:txBody>
          <a:bodyPr wrap="square" anchor="t">
            <a:spAutoFit/>
          </a:bodyPr>
          <a:lstStyle/>
          <a:p>
            <a:pPr algn="l">
              <a:buFont typeface="Arial" panose="020B0604020202020204" pitchFamily="34" charset="0"/>
            </a:pPr>
            <a:r>
              <a:rPr lang="en-US" altLang="zh-CN" sz="6600" b="1" dirty="0">
                <a:solidFill>
                  <a:srgbClr val="02B3C5"/>
                </a:solidFill>
                <a:latin typeface="Times New Roman Bold" panose="02020703060505090304" charset="0"/>
                <a:ea typeface="SimSun" panose="02010600030101010101" pitchFamily="2" charset="-122"/>
                <a:cs typeface="Times New Roman Bold" panose="02020703060505090304" charset="0"/>
              </a:rPr>
              <a:t>STOCK MANAGEMENT SYSTEM </a:t>
            </a:r>
            <a:endParaRPr lang="en-US" altLang="zh-CN" sz="6600" b="1" dirty="0">
              <a:solidFill>
                <a:srgbClr val="02B3C5"/>
              </a:solidFill>
              <a:latin typeface="Times New Roman Bold" panose="02020703060505090304" charset="0"/>
              <a:ea typeface="SimSun" panose="02010600030101010101" pitchFamily="2" charset="-122"/>
              <a:cs typeface="Times New Roman Bold" panose="0202070306050509030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124"/>
                                        </p:tgtEl>
                                        <p:attrNameLst>
                                          <p:attrName>style.visibility</p:attrName>
                                        </p:attrNameLst>
                                      </p:cBhvr>
                                      <p:to>
                                        <p:strVal val="visible"/>
                                      </p:to>
                                    </p:set>
                                    <p:animEffect transition="in" filter="diamond(in)">
                                      <p:cBhvr>
                                        <p:cTn id="7" dur="500"/>
                                        <p:tgtEl>
                                          <p:spTgt spid="4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1"/>
          <a:srcRect/>
          <a:stretch>
            <a:fillRect/>
          </a:stretch>
        </p:blipFill>
        <p:spPr bwMode="auto">
          <a:xfrm>
            <a:off x="3149367" y="720891"/>
            <a:ext cx="5908006" cy="545684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3" name="Rectangle 2"/>
          <p:cNvSpPr/>
          <p:nvPr/>
        </p:nvSpPr>
        <p:spPr>
          <a:xfrm>
            <a:off x="564983" y="250877"/>
            <a:ext cx="2168592"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800" dirty="0">
                <a:latin typeface="Bookman Old Style" panose="02050604050505020204" pitchFamily="18" charset="0"/>
              </a:rPr>
              <a:t>Continue</a:t>
            </a:r>
            <a:r>
              <a:rPr lang="en-US" dirty="0">
                <a:latin typeface="Bookman Old Style" panose="02050604050505020204" pitchFamily="18" charset="0"/>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rangr\Downloads\WhatsApp Image 2022-02-01 at 2.22.18 PM.jpeg"/>
          <p:cNvPicPr>
            <a:picLocks noChangeAspect="1" noChangeArrowheads="1"/>
          </p:cNvPicPr>
          <p:nvPr/>
        </p:nvPicPr>
        <p:blipFill>
          <a:blip r:embed="rId1"/>
          <a:srcRect/>
          <a:stretch>
            <a:fillRect/>
          </a:stretch>
        </p:blipFill>
        <p:spPr bwMode="auto">
          <a:xfrm>
            <a:off x="3580598" y="397569"/>
            <a:ext cx="7976135" cy="6215301"/>
          </a:xfrm>
          <a:prstGeom prst="rect">
            <a:avLst/>
          </a:prstGeom>
          <a:noFill/>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3" name="Rectangle 2"/>
          <p:cNvSpPr/>
          <p:nvPr/>
        </p:nvSpPr>
        <p:spPr>
          <a:xfrm>
            <a:off x="536107" y="761016"/>
            <a:ext cx="2524727"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3200" dirty="0">
                <a:latin typeface="Bookman Old Style" panose="02050604050505020204" pitchFamily="18" charset="0"/>
              </a:rPr>
              <a:t>Continue</a:t>
            </a:r>
            <a:r>
              <a:rPr lang="en-US" dirty="0">
                <a:latin typeface="Bookman Old Style" panose="02050604050505020204" pitchFamily="18" charset="0"/>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angr\Downloads\WhatsApp Image 2022-02-01 at 2.20.47 PM.jpeg"/>
          <p:cNvPicPr>
            <a:picLocks noGrp="1" noChangeAspect="1" noChangeArrowheads="1"/>
          </p:cNvPicPr>
          <p:nvPr>
            <p:ph idx="1"/>
          </p:nvPr>
        </p:nvPicPr>
        <p:blipFill>
          <a:blip r:embed="rId1"/>
          <a:srcRect/>
          <a:stretch>
            <a:fillRect/>
          </a:stretch>
        </p:blipFill>
        <p:spPr bwMode="auto">
          <a:xfrm>
            <a:off x="231494" y="208344"/>
            <a:ext cx="11806177" cy="648182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3" name="Rectangle 2"/>
          <p:cNvSpPr/>
          <p:nvPr/>
        </p:nvSpPr>
        <p:spPr>
          <a:xfrm>
            <a:off x="218473" y="395256"/>
            <a:ext cx="2312971"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800" dirty="0">
                <a:latin typeface="Bookman Old Style" panose="02050604050505020204" pitchFamily="18" charset="0"/>
              </a:rPr>
              <a:t>Continue…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strVal val="#ppt_w*0.05"/>
                                          </p:val>
                                        </p:tav>
                                        <p:tav tm="100000">
                                          <p:val>
                                            <p:strVal val="#ppt_w"/>
                                          </p:val>
                                        </p:tav>
                                      </p:tavLst>
                                    </p:anim>
                                    <p:anim calcmode="lin" valueType="num">
                                      <p:cBhvr>
                                        <p:cTn id="8" dur="500" fill="hold"/>
                                        <p:tgtEl>
                                          <p:spTgt spid="2050"/>
                                        </p:tgtEl>
                                        <p:attrNameLst>
                                          <p:attrName>ppt_h</p:attrName>
                                        </p:attrNameLst>
                                      </p:cBhvr>
                                      <p:tavLst>
                                        <p:tav tm="0">
                                          <p:val>
                                            <p:strVal val="#ppt_h"/>
                                          </p:val>
                                        </p:tav>
                                        <p:tav tm="100000">
                                          <p:val>
                                            <p:strVal val="#ppt_h"/>
                                          </p:val>
                                        </p:tav>
                                      </p:tavLst>
                                    </p:anim>
                                    <p:anim calcmode="lin" valueType="num">
                                      <p:cBhvr>
                                        <p:cTn id="9" dur="500" fill="hold"/>
                                        <p:tgtEl>
                                          <p:spTgt spid="2050"/>
                                        </p:tgtEl>
                                        <p:attrNameLst>
                                          <p:attrName>ppt_x</p:attrName>
                                        </p:attrNameLst>
                                      </p:cBhvr>
                                      <p:tavLst>
                                        <p:tav tm="0">
                                          <p:val>
                                            <p:strVal val="#ppt_x-.2"/>
                                          </p:val>
                                        </p:tav>
                                        <p:tav tm="100000">
                                          <p:val>
                                            <p:strVal val="#ppt_x"/>
                                          </p:val>
                                        </p:tav>
                                      </p:tavLst>
                                    </p:anim>
                                    <p:anim calcmode="lin" valueType="num">
                                      <p:cBhvr>
                                        <p:cTn id="10" dur="500" fill="hold"/>
                                        <p:tgtEl>
                                          <p:spTgt spid="2050"/>
                                        </p:tgtEl>
                                        <p:attrNameLst>
                                          <p:attrName>ppt_y</p:attrName>
                                        </p:attrNameLst>
                                      </p:cBhvr>
                                      <p:tavLst>
                                        <p:tav tm="0">
                                          <p:val>
                                            <p:strVal val="#ppt_y"/>
                                          </p:val>
                                        </p:tav>
                                        <p:tav tm="100000">
                                          <p:val>
                                            <p:strVal val="#ppt_y"/>
                                          </p:val>
                                        </p:tav>
                                      </p:tavLst>
                                    </p:anim>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angr\Downloads\WhatsApp Image 2022-02-01 at 2.19.32 PM.jpeg"/>
          <p:cNvPicPr>
            <a:picLocks noGrp="1" noChangeAspect="1" noChangeArrowheads="1"/>
          </p:cNvPicPr>
          <p:nvPr>
            <p:ph idx="1"/>
          </p:nvPr>
        </p:nvPicPr>
        <p:blipFill>
          <a:blip r:embed="rId1"/>
          <a:srcRect/>
          <a:stretch>
            <a:fillRect/>
          </a:stretch>
        </p:blipFill>
        <p:spPr bwMode="auto">
          <a:xfrm>
            <a:off x="208344" y="208344"/>
            <a:ext cx="11817752" cy="645867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3" name="Rectangle 2"/>
          <p:cNvSpPr/>
          <p:nvPr/>
        </p:nvSpPr>
        <p:spPr>
          <a:xfrm>
            <a:off x="439854" y="270127"/>
            <a:ext cx="2388795" cy="523220"/>
          </a:xfrm>
          <a:prstGeom prst="rect">
            <a:avLst/>
          </a:prstGeom>
          <a:ln>
            <a:noFill/>
          </a:ln>
        </p:spPr>
        <p:style>
          <a:lnRef idx="2">
            <a:schemeClr val="dk1"/>
          </a:lnRef>
          <a:fillRef idx="1001">
            <a:schemeClr val="lt1"/>
          </a:fillRef>
          <a:effectRef idx="0">
            <a:schemeClr val="dk1"/>
          </a:effectRef>
          <a:fontRef idx="minor">
            <a:schemeClr val="dk1"/>
          </a:fontRef>
        </p:style>
        <p:txBody>
          <a:bodyPr wrap="none">
            <a:spAutoFit/>
          </a:bodyPr>
          <a:lstStyle/>
          <a:p>
            <a:r>
              <a:rPr lang="en-US" sz="2800" dirty="0">
                <a:latin typeface="Bookman Old Style" panose="02050604050505020204" pitchFamily="18" charset="0"/>
              </a:rPr>
              <a:t>Continue…..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strVal val="#ppt_w*0.05"/>
                                          </p:val>
                                        </p:tav>
                                        <p:tav tm="100000">
                                          <p:val>
                                            <p:strVal val="#ppt_w"/>
                                          </p:val>
                                        </p:tav>
                                      </p:tavLst>
                                    </p:anim>
                                    <p:anim calcmode="lin" valueType="num">
                                      <p:cBhvr>
                                        <p:cTn id="8" dur="500" fill="hold"/>
                                        <p:tgtEl>
                                          <p:spTgt spid="1026"/>
                                        </p:tgtEl>
                                        <p:attrNameLst>
                                          <p:attrName>ppt_h</p:attrName>
                                        </p:attrNameLst>
                                      </p:cBhvr>
                                      <p:tavLst>
                                        <p:tav tm="0">
                                          <p:val>
                                            <p:strVal val="#ppt_h"/>
                                          </p:val>
                                        </p:tav>
                                        <p:tav tm="100000">
                                          <p:val>
                                            <p:strVal val="#ppt_h"/>
                                          </p:val>
                                        </p:tav>
                                      </p:tavLst>
                                    </p:anim>
                                    <p:anim calcmode="lin" valueType="num">
                                      <p:cBhvr>
                                        <p:cTn id="9" dur="500" fill="hold"/>
                                        <p:tgtEl>
                                          <p:spTgt spid="1026"/>
                                        </p:tgtEl>
                                        <p:attrNameLst>
                                          <p:attrName>ppt_x</p:attrName>
                                        </p:attrNameLst>
                                      </p:cBhvr>
                                      <p:tavLst>
                                        <p:tav tm="0">
                                          <p:val>
                                            <p:strVal val="#ppt_x-.2"/>
                                          </p:val>
                                        </p:tav>
                                        <p:tav tm="100000">
                                          <p:val>
                                            <p:strVal val="#ppt_x"/>
                                          </p:val>
                                        </p:tav>
                                      </p:tavLst>
                                    </p:anim>
                                    <p:anim calcmode="lin" valueType="num">
                                      <p:cBhvr>
                                        <p:cTn id="10" dur="500" fill="hold"/>
                                        <p:tgtEl>
                                          <p:spTgt spid="1026"/>
                                        </p:tgtEl>
                                        <p:attrNameLst>
                                          <p:attrName>ppt_y</p:attrName>
                                        </p:attrNameLst>
                                      </p:cBhvr>
                                      <p:tavLst>
                                        <p:tav tm="0">
                                          <p:val>
                                            <p:strVal val="#ppt_y"/>
                                          </p:val>
                                        </p:tav>
                                        <p:tav tm="100000">
                                          <p:val>
                                            <p:strVal val="#ppt_y"/>
                                          </p:val>
                                        </p:tav>
                                      </p:tavLst>
                                    </p:anim>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1">
            <a:alphaModFix amt="99000"/>
            <a:lum/>
          </a:blip>
          <a:srcRect/>
          <a:stretch>
            <a:fillRect/>
          </a:stretch>
        </a:blipFill>
        <a:effectLst/>
      </p:bgPr>
    </p:bg>
    <p:spTree>
      <p:nvGrpSpPr>
        <p:cNvPr id="1" name=""/>
        <p:cNvGrpSpPr/>
        <p:nvPr/>
      </p:nvGrpSpPr>
      <p:grpSpPr>
        <a:xfrm>
          <a:off x="0" y="0"/>
          <a:ext cx="0" cy="0"/>
          <a:chOff x="0" y="0"/>
          <a:chExt cx="0" cy="0"/>
        </a:xfrm>
      </p:grpSpPr>
      <p:sp>
        <p:nvSpPr>
          <p:cNvPr id="6" name="Rectangle: Rounded Corners 5"/>
          <p:cNvSpPr/>
          <p:nvPr/>
        </p:nvSpPr>
        <p:spPr>
          <a:xfrm>
            <a:off x="246580" y="133564"/>
            <a:ext cx="11691991" cy="6606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777815" y="0"/>
            <a:ext cx="10515600" cy="1325563"/>
          </a:xfrm>
        </p:spPr>
        <p:txBody>
          <a:bodyPr/>
          <a:lstStyle/>
          <a:p>
            <a:pPr algn="ctr"/>
            <a:r>
              <a:rPr lang="en-IN" sz="5400" b="1" i="1" dirty="0">
                <a:solidFill>
                  <a:srgbClr val="FFCC66"/>
                </a:solidFill>
                <a:highlight>
                  <a:srgbClr val="008000"/>
                </a:highlight>
              </a:rPr>
              <a:t>Screenshot Of Output:</a:t>
            </a:r>
            <a:r>
              <a:rPr lang="en-IN" sz="5400" b="1" i="1" dirty="0">
                <a:solidFill>
                  <a:srgbClr val="FFCC66"/>
                </a:solidFill>
                <a:highlight>
                  <a:srgbClr val="02B3C5"/>
                </a:highlight>
              </a:rPr>
              <a:t>                                                 </a:t>
            </a:r>
            <a:endParaRPr lang="en-IN" sz="5400" b="1" i="1" dirty="0">
              <a:solidFill>
                <a:srgbClr val="FFCC66"/>
              </a:solidFill>
              <a:highlight>
                <a:srgbClr val="02B3C5"/>
              </a:highlight>
            </a:endParaRPr>
          </a:p>
        </p:txBody>
      </p:sp>
      <p:pic>
        <p:nvPicPr>
          <p:cNvPr id="4" name="Content Placeholder 3"/>
          <p:cNvPicPr>
            <a:picLocks noGrp="1" noChangeAspect="1"/>
          </p:cNvPicPr>
          <p:nvPr>
            <p:ph idx="1"/>
          </p:nvPr>
        </p:nvPicPr>
        <p:blipFill rotWithShape="1">
          <a:blip r:embed="rId2"/>
          <a:srcRect l="165" t="6487" r="-1"/>
          <a:stretch>
            <a:fillRect/>
          </a:stretch>
        </p:blipFill>
        <p:spPr bwMode="auto">
          <a:xfrm>
            <a:off x="657546" y="1479477"/>
            <a:ext cx="4768082" cy="4739683"/>
          </a:xfrm>
          <a:prstGeom prst="rect">
            <a:avLst/>
          </a:prstGeom>
          <a:noFill/>
          <a:ln w="9525">
            <a:noFill/>
            <a:miter lim="800000"/>
            <a:headEnd/>
            <a:tailEnd/>
          </a:ln>
        </p:spPr>
      </p:pic>
      <p:pic>
        <p:nvPicPr>
          <p:cNvPr id="5" name="Content Placeholder 3"/>
          <p:cNvPicPr>
            <a:picLocks noChangeAspect="1"/>
          </p:cNvPicPr>
          <p:nvPr/>
        </p:nvPicPr>
        <p:blipFill rotWithShape="1">
          <a:blip r:embed="rId3"/>
          <a:srcRect t="4760"/>
          <a:stretch>
            <a:fillRect/>
          </a:stretch>
        </p:blipFill>
        <p:spPr bwMode="auto">
          <a:xfrm>
            <a:off x="5900469" y="1623317"/>
            <a:ext cx="5296618" cy="469166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184935" y="195209"/>
            <a:ext cx="11784458" cy="6369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Content Placeholder 6"/>
          <p:cNvPicPr>
            <a:picLocks noGrp="1" noChangeAspect="1"/>
          </p:cNvPicPr>
          <p:nvPr>
            <p:ph idx="1"/>
          </p:nvPr>
        </p:nvPicPr>
        <p:blipFill>
          <a:blip r:embed="rId1"/>
          <a:srcRect/>
          <a:stretch>
            <a:fillRect/>
          </a:stretch>
        </p:blipFill>
        <p:spPr bwMode="auto">
          <a:xfrm>
            <a:off x="700634" y="636707"/>
            <a:ext cx="4908969" cy="5236234"/>
          </a:xfrm>
          <a:prstGeom prst="rect">
            <a:avLst/>
          </a:prstGeom>
          <a:noFill/>
          <a:ln w="9525">
            <a:noFill/>
            <a:miter lim="800000"/>
            <a:headEnd/>
            <a:tailEnd/>
          </a:ln>
        </p:spPr>
      </p:pic>
      <p:pic>
        <p:nvPicPr>
          <p:cNvPr id="8" name="Picture 7"/>
          <p:cNvPicPr>
            <a:picLocks noChangeAspect="1"/>
          </p:cNvPicPr>
          <p:nvPr/>
        </p:nvPicPr>
        <p:blipFill rotWithShape="1">
          <a:blip r:embed="rId2"/>
          <a:srcRect t="3406"/>
          <a:stretch>
            <a:fillRect/>
          </a:stretch>
        </p:blipFill>
        <p:spPr bwMode="auto">
          <a:xfrm>
            <a:off x="6006998" y="832207"/>
            <a:ext cx="5733415" cy="508551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rcRect/>
          <a:stretch>
            <a:fillRect/>
          </a:stretch>
        </p:blipFill>
        <p:spPr bwMode="auto">
          <a:xfrm>
            <a:off x="783950" y="293300"/>
            <a:ext cx="5582346" cy="3985045"/>
          </a:xfrm>
          <a:prstGeom prst="rect">
            <a:avLst/>
          </a:prstGeom>
          <a:noFill/>
          <a:ln w="9525">
            <a:noFill/>
            <a:miter lim="800000"/>
            <a:headEnd/>
            <a:tailEnd/>
          </a:ln>
        </p:spPr>
      </p:pic>
      <p:pic>
        <p:nvPicPr>
          <p:cNvPr id="6" name="Content Placeholder 3"/>
          <p:cNvPicPr>
            <a:picLocks noGrp="1" noChangeAspect="1"/>
          </p:cNvPicPr>
          <p:nvPr>
            <p:ph idx="1"/>
          </p:nvPr>
        </p:nvPicPr>
        <p:blipFill>
          <a:blip r:embed="rId2"/>
          <a:srcRect/>
          <a:stretch>
            <a:fillRect/>
          </a:stretch>
        </p:blipFill>
        <p:spPr bwMode="auto">
          <a:xfrm>
            <a:off x="6546439" y="2760453"/>
            <a:ext cx="5461530" cy="3977228"/>
          </a:xfrm>
          <a:prstGeom prst="rect">
            <a:avLst/>
          </a:prstGeom>
          <a:noFill/>
          <a:ln w="9525">
            <a:noFill/>
            <a:miter lim="800000"/>
            <a:headEnd/>
            <a:tailEnd/>
          </a:ln>
        </p:spPr>
      </p:pic>
      <p:sp>
        <p:nvSpPr>
          <p:cNvPr id="16" name="Rectangle: Rounded Corners 15"/>
          <p:cNvSpPr/>
          <p:nvPr/>
        </p:nvSpPr>
        <p:spPr>
          <a:xfrm>
            <a:off x="287676" y="154112"/>
            <a:ext cx="11784459" cy="6596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rotWithShape="1">
          <a:blip r:embed="rId1"/>
          <a:srcRect t="3736"/>
          <a:stretch>
            <a:fillRect/>
          </a:stretch>
        </p:blipFill>
        <p:spPr bwMode="auto">
          <a:xfrm>
            <a:off x="742853" y="565078"/>
            <a:ext cx="5582346" cy="3836169"/>
          </a:xfrm>
          <a:prstGeom prst="rect">
            <a:avLst/>
          </a:prstGeom>
          <a:noFill/>
          <a:ln w="9525">
            <a:noFill/>
            <a:miter lim="800000"/>
            <a:headEnd/>
            <a:tailEnd/>
          </a:ln>
        </p:spPr>
      </p:pic>
      <p:pic>
        <p:nvPicPr>
          <p:cNvPr id="8" name="Content Placeholder 3"/>
          <p:cNvPicPr>
            <a:picLocks noChangeAspect="1"/>
          </p:cNvPicPr>
          <p:nvPr/>
        </p:nvPicPr>
        <p:blipFill rotWithShape="1">
          <a:blip r:embed="rId2"/>
          <a:srcRect t="4226"/>
          <a:stretch>
            <a:fillRect/>
          </a:stretch>
        </p:blipFill>
        <p:spPr bwMode="auto">
          <a:xfrm>
            <a:off x="6382052" y="2486346"/>
            <a:ext cx="5461530" cy="3809158"/>
          </a:xfrm>
          <a:prstGeom prst="rect">
            <a:avLst/>
          </a:prstGeom>
          <a:noFill/>
          <a:ln w="9525">
            <a:noFill/>
            <a:miter lim="800000"/>
            <a:headEnd/>
            <a:tailEnd/>
          </a:ln>
        </p:spPr>
      </p:pic>
      <p:sp>
        <p:nvSpPr>
          <p:cNvPr id="14" name="Ribbon: Curved and Tilted Up 13"/>
          <p:cNvSpPr/>
          <p:nvPr/>
        </p:nvSpPr>
        <p:spPr>
          <a:xfrm>
            <a:off x="2280960" y="5266281"/>
            <a:ext cx="2303252" cy="690113"/>
          </a:xfrm>
          <a:prstGeom prst="ellipseRibbon2">
            <a:avLst/>
          </a:prstGeom>
          <a:solidFill>
            <a:srgbClr val="FFCC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bbon: Curved and Tilted Up 14"/>
          <p:cNvSpPr/>
          <p:nvPr/>
        </p:nvSpPr>
        <p:spPr>
          <a:xfrm>
            <a:off x="8220974" y="1190445"/>
            <a:ext cx="2412779" cy="741097"/>
          </a:xfrm>
          <a:prstGeom prst="ellipseRibbon2">
            <a:avLst/>
          </a:prstGeom>
          <a:solidFill>
            <a:srgbClr val="FFCC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328773" y="205483"/>
            <a:ext cx="11599524" cy="6462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rotWithShape="1">
          <a:blip r:embed="rId1"/>
          <a:srcRect t="3822"/>
          <a:stretch>
            <a:fillRect/>
          </a:stretch>
        </p:blipFill>
        <p:spPr bwMode="auto">
          <a:xfrm>
            <a:off x="779771" y="2558265"/>
            <a:ext cx="5284326" cy="3559316"/>
          </a:xfrm>
          <a:prstGeom prst="rect">
            <a:avLst/>
          </a:prstGeom>
          <a:noFill/>
          <a:ln w="9525">
            <a:noFill/>
            <a:miter lim="800000"/>
            <a:headEnd/>
            <a:tailEnd/>
          </a:ln>
        </p:spPr>
      </p:pic>
      <p:pic>
        <p:nvPicPr>
          <p:cNvPr id="8" name="Picture 7"/>
          <p:cNvPicPr>
            <a:picLocks noChangeAspect="1"/>
          </p:cNvPicPr>
          <p:nvPr/>
        </p:nvPicPr>
        <p:blipFill rotWithShape="1">
          <a:blip r:embed="rId2"/>
          <a:srcRect t="4125"/>
          <a:stretch>
            <a:fillRect/>
          </a:stretch>
        </p:blipFill>
        <p:spPr bwMode="auto">
          <a:xfrm>
            <a:off x="6393725" y="934948"/>
            <a:ext cx="5106838" cy="350788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667820" y="205483"/>
            <a:ext cx="10181690" cy="6431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rotWithShape="1">
          <a:blip r:embed="rId1"/>
          <a:srcRect t="4997"/>
          <a:stretch>
            <a:fillRect/>
          </a:stretch>
        </p:blipFill>
        <p:spPr bwMode="auto">
          <a:xfrm>
            <a:off x="1526877" y="636998"/>
            <a:ext cx="8540149" cy="56794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318499" y="164387"/>
            <a:ext cx="11352944" cy="6565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rotWithShape="1">
          <a:blip r:embed="rId1"/>
          <a:srcRect t="3744"/>
          <a:stretch>
            <a:fillRect/>
          </a:stretch>
        </p:blipFill>
        <p:spPr bwMode="auto">
          <a:xfrm>
            <a:off x="755546" y="606175"/>
            <a:ext cx="6371908" cy="4250593"/>
          </a:xfrm>
          <a:prstGeom prst="rect">
            <a:avLst/>
          </a:prstGeom>
          <a:noFill/>
          <a:ln w="9525">
            <a:noFill/>
            <a:miter lim="800000"/>
            <a:headEnd/>
            <a:tailEnd/>
          </a:ln>
        </p:spPr>
      </p:pic>
      <p:pic>
        <p:nvPicPr>
          <p:cNvPr id="6" name="Picture 5"/>
          <p:cNvPicPr>
            <a:picLocks noChangeAspect="1"/>
          </p:cNvPicPr>
          <p:nvPr/>
        </p:nvPicPr>
        <p:blipFill rotWithShape="1">
          <a:blip r:embed="rId2"/>
          <a:srcRect t="4241"/>
          <a:stretch>
            <a:fillRect/>
          </a:stretch>
        </p:blipFill>
        <p:spPr bwMode="auto">
          <a:xfrm>
            <a:off x="5147360" y="2147299"/>
            <a:ext cx="6156248" cy="4258346"/>
          </a:xfrm>
          <a:prstGeom prst="rect">
            <a:avLst/>
          </a:prstGeom>
          <a:noFill/>
          <a:ln w="9525">
            <a:noFill/>
            <a:miter lim="800000"/>
            <a:headEnd/>
            <a:tailEnd/>
          </a:ln>
        </p:spPr>
      </p:pic>
      <p:sp>
        <p:nvSpPr>
          <p:cNvPr id="7" name="Ribbon: Curved and Tilted Up 6"/>
          <p:cNvSpPr/>
          <p:nvPr/>
        </p:nvSpPr>
        <p:spPr>
          <a:xfrm>
            <a:off x="1604513" y="5477774"/>
            <a:ext cx="2018581" cy="655607"/>
          </a:xfrm>
          <a:prstGeom prst="ellipseRibbon2">
            <a:avLst/>
          </a:prstGeom>
          <a:solidFill>
            <a:srgbClr val="FFCC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bbon: Curved and Tilted Up 7"/>
          <p:cNvSpPr/>
          <p:nvPr/>
        </p:nvSpPr>
        <p:spPr>
          <a:xfrm>
            <a:off x="8342616" y="719191"/>
            <a:ext cx="2465797" cy="770562"/>
          </a:xfrm>
          <a:prstGeom prst="ellipseRibbon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86130" y="1164590"/>
            <a:ext cx="6729095" cy="368300"/>
          </a:xfrm>
          <a:prstGeom prst="rect">
            <a:avLst/>
          </a:prstGeom>
          <a:noFill/>
        </p:spPr>
        <p:txBody>
          <a:bodyPr wrap="square" rtlCol="0">
            <a:spAutoFit/>
          </a:bodyPr>
          <a:lstStyle/>
          <a:p>
            <a:endParaRPr lang="en-US" dirty="0"/>
          </a:p>
        </p:txBody>
      </p:sp>
      <p:pic>
        <p:nvPicPr>
          <p:cNvPr id="7" name="Picture 5" descr="Inventory Management System Icon - Free Transparent PNG Clipart Images  Download"/>
          <p:cNvPicPr>
            <a:picLocks noChangeAspect="1" noChangeArrowheads="1"/>
          </p:cNvPicPr>
          <p:nvPr/>
        </p:nvPicPr>
        <p:blipFill>
          <a:blip r:embed="rId1" cstate="print"/>
          <a:srcRect/>
          <a:stretch>
            <a:fillRect/>
          </a:stretch>
        </p:blipFill>
        <p:spPr bwMode="auto">
          <a:xfrm>
            <a:off x="1114742" y="2607945"/>
            <a:ext cx="2782956" cy="2133600"/>
          </a:xfrm>
          <a:prstGeom prst="snip2DiagRect">
            <a:avLst/>
          </a:prstGeom>
          <a:solidFill>
            <a:srgbClr val="FFFFFF">
              <a:shade val="85000"/>
            </a:srgbClr>
          </a:solidFill>
          <a:ln w="28575" cap="sq">
            <a:solidFill>
              <a:schemeClr val="tx1"/>
            </a:solidFill>
            <a:prstDash val="sysDot"/>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4583576" y="1921397"/>
            <a:ext cx="6817488" cy="4493538"/>
          </a:xfrm>
          <a:prstGeom prst="rect">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buFont typeface="Arial" panose="020B0604020202020204" pitchFamily="34" charset="0"/>
              <a:buChar char="•"/>
            </a:pPr>
            <a:r>
              <a:rPr lang="en-US" sz="2200" dirty="0"/>
              <a:t>Basically we have created an app named "Stock management system" on the basis of java and database system. </a:t>
            </a:r>
            <a:endParaRPr lang="en-US" sz="2200" dirty="0" smtClean="0"/>
          </a:p>
          <a:p>
            <a:pPr algn="just">
              <a:buFont typeface="Arial" panose="020B0604020202020204" pitchFamily="34" charset="0"/>
              <a:buChar char="•"/>
            </a:pPr>
            <a:r>
              <a:rPr lang="en-US" sz="2200" dirty="0" smtClean="0"/>
              <a:t>The </a:t>
            </a:r>
            <a:r>
              <a:rPr lang="en-US" sz="2200" dirty="0"/>
              <a:t>aim behind the app is to make shopkeepers work easier and smoother. This app helps shopkeepers to keep the note of their stocks and manage them. Almost null requirements makes it easier for user to use. The back </a:t>
            </a:r>
            <a:r>
              <a:rPr lang="en-US" sz="2200" dirty="0" smtClean="0"/>
              <a:t>end </a:t>
            </a:r>
            <a:r>
              <a:rPr lang="en-US" sz="2200" dirty="0"/>
              <a:t>of this app is based on java and database is also used in there. </a:t>
            </a:r>
            <a:endParaRPr lang="en-US" sz="2200" smtClean="0"/>
          </a:p>
          <a:p>
            <a:pPr algn="just">
              <a:buFont typeface="Arial" panose="020B0604020202020204" pitchFamily="34" charset="0"/>
              <a:buChar char="•"/>
            </a:pPr>
            <a:r>
              <a:rPr lang="en-US" sz="2200" smtClean="0"/>
              <a:t>On </a:t>
            </a:r>
            <a:r>
              <a:rPr lang="en-US" sz="2200" dirty="0"/>
              <a:t>the point of security, the process of login credentials is also kept in the app. The further details are shown in the next slides.</a:t>
            </a:r>
            <a:endParaRPr lang="en-US" sz="2200" dirty="0"/>
          </a:p>
          <a:p>
            <a:endParaRPr lang="en-US" sz="2200" dirty="0"/>
          </a:p>
        </p:txBody>
      </p:sp>
      <p:sp>
        <p:nvSpPr>
          <p:cNvPr id="9" name="TextBox 8"/>
          <p:cNvSpPr txBox="1"/>
          <p:nvPr/>
        </p:nvSpPr>
        <p:spPr>
          <a:xfrm>
            <a:off x="4273603" y="474562"/>
            <a:ext cx="3482748" cy="707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57150">
            <a:solidFill>
              <a:schemeClr val="tx2"/>
            </a:solidFill>
            <a:prstDash val="dash"/>
          </a:ln>
        </p:spPr>
        <p:txBody>
          <a:bodyPr wrap="none" rtlCol="0">
            <a:spAutoFit/>
          </a:bodyPr>
          <a:lstStyle/>
          <a:p>
            <a:r>
              <a:rPr lang="en-US" sz="4000" dirty="0"/>
              <a:t>INTRODUCTION</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500"/>
                                        <p:tgtEl>
                                          <p:spTgt spid="9"/>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5"/>
          <p:cNvSpPr txBox="1"/>
          <p:nvPr/>
        </p:nvSpPr>
        <p:spPr>
          <a:xfrm>
            <a:off x="3969544" y="338818"/>
            <a:ext cx="4252912" cy="584775"/>
          </a:xfrm>
          <a:prstGeom prst="rect">
            <a:avLst/>
          </a:prstGeom>
          <a:scene3d>
            <a:camera prst="orthographicFront"/>
            <a:lightRig rig="threePt" dir="t"/>
          </a:scene3d>
          <a:sp3d>
            <a:bevelT prst="angle"/>
          </a:sp3d>
        </p:spPr>
        <p:style>
          <a:lnRef idx="1">
            <a:schemeClr val="accent5"/>
          </a:lnRef>
          <a:fillRef idx="2">
            <a:schemeClr val="accent5"/>
          </a:fillRef>
          <a:effectRef idx="1">
            <a:schemeClr val="accent5"/>
          </a:effectRef>
          <a:fontRef idx="minor">
            <a:schemeClr val="dk1"/>
          </a:fontRef>
        </p:style>
        <p:txBody>
          <a:bodyPr anchor="t">
            <a:spAutoFit/>
          </a:bodyPr>
          <a:lstStyle/>
          <a:p>
            <a:pPr algn="ctr"/>
            <a:r>
              <a:rPr lang="en-US" altLang="zh-CN" sz="3200" b="1" dirty="0">
                <a:ln w="12700">
                  <a:solidFill>
                    <a:schemeClr val="tx2">
                      <a:satMod val="155000"/>
                    </a:schemeClr>
                  </a:solidFill>
                  <a:prstDash val="solid"/>
                </a:ln>
                <a:solidFill>
                  <a:schemeClr val="tx1"/>
                </a:solidFill>
                <a:effectLst/>
                <a:latin typeface="Times New Roman Bold" panose="02020703060505090304" charset="0"/>
                <a:ea typeface="Calibri" panose="020F0502020204030204" pitchFamily="34" charset="0"/>
                <a:cs typeface="Times New Roman Bold" panose="02020703060505090304" charset="0"/>
              </a:rPr>
              <a:t>ADVANTAGES</a:t>
            </a:r>
            <a:r>
              <a:rPr lang="en-US" altLang="zh-CN" sz="2800" b="1" dirty="0">
                <a:ln w="12700">
                  <a:solidFill>
                    <a:schemeClr val="tx2">
                      <a:satMod val="155000"/>
                    </a:schemeClr>
                  </a:solidFill>
                  <a:prstDash val="solid"/>
                </a:ln>
                <a:solidFill>
                  <a:schemeClr val="tx1"/>
                </a:solidFill>
                <a:effectLst/>
                <a:ea typeface="Calibri" panose="020F0502020204030204" pitchFamily="34" charset="0"/>
                <a:cs typeface="Calibri" panose="020F0502020204030204" pitchFamily="34" charset="0"/>
              </a:rPr>
              <a:t> </a:t>
            </a:r>
            <a:endParaRPr lang="en-US" altLang="zh-CN" sz="2800" b="1" dirty="0">
              <a:ln w="12700">
                <a:solidFill>
                  <a:schemeClr val="tx2">
                    <a:satMod val="155000"/>
                  </a:schemeClr>
                </a:solidFill>
                <a:prstDash val="solid"/>
              </a:ln>
              <a:solidFill>
                <a:schemeClr val="tx1"/>
              </a:solidFill>
              <a:effectLst/>
              <a:ea typeface="Calibri" panose="020F0502020204030204" pitchFamily="34" charset="0"/>
              <a:cs typeface="Calibri" panose="020F0502020204030204" pitchFamily="34" charset="0"/>
            </a:endParaRPr>
          </a:p>
        </p:txBody>
      </p:sp>
      <p:grpSp>
        <p:nvGrpSpPr>
          <p:cNvPr id="3" name="Group 61"/>
          <p:cNvGrpSpPr/>
          <p:nvPr/>
        </p:nvGrpSpPr>
        <p:grpSpPr>
          <a:xfrm>
            <a:off x="4473412" y="2130151"/>
            <a:ext cx="2940681" cy="4727849"/>
            <a:chOff x="3427254" y="1276349"/>
            <a:chExt cx="2209827" cy="3552826"/>
          </a:xfrm>
          <a:solidFill>
            <a:srgbClr val="C1C7D0"/>
          </a:solidFill>
        </p:grpSpPr>
        <p:sp>
          <p:nvSpPr>
            <p:cNvPr id="4" name="Rounded Rectangle 24@|1FFC:14277081|FBC:16777215|LFC:16777215|LBC:16777215"/>
            <p:cNvSpPr/>
            <p:nvPr/>
          </p:nvSpPr>
          <p:spPr>
            <a:xfrm flipH="1" flipV="1">
              <a:off x="4457580" y="3220865"/>
              <a:ext cx="180035" cy="160831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Rounded Rectangle 25@|1FFC:14277081|FBC:16777215|LFC:16777215|LBC:16777215"/>
            <p:cNvSpPr/>
            <p:nvPr/>
          </p:nvSpPr>
          <p:spPr>
            <a:xfrm rot="18522481" flipV="1">
              <a:off x="4188904" y="3666155"/>
              <a:ext cx="180035" cy="70189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nvGrpSpPr>
            <p:cNvPr id="7" name="Group 30"/>
            <p:cNvGrpSpPr/>
            <p:nvPr/>
          </p:nvGrpSpPr>
          <p:grpSpPr>
            <a:xfrm>
              <a:off x="3917999" y="1690571"/>
              <a:ext cx="729110" cy="1573518"/>
              <a:chOff x="1984341" y="1319217"/>
              <a:chExt cx="771493" cy="1664986"/>
            </a:xfrm>
            <a:grpFill/>
          </p:grpSpPr>
          <p:sp>
            <p:nvSpPr>
              <p:cNvPr id="21" name="Rounded Rectangle 28@|1FFC:0|FBC:0|LFC:16777215|LBC:16777215"/>
              <p:cNvSpPr/>
              <p:nvPr/>
            </p:nvSpPr>
            <p:spPr>
              <a:xfrm flipH="1">
                <a:off x="2004899" y="1319217"/>
                <a:ext cx="190500" cy="152164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2" name="Rounded Rectangle 29@|1FFC:0|FBC:0|LFC:16777215|LBC:16777215"/>
              <p:cNvSpPr/>
              <p:nvPr/>
            </p:nvSpPr>
            <p:spPr>
              <a:xfrm rot="17703920" flipH="1">
                <a:off x="2279514" y="2507882"/>
                <a:ext cx="181148" cy="77149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8" name="Group 37"/>
            <p:cNvGrpSpPr/>
            <p:nvPr/>
          </p:nvGrpSpPr>
          <p:grpSpPr>
            <a:xfrm flipH="1">
              <a:off x="4495154" y="2090739"/>
              <a:ext cx="729110" cy="1714009"/>
              <a:chOff x="1984342" y="1412436"/>
              <a:chExt cx="771493" cy="1813644"/>
            </a:xfrm>
            <a:grpFill/>
          </p:grpSpPr>
          <p:sp>
            <p:nvSpPr>
              <p:cNvPr id="19" name="Rounded Rectangle 38@|1FFC:0|FBC:0|LFC:16777215|LBC:16777215"/>
              <p:cNvSpPr/>
              <p:nvPr/>
            </p:nvSpPr>
            <p:spPr>
              <a:xfrm flipH="1" flipV="1">
                <a:off x="2004898" y="1412436"/>
                <a:ext cx="190500" cy="167030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0" name="Rounded Rectangle 39@|1FFC:0|FBC:0|LFC:16777215|LBC:16777215"/>
              <p:cNvSpPr/>
              <p:nvPr/>
            </p:nvSpPr>
            <p:spPr>
              <a:xfrm rot="17703920" flipH="1">
                <a:off x="2279515" y="2749759"/>
                <a:ext cx="181148" cy="77149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9" name="Group 40"/>
            <p:cNvGrpSpPr/>
            <p:nvPr/>
          </p:nvGrpSpPr>
          <p:grpSpPr>
            <a:xfrm flipH="1">
              <a:off x="4695149" y="1276349"/>
              <a:ext cx="465586" cy="1006346"/>
              <a:chOff x="5811795" y="1155550"/>
              <a:chExt cx="492650" cy="1064844"/>
            </a:xfrm>
            <a:grpFill/>
          </p:grpSpPr>
          <p:sp>
            <p:nvSpPr>
              <p:cNvPr id="17" name="Rounded Rectangle 41@|1FFC:0|FBC:0|LFC:16777215|LBC:16777215"/>
              <p:cNvSpPr/>
              <p:nvPr/>
            </p:nvSpPr>
            <p:spPr>
              <a:xfrm flipH="1" flipV="1">
                <a:off x="6094730" y="1155550"/>
                <a:ext cx="190500" cy="96661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8" name="Rounded Rectangle 42@|1FFC:0|FBC:0|LFC:16777215|LBC:16777215"/>
              <p:cNvSpPr/>
              <p:nvPr/>
            </p:nvSpPr>
            <p:spPr>
              <a:xfrm rot="3564534">
                <a:off x="5962870" y="1878819"/>
                <a:ext cx="190500" cy="49265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10" name="Group 49"/>
            <p:cNvGrpSpPr/>
            <p:nvPr/>
          </p:nvGrpSpPr>
          <p:grpSpPr>
            <a:xfrm flipH="1">
              <a:off x="5070221" y="2458910"/>
              <a:ext cx="566860" cy="838735"/>
              <a:chOff x="6012342" y="2292562"/>
              <a:chExt cx="599811" cy="887490"/>
            </a:xfrm>
            <a:grpFill/>
          </p:grpSpPr>
          <p:sp>
            <p:nvSpPr>
              <p:cNvPr id="15" name="Rounded Rectangle 47@|1FFC:0|FBC:0|LFC:16777215|LBC:16777215"/>
              <p:cNvSpPr/>
              <p:nvPr/>
            </p:nvSpPr>
            <p:spPr>
              <a:xfrm flipH="1">
                <a:off x="6039014" y="2292562"/>
                <a:ext cx="190500" cy="76200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6" name="Rounded Rectangle 48@|1FFC:0|FBC:0|LFC:16777215|LBC:16777215"/>
              <p:cNvSpPr/>
              <p:nvPr/>
            </p:nvSpPr>
            <p:spPr>
              <a:xfrm rot="18035466" flipH="1">
                <a:off x="6216998" y="2784896"/>
                <a:ext cx="190500" cy="599811"/>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11" name="Group 50"/>
            <p:cNvGrpSpPr/>
            <p:nvPr/>
          </p:nvGrpSpPr>
          <p:grpSpPr>
            <a:xfrm>
              <a:off x="3506920" y="1343025"/>
              <a:ext cx="566860" cy="877223"/>
              <a:chOff x="6012342" y="1921426"/>
              <a:chExt cx="599811" cy="928215"/>
            </a:xfrm>
            <a:grpFill/>
          </p:grpSpPr>
          <p:sp>
            <p:nvSpPr>
              <p:cNvPr id="13" name="Rounded Rectangle 51@|1FFC:0|FBC:0|LFC:16777215|LBC:16777215"/>
              <p:cNvSpPr/>
              <p:nvPr/>
            </p:nvSpPr>
            <p:spPr>
              <a:xfrm flipH="1" flipV="1">
                <a:off x="6039013" y="1921426"/>
                <a:ext cx="190500" cy="802724"/>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Rounded Rectangle 52@|1FFC:0|FBC:0|LFC:16777215|LBC:16777215"/>
              <p:cNvSpPr/>
              <p:nvPr/>
            </p:nvSpPr>
            <p:spPr>
              <a:xfrm rot="18035466" flipH="1">
                <a:off x="6216998" y="2454485"/>
                <a:ext cx="190500" cy="599811"/>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sp>
          <p:nvSpPr>
            <p:cNvPr id="12" name="Rounded Rectangle 54@|1FFC:14277081|FBC:16777215|LFC:16777215|LBC:16777215"/>
            <p:cNvSpPr/>
            <p:nvPr/>
          </p:nvSpPr>
          <p:spPr>
            <a:xfrm rot="18522481" flipV="1">
              <a:off x="3688186" y="2405736"/>
              <a:ext cx="180035" cy="70189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sp>
        <p:nvSpPr>
          <p:cNvPr id="23" name="Oval 55"/>
          <p:cNvSpPr/>
          <p:nvPr/>
        </p:nvSpPr>
        <p:spPr>
          <a:xfrm>
            <a:off x="5236086" y="5459544"/>
            <a:ext cx="203200" cy="203200"/>
          </a:xfrm>
          <a:prstGeom prst="ellipse">
            <a:avLst/>
          </a:prstGeom>
          <a:solidFill>
            <a:srgbClr val="02B3C5"/>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4" name="Oval 56"/>
          <p:cNvSpPr/>
          <p:nvPr/>
        </p:nvSpPr>
        <p:spPr>
          <a:xfrm>
            <a:off x="4577274" y="3778381"/>
            <a:ext cx="203200" cy="201613"/>
          </a:xfrm>
          <a:prstGeom prst="ellipse">
            <a:avLst/>
          </a:prstGeom>
          <a:solidFill>
            <a:srgbClr val="F07474"/>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5" name="Oval 57"/>
          <p:cNvSpPr/>
          <p:nvPr/>
        </p:nvSpPr>
        <p:spPr>
          <a:xfrm>
            <a:off x="7163311" y="3749806"/>
            <a:ext cx="201613" cy="201613"/>
          </a:xfrm>
          <a:prstGeom prst="ellipse">
            <a:avLst/>
          </a:prstGeom>
          <a:solidFill>
            <a:srgbClr val="02B3C5"/>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6" name="Oval 58"/>
          <p:cNvSpPr/>
          <p:nvPr/>
        </p:nvSpPr>
        <p:spPr>
          <a:xfrm>
            <a:off x="6204461" y="2152781"/>
            <a:ext cx="203200" cy="201613"/>
          </a:xfrm>
          <a:prstGeom prst="ellipse">
            <a:avLst/>
          </a:prstGeom>
          <a:solidFill>
            <a:srgbClr val="6A3C7C"/>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7" name="Oval 60"/>
          <p:cNvSpPr/>
          <p:nvPr/>
        </p:nvSpPr>
        <p:spPr>
          <a:xfrm>
            <a:off x="4628074" y="2244856"/>
            <a:ext cx="203200" cy="201613"/>
          </a:xfrm>
          <a:prstGeom prst="ellipse">
            <a:avLst/>
          </a:prstGeom>
          <a:solidFill>
            <a:srgbClr val="FFBF53"/>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grpSp>
        <p:nvGrpSpPr>
          <p:cNvPr id="28" name="Group 81"/>
          <p:cNvGrpSpPr/>
          <p:nvPr/>
        </p:nvGrpSpPr>
        <p:grpSpPr>
          <a:xfrm flipH="1">
            <a:off x="6297792" y="1976582"/>
            <a:ext cx="1716089" cy="268583"/>
            <a:chOff x="3127643" y="1459073"/>
            <a:chExt cx="704089" cy="187150"/>
          </a:xfrm>
          <a:solidFill>
            <a:srgbClr val="73446C"/>
          </a:solidFill>
        </p:grpSpPr>
        <p:sp>
          <p:nvSpPr>
            <p:cNvPr id="29" name="Straight Connector 63@|9FFC:0|FBC:0|LFC:1554685|LBC:16777215"/>
            <p:cNvSpPr/>
            <p:nvPr/>
          </p:nvSpPr>
          <p:spPr>
            <a:xfrm flipH="1" flipV="1">
              <a:off x="3592678" y="1460246"/>
              <a:ext cx="239054" cy="185977"/>
            </a:xfrm>
            <a:prstGeom prst="line">
              <a:avLst/>
            </a:prstGeom>
            <a:grpFill/>
            <a:ln w="19050" cap="rnd" cmpd="sng" algn="ctr">
              <a:solidFill>
                <a:srgbClr val="6A3C7C"/>
              </a:solidFill>
              <a:prstDash val="solid"/>
              <a:headEnd type="oval"/>
              <a:tailEnd type="none"/>
            </a:ln>
            <a:effectLst/>
          </p:spPr>
        </p:sp>
        <p:sp>
          <p:nvSpPr>
            <p:cNvPr id="30" name="Straight Connector 64@|9FFC:0|FBC:0|LFC:1554685|LBC:16777215"/>
            <p:cNvSpPr/>
            <p:nvPr/>
          </p:nvSpPr>
          <p:spPr>
            <a:xfrm flipH="1" flipV="1">
              <a:off x="3127643" y="1459073"/>
              <a:ext cx="465038" cy="0"/>
            </a:xfrm>
            <a:prstGeom prst="line">
              <a:avLst/>
            </a:prstGeom>
            <a:grpFill/>
            <a:ln w="19050" cap="rnd" cmpd="sng" algn="ctr">
              <a:solidFill>
                <a:srgbClr val="6A3C7C"/>
              </a:solidFill>
              <a:prstDash val="solid"/>
              <a:headEnd type="none"/>
              <a:tailEnd type="oval"/>
            </a:ln>
            <a:effectLst/>
          </p:spPr>
        </p:sp>
      </p:grpSp>
      <p:grpSp>
        <p:nvGrpSpPr>
          <p:cNvPr id="31" name="Group 81"/>
          <p:cNvGrpSpPr/>
          <p:nvPr/>
        </p:nvGrpSpPr>
        <p:grpSpPr>
          <a:xfrm flipH="1">
            <a:off x="7276953" y="3600482"/>
            <a:ext cx="736929" cy="244899"/>
            <a:chOff x="3127643" y="1459073"/>
            <a:chExt cx="704089" cy="187150"/>
          </a:xfrm>
          <a:solidFill>
            <a:srgbClr val="A5CA36"/>
          </a:solidFill>
        </p:grpSpPr>
        <p:sp>
          <p:nvSpPr>
            <p:cNvPr id="32" name="Straight Connector 73@|9FFC:0|FBC:0|LFC:2381804|LBC:16777215"/>
            <p:cNvSpPr/>
            <p:nvPr/>
          </p:nvSpPr>
          <p:spPr>
            <a:xfrm flipH="1" flipV="1">
              <a:off x="3592678" y="1460246"/>
              <a:ext cx="239054" cy="185977"/>
            </a:xfrm>
            <a:prstGeom prst="line">
              <a:avLst/>
            </a:prstGeom>
            <a:grpFill/>
            <a:ln w="19050" cap="rnd" cmpd="sng" algn="ctr">
              <a:solidFill>
                <a:srgbClr val="02B3C5"/>
              </a:solidFill>
              <a:prstDash val="solid"/>
              <a:headEnd type="oval"/>
              <a:tailEnd type="none"/>
            </a:ln>
            <a:effectLst/>
          </p:spPr>
        </p:sp>
        <p:sp>
          <p:nvSpPr>
            <p:cNvPr id="33" name="Straight Connector 74@|9FFC:0|FBC:0|LFC:2381804|LBC:16777215"/>
            <p:cNvSpPr/>
            <p:nvPr/>
          </p:nvSpPr>
          <p:spPr>
            <a:xfrm flipH="1" flipV="1">
              <a:off x="3127643" y="1459073"/>
              <a:ext cx="465038" cy="0"/>
            </a:xfrm>
            <a:prstGeom prst="line">
              <a:avLst/>
            </a:prstGeom>
            <a:grpFill/>
            <a:ln w="19050" cap="rnd" cmpd="sng" algn="ctr">
              <a:solidFill>
                <a:srgbClr val="02B3C5"/>
              </a:solidFill>
              <a:prstDash val="solid"/>
              <a:headEnd type="none"/>
              <a:tailEnd type="oval"/>
            </a:ln>
            <a:effectLst/>
          </p:spPr>
        </p:sp>
      </p:grpSp>
      <p:grpSp>
        <p:nvGrpSpPr>
          <p:cNvPr id="34" name="Group 81"/>
          <p:cNvGrpSpPr/>
          <p:nvPr/>
        </p:nvGrpSpPr>
        <p:grpSpPr>
          <a:xfrm>
            <a:off x="3962533" y="5289772"/>
            <a:ext cx="1387792" cy="259393"/>
            <a:chOff x="3127643" y="1459073"/>
            <a:chExt cx="704089" cy="187150"/>
          </a:xfrm>
          <a:solidFill>
            <a:srgbClr val="1C8EE4"/>
          </a:solidFill>
        </p:grpSpPr>
        <p:sp>
          <p:nvSpPr>
            <p:cNvPr id="35" name="Straight Connector 77@|9FFC:0|FBC:0|LFC:4308095|LBC:16777215"/>
            <p:cNvSpPr/>
            <p:nvPr/>
          </p:nvSpPr>
          <p:spPr>
            <a:xfrm flipH="1" flipV="1">
              <a:off x="3592678" y="1460246"/>
              <a:ext cx="239054" cy="185977"/>
            </a:xfrm>
            <a:prstGeom prst="line">
              <a:avLst/>
            </a:prstGeom>
            <a:grpFill/>
            <a:ln w="19050" cap="rnd" cmpd="sng" algn="ctr">
              <a:solidFill>
                <a:srgbClr val="02B3C5"/>
              </a:solidFill>
              <a:prstDash val="solid"/>
              <a:headEnd type="oval"/>
              <a:tailEnd type="none"/>
            </a:ln>
            <a:effectLst/>
          </p:spPr>
        </p:sp>
        <p:sp>
          <p:nvSpPr>
            <p:cNvPr id="36" name="Straight Connector 78@|9FFC:0|FBC:0|LFC:4308095|LBC:16777215"/>
            <p:cNvSpPr/>
            <p:nvPr/>
          </p:nvSpPr>
          <p:spPr>
            <a:xfrm flipH="1" flipV="1">
              <a:off x="3127643" y="1459073"/>
              <a:ext cx="465038" cy="0"/>
            </a:xfrm>
            <a:prstGeom prst="line">
              <a:avLst/>
            </a:prstGeom>
            <a:grpFill/>
            <a:ln w="19050" cap="rnd" cmpd="sng" algn="ctr">
              <a:solidFill>
                <a:srgbClr val="02B3C5"/>
              </a:solidFill>
              <a:prstDash val="solid"/>
              <a:headEnd type="none"/>
              <a:tailEnd type="oval"/>
            </a:ln>
            <a:effectLst/>
          </p:spPr>
        </p:sp>
      </p:grpSp>
      <p:grpSp>
        <p:nvGrpSpPr>
          <p:cNvPr id="37" name="Group 81"/>
          <p:cNvGrpSpPr/>
          <p:nvPr/>
        </p:nvGrpSpPr>
        <p:grpSpPr>
          <a:xfrm>
            <a:off x="3934634" y="3619574"/>
            <a:ext cx="736929" cy="244899"/>
            <a:chOff x="3127643" y="1459073"/>
            <a:chExt cx="704089" cy="187150"/>
          </a:xfrm>
          <a:solidFill>
            <a:srgbClr val="FCC725"/>
          </a:solidFill>
        </p:grpSpPr>
        <p:sp>
          <p:nvSpPr>
            <p:cNvPr id="38" name="Straight Connector 84@|9FFC:0|FBC:0|LFC:14657585|LBC:16777215"/>
            <p:cNvSpPr/>
            <p:nvPr/>
          </p:nvSpPr>
          <p:spPr>
            <a:xfrm flipH="1" flipV="1">
              <a:off x="3592678" y="1460246"/>
              <a:ext cx="239054" cy="185977"/>
            </a:xfrm>
            <a:prstGeom prst="line">
              <a:avLst/>
            </a:prstGeom>
            <a:grpFill/>
            <a:ln w="19050" cap="rnd" cmpd="sng" algn="ctr">
              <a:solidFill>
                <a:srgbClr val="F1BE22"/>
              </a:solidFill>
              <a:prstDash val="solid"/>
              <a:headEnd type="oval"/>
              <a:tailEnd type="none"/>
            </a:ln>
            <a:effectLst/>
          </p:spPr>
        </p:sp>
        <p:sp>
          <p:nvSpPr>
            <p:cNvPr id="39" name="Straight Connector 85@|9FFC:0|FBC:0|LFC:14657585|LBC:16777215"/>
            <p:cNvSpPr/>
            <p:nvPr/>
          </p:nvSpPr>
          <p:spPr>
            <a:xfrm flipH="1" flipV="1">
              <a:off x="3127643" y="1459073"/>
              <a:ext cx="465038" cy="0"/>
            </a:xfrm>
            <a:prstGeom prst="line">
              <a:avLst/>
            </a:prstGeom>
            <a:grpFill/>
            <a:ln w="19050" cap="rnd" cmpd="sng" algn="ctr">
              <a:solidFill>
                <a:srgbClr val="F1BE22"/>
              </a:solidFill>
              <a:prstDash val="solid"/>
              <a:headEnd type="none"/>
              <a:tailEnd type="oval"/>
            </a:ln>
            <a:effectLst/>
          </p:spPr>
        </p:sp>
      </p:grpSp>
      <p:grpSp>
        <p:nvGrpSpPr>
          <p:cNvPr id="40" name="Group 81"/>
          <p:cNvGrpSpPr/>
          <p:nvPr/>
        </p:nvGrpSpPr>
        <p:grpSpPr>
          <a:xfrm>
            <a:off x="3998011" y="2106994"/>
            <a:ext cx="736929" cy="244899"/>
            <a:chOff x="3127643" y="1459073"/>
            <a:chExt cx="704089" cy="187150"/>
          </a:xfrm>
          <a:solidFill>
            <a:srgbClr val="E71F3C"/>
          </a:solidFill>
        </p:grpSpPr>
        <p:sp>
          <p:nvSpPr>
            <p:cNvPr id="41" name="Straight Connector 89@|9FFC:0|FBC:0|LFC:4308095|LBC:16777215"/>
            <p:cNvSpPr/>
            <p:nvPr/>
          </p:nvSpPr>
          <p:spPr>
            <a:xfrm flipH="1" flipV="1">
              <a:off x="3592678" y="1460246"/>
              <a:ext cx="239054" cy="185977"/>
            </a:xfrm>
            <a:prstGeom prst="line">
              <a:avLst/>
            </a:prstGeom>
            <a:grpFill/>
            <a:ln w="19050" cap="rnd" cmpd="sng" algn="ctr">
              <a:solidFill>
                <a:srgbClr val="FFBF53"/>
              </a:solidFill>
              <a:prstDash val="solid"/>
              <a:headEnd type="oval"/>
              <a:tailEnd type="none"/>
            </a:ln>
            <a:effectLst/>
          </p:spPr>
        </p:sp>
        <p:sp>
          <p:nvSpPr>
            <p:cNvPr id="42" name="Straight Connector 90@|9FFC:0|FBC:0|LFC:4308095|LBC:16777215"/>
            <p:cNvSpPr/>
            <p:nvPr/>
          </p:nvSpPr>
          <p:spPr>
            <a:xfrm flipH="1" flipV="1">
              <a:off x="3127643" y="1459073"/>
              <a:ext cx="465038" cy="0"/>
            </a:xfrm>
            <a:prstGeom prst="line">
              <a:avLst/>
            </a:prstGeom>
            <a:grpFill/>
            <a:ln w="19050" cap="rnd" cmpd="sng" algn="ctr">
              <a:solidFill>
                <a:srgbClr val="FFBF53"/>
              </a:solidFill>
              <a:prstDash val="solid"/>
              <a:headEnd type="none"/>
              <a:tailEnd type="oval"/>
            </a:ln>
            <a:effectLst/>
          </p:spPr>
        </p:sp>
      </p:grpSp>
      <p:sp>
        <p:nvSpPr>
          <p:cNvPr id="43" name="Freeform 206"/>
          <p:cNvSpPr>
            <a:spLocks noEditPoints="1"/>
          </p:cNvSpPr>
          <p:nvPr/>
        </p:nvSpPr>
        <p:spPr bwMode="auto">
          <a:xfrm>
            <a:off x="7495099" y="3083056"/>
            <a:ext cx="427038" cy="42545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rgbClr val="02B3C5"/>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5" name="Freeform 5"/>
          <p:cNvSpPr>
            <a:spLocks noEditPoints="1"/>
          </p:cNvSpPr>
          <p:nvPr/>
        </p:nvSpPr>
        <p:spPr bwMode="auto">
          <a:xfrm>
            <a:off x="3969261" y="3083056"/>
            <a:ext cx="436563" cy="423863"/>
          </a:xfrm>
          <a:custGeom>
            <a:avLst/>
            <a:gdLst/>
            <a:ahLst/>
            <a:cxnLst>
              <a:cxn ang="0">
                <a:pos x="671" y="73"/>
              </a:cxn>
              <a:cxn ang="0">
                <a:pos x="569" y="25"/>
              </a:cxn>
              <a:cxn ang="0">
                <a:pos x="576" y="4"/>
              </a:cxn>
              <a:cxn ang="0">
                <a:pos x="567" y="0"/>
              </a:cxn>
              <a:cxn ang="0">
                <a:pos x="111" y="1"/>
              </a:cxn>
              <a:cxn ang="0">
                <a:pos x="107" y="18"/>
              </a:cxn>
              <a:cxn ang="0">
                <a:pos x="103" y="73"/>
              </a:cxn>
              <a:cxn ang="0">
                <a:pos x="4" y="77"/>
              </a:cxn>
              <a:cxn ang="0">
                <a:pos x="67" y="254"/>
              </a:cxn>
              <a:cxn ang="0">
                <a:pos x="241" y="392"/>
              </a:cxn>
              <a:cxn ang="0">
                <a:pos x="271" y="444"/>
              </a:cxn>
              <a:cxn ang="0">
                <a:pos x="292" y="590"/>
              </a:cxn>
              <a:cxn ang="0">
                <a:pos x="254" y="594"/>
              </a:cxn>
              <a:cxn ang="0">
                <a:pos x="204" y="629"/>
              </a:cxn>
              <a:cxn ang="0">
                <a:pos x="213" y="662"/>
              </a:cxn>
              <a:cxn ang="0">
                <a:pos x="479" y="654"/>
              </a:cxn>
              <a:cxn ang="0">
                <a:pos x="472" y="617"/>
              </a:cxn>
              <a:cxn ang="0">
                <a:pos x="414" y="590"/>
              </a:cxn>
              <a:cxn ang="0">
                <a:pos x="416" y="455"/>
              </a:cxn>
              <a:cxn ang="0">
                <a:pos x="406" y="437"/>
              </a:cxn>
              <a:cxn ang="0">
                <a:pos x="431" y="397"/>
              </a:cxn>
              <a:cxn ang="0">
                <a:pos x="455" y="357"/>
              </a:cxn>
              <a:cxn ang="0">
                <a:pos x="683" y="85"/>
              </a:cxn>
              <a:cxn ang="0">
                <a:pos x="146" y="288"/>
              </a:cxn>
              <a:cxn ang="0">
                <a:pos x="95" y="244"/>
              </a:cxn>
              <a:cxn ang="0">
                <a:pos x="81" y="229"/>
              </a:cxn>
              <a:cxn ang="0">
                <a:pos x="78" y="224"/>
              </a:cxn>
              <a:cxn ang="0">
                <a:pos x="43" y="166"/>
              </a:cxn>
              <a:cxn ang="0">
                <a:pos x="41" y="161"/>
              </a:cxn>
              <a:cxn ang="0">
                <a:pos x="30" y="130"/>
              </a:cxn>
              <a:cxn ang="0">
                <a:pos x="23" y="97"/>
              </a:cxn>
              <a:cxn ang="0">
                <a:pos x="180" y="307"/>
              </a:cxn>
              <a:cxn ang="0">
                <a:pos x="453" y="141"/>
              </a:cxn>
              <a:cxn ang="0">
                <a:pos x="413" y="266"/>
              </a:cxn>
              <a:cxn ang="0">
                <a:pos x="342" y="222"/>
              </a:cxn>
              <a:cxn ang="0">
                <a:pos x="271" y="266"/>
              </a:cxn>
              <a:cxn ang="0">
                <a:pos x="230" y="141"/>
              </a:cxn>
              <a:cxn ang="0">
                <a:pos x="314" y="135"/>
              </a:cxn>
              <a:cxn ang="0">
                <a:pos x="345" y="57"/>
              </a:cxn>
              <a:cxn ang="0">
                <a:pos x="452" y="135"/>
              </a:cxn>
              <a:cxn ang="0">
                <a:pos x="653" y="103"/>
              </a:cxn>
              <a:cxn ang="0">
                <a:pos x="638" y="156"/>
              </a:cxn>
              <a:cxn ang="0">
                <a:pos x="635" y="163"/>
              </a:cxn>
              <a:cxn ang="0">
                <a:pos x="627" y="179"/>
              </a:cxn>
              <a:cxn ang="0">
                <a:pos x="598" y="226"/>
              </a:cxn>
              <a:cxn ang="0">
                <a:pos x="591" y="234"/>
              </a:cxn>
              <a:cxn ang="0">
                <a:pos x="563" y="263"/>
              </a:cxn>
              <a:cxn ang="0">
                <a:pos x="497" y="307"/>
              </a:cxn>
              <a:cxn ang="0">
                <a:pos x="654" y="97"/>
              </a:cxn>
              <a:cxn ang="0">
                <a:pos x="653" y="103"/>
              </a:cxn>
            </a:cxnLst>
            <a:rect l="0" t="0" r="r" b="b"/>
            <a:pathLst>
              <a:path w="683" h="662">
                <a:moveTo>
                  <a:pt x="680" y="78"/>
                </a:moveTo>
                <a:cubicBezTo>
                  <a:pt x="678" y="75"/>
                  <a:pt x="675" y="73"/>
                  <a:pt x="671" y="73"/>
                </a:cubicBezTo>
                <a:cubicBezTo>
                  <a:pt x="580" y="73"/>
                  <a:pt x="580" y="73"/>
                  <a:pt x="580" y="73"/>
                </a:cubicBezTo>
                <a:cubicBezTo>
                  <a:pt x="577" y="49"/>
                  <a:pt x="571" y="32"/>
                  <a:pt x="569" y="25"/>
                </a:cubicBezTo>
                <a:cubicBezTo>
                  <a:pt x="572" y="23"/>
                  <a:pt x="574" y="20"/>
                  <a:pt x="576" y="18"/>
                </a:cubicBezTo>
                <a:cubicBezTo>
                  <a:pt x="580" y="14"/>
                  <a:pt x="580" y="8"/>
                  <a:pt x="576" y="4"/>
                </a:cubicBezTo>
                <a:cubicBezTo>
                  <a:pt x="575" y="3"/>
                  <a:pt x="574" y="2"/>
                  <a:pt x="572" y="1"/>
                </a:cubicBezTo>
                <a:cubicBezTo>
                  <a:pt x="571" y="1"/>
                  <a:pt x="569" y="0"/>
                  <a:pt x="567" y="0"/>
                </a:cubicBezTo>
                <a:cubicBezTo>
                  <a:pt x="116" y="0"/>
                  <a:pt x="116" y="0"/>
                  <a:pt x="116" y="0"/>
                </a:cubicBezTo>
                <a:cubicBezTo>
                  <a:pt x="114" y="0"/>
                  <a:pt x="112" y="1"/>
                  <a:pt x="111" y="1"/>
                </a:cubicBezTo>
                <a:cubicBezTo>
                  <a:pt x="109" y="2"/>
                  <a:pt x="108" y="3"/>
                  <a:pt x="107" y="4"/>
                </a:cubicBezTo>
                <a:cubicBezTo>
                  <a:pt x="103" y="8"/>
                  <a:pt x="103" y="14"/>
                  <a:pt x="107" y="18"/>
                </a:cubicBezTo>
                <a:cubicBezTo>
                  <a:pt x="109" y="20"/>
                  <a:pt x="111" y="23"/>
                  <a:pt x="114" y="25"/>
                </a:cubicBezTo>
                <a:cubicBezTo>
                  <a:pt x="112" y="32"/>
                  <a:pt x="107" y="49"/>
                  <a:pt x="103" y="73"/>
                </a:cubicBezTo>
                <a:cubicBezTo>
                  <a:pt x="13" y="73"/>
                  <a:pt x="13" y="73"/>
                  <a:pt x="13" y="73"/>
                </a:cubicBezTo>
                <a:cubicBezTo>
                  <a:pt x="8" y="73"/>
                  <a:pt x="6" y="75"/>
                  <a:pt x="4" y="77"/>
                </a:cubicBezTo>
                <a:cubicBezTo>
                  <a:pt x="1" y="79"/>
                  <a:pt x="0" y="82"/>
                  <a:pt x="0" y="85"/>
                </a:cubicBezTo>
                <a:cubicBezTo>
                  <a:pt x="5" y="147"/>
                  <a:pt x="28" y="206"/>
                  <a:pt x="67" y="254"/>
                </a:cubicBezTo>
                <a:cubicBezTo>
                  <a:pt x="108" y="304"/>
                  <a:pt x="165" y="341"/>
                  <a:pt x="228" y="357"/>
                </a:cubicBezTo>
                <a:cubicBezTo>
                  <a:pt x="225" y="368"/>
                  <a:pt x="224" y="385"/>
                  <a:pt x="241" y="392"/>
                </a:cubicBezTo>
                <a:cubicBezTo>
                  <a:pt x="253" y="397"/>
                  <a:pt x="266" y="403"/>
                  <a:pt x="275" y="413"/>
                </a:cubicBezTo>
                <a:cubicBezTo>
                  <a:pt x="284" y="423"/>
                  <a:pt x="281" y="435"/>
                  <a:pt x="271" y="444"/>
                </a:cubicBezTo>
                <a:cubicBezTo>
                  <a:pt x="268" y="447"/>
                  <a:pt x="267" y="450"/>
                  <a:pt x="268" y="455"/>
                </a:cubicBezTo>
                <a:cubicBezTo>
                  <a:pt x="292" y="590"/>
                  <a:pt x="292" y="590"/>
                  <a:pt x="292" y="590"/>
                </a:cubicBezTo>
                <a:cubicBezTo>
                  <a:pt x="269" y="590"/>
                  <a:pt x="269" y="590"/>
                  <a:pt x="269" y="590"/>
                </a:cubicBezTo>
                <a:cubicBezTo>
                  <a:pt x="264" y="590"/>
                  <a:pt x="258" y="591"/>
                  <a:pt x="254" y="594"/>
                </a:cubicBezTo>
                <a:cubicBezTo>
                  <a:pt x="212" y="617"/>
                  <a:pt x="212" y="617"/>
                  <a:pt x="212" y="617"/>
                </a:cubicBezTo>
                <a:cubicBezTo>
                  <a:pt x="208" y="619"/>
                  <a:pt x="204" y="624"/>
                  <a:pt x="204" y="629"/>
                </a:cubicBezTo>
                <a:cubicBezTo>
                  <a:pt x="204" y="654"/>
                  <a:pt x="204" y="654"/>
                  <a:pt x="204" y="654"/>
                </a:cubicBezTo>
                <a:cubicBezTo>
                  <a:pt x="204" y="659"/>
                  <a:pt x="208" y="662"/>
                  <a:pt x="213" y="662"/>
                </a:cubicBezTo>
                <a:cubicBezTo>
                  <a:pt x="471" y="662"/>
                  <a:pt x="471" y="662"/>
                  <a:pt x="471" y="662"/>
                </a:cubicBezTo>
                <a:cubicBezTo>
                  <a:pt x="475" y="662"/>
                  <a:pt x="479" y="659"/>
                  <a:pt x="479" y="654"/>
                </a:cubicBezTo>
                <a:cubicBezTo>
                  <a:pt x="479" y="628"/>
                  <a:pt x="479" y="628"/>
                  <a:pt x="479" y="628"/>
                </a:cubicBezTo>
                <a:cubicBezTo>
                  <a:pt x="479" y="624"/>
                  <a:pt x="476" y="619"/>
                  <a:pt x="472" y="617"/>
                </a:cubicBezTo>
                <a:cubicBezTo>
                  <a:pt x="461" y="611"/>
                  <a:pt x="440" y="600"/>
                  <a:pt x="429" y="594"/>
                </a:cubicBezTo>
                <a:cubicBezTo>
                  <a:pt x="426" y="591"/>
                  <a:pt x="419" y="590"/>
                  <a:pt x="414" y="590"/>
                </a:cubicBezTo>
                <a:cubicBezTo>
                  <a:pt x="392" y="590"/>
                  <a:pt x="392" y="590"/>
                  <a:pt x="392" y="590"/>
                </a:cubicBezTo>
                <a:cubicBezTo>
                  <a:pt x="392" y="590"/>
                  <a:pt x="415" y="456"/>
                  <a:pt x="416" y="455"/>
                </a:cubicBezTo>
                <a:cubicBezTo>
                  <a:pt x="416" y="452"/>
                  <a:pt x="416" y="448"/>
                  <a:pt x="414" y="446"/>
                </a:cubicBezTo>
                <a:cubicBezTo>
                  <a:pt x="411" y="443"/>
                  <a:pt x="408" y="440"/>
                  <a:pt x="406" y="437"/>
                </a:cubicBezTo>
                <a:cubicBezTo>
                  <a:pt x="403" y="432"/>
                  <a:pt x="402" y="427"/>
                  <a:pt x="403" y="421"/>
                </a:cubicBezTo>
                <a:cubicBezTo>
                  <a:pt x="407" y="409"/>
                  <a:pt x="421" y="402"/>
                  <a:pt x="431" y="397"/>
                </a:cubicBezTo>
                <a:cubicBezTo>
                  <a:pt x="435" y="395"/>
                  <a:pt x="438" y="394"/>
                  <a:pt x="442" y="392"/>
                </a:cubicBezTo>
                <a:cubicBezTo>
                  <a:pt x="460" y="385"/>
                  <a:pt x="458" y="368"/>
                  <a:pt x="455" y="357"/>
                </a:cubicBezTo>
                <a:cubicBezTo>
                  <a:pt x="518" y="340"/>
                  <a:pt x="575" y="304"/>
                  <a:pt x="616" y="254"/>
                </a:cubicBezTo>
                <a:cubicBezTo>
                  <a:pt x="655" y="206"/>
                  <a:pt x="679" y="147"/>
                  <a:pt x="683" y="85"/>
                </a:cubicBezTo>
                <a:cubicBezTo>
                  <a:pt x="683" y="83"/>
                  <a:pt x="682" y="80"/>
                  <a:pt x="680" y="78"/>
                </a:cubicBezTo>
                <a:close/>
                <a:moveTo>
                  <a:pt x="146" y="288"/>
                </a:moveTo>
                <a:cubicBezTo>
                  <a:pt x="133" y="279"/>
                  <a:pt x="125" y="273"/>
                  <a:pt x="114" y="263"/>
                </a:cubicBezTo>
                <a:cubicBezTo>
                  <a:pt x="108" y="257"/>
                  <a:pt x="101" y="251"/>
                  <a:pt x="95" y="244"/>
                </a:cubicBezTo>
                <a:cubicBezTo>
                  <a:pt x="91" y="241"/>
                  <a:pt x="88" y="237"/>
                  <a:pt x="85" y="234"/>
                </a:cubicBezTo>
                <a:cubicBezTo>
                  <a:pt x="84" y="232"/>
                  <a:pt x="82" y="230"/>
                  <a:pt x="81" y="229"/>
                </a:cubicBezTo>
                <a:cubicBezTo>
                  <a:pt x="80" y="228"/>
                  <a:pt x="80" y="227"/>
                  <a:pt x="79" y="226"/>
                </a:cubicBezTo>
                <a:cubicBezTo>
                  <a:pt x="79" y="226"/>
                  <a:pt x="78" y="225"/>
                  <a:pt x="78" y="224"/>
                </a:cubicBezTo>
                <a:cubicBezTo>
                  <a:pt x="67" y="210"/>
                  <a:pt x="57" y="195"/>
                  <a:pt x="49" y="179"/>
                </a:cubicBezTo>
                <a:cubicBezTo>
                  <a:pt x="47" y="175"/>
                  <a:pt x="45" y="171"/>
                  <a:pt x="43" y="166"/>
                </a:cubicBezTo>
                <a:cubicBezTo>
                  <a:pt x="42" y="163"/>
                  <a:pt x="42" y="163"/>
                  <a:pt x="42" y="163"/>
                </a:cubicBezTo>
                <a:cubicBezTo>
                  <a:pt x="42" y="163"/>
                  <a:pt x="41" y="161"/>
                  <a:pt x="41" y="161"/>
                </a:cubicBezTo>
                <a:cubicBezTo>
                  <a:pt x="40" y="159"/>
                  <a:pt x="40" y="158"/>
                  <a:pt x="39" y="156"/>
                </a:cubicBezTo>
                <a:cubicBezTo>
                  <a:pt x="36" y="147"/>
                  <a:pt x="33" y="139"/>
                  <a:pt x="30" y="130"/>
                </a:cubicBezTo>
                <a:cubicBezTo>
                  <a:pt x="28" y="121"/>
                  <a:pt x="26" y="112"/>
                  <a:pt x="24" y="103"/>
                </a:cubicBezTo>
                <a:cubicBezTo>
                  <a:pt x="24" y="101"/>
                  <a:pt x="23" y="99"/>
                  <a:pt x="23" y="97"/>
                </a:cubicBezTo>
                <a:cubicBezTo>
                  <a:pt x="97" y="97"/>
                  <a:pt x="97" y="97"/>
                  <a:pt x="97" y="97"/>
                </a:cubicBezTo>
                <a:cubicBezTo>
                  <a:pt x="93" y="159"/>
                  <a:pt x="105" y="244"/>
                  <a:pt x="180" y="307"/>
                </a:cubicBezTo>
                <a:cubicBezTo>
                  <a:pt x="168" y="301"/>
                  <a:pt x="156" y="295"/>
                  <a:pt x="146" y="288"/>
                </a:cubicBezTo>
                <a:close/>
                <a:moveTo>
                  <a:pt x="453" y="141"/>
                </a:moveTo>
                <a:cubicBezTo>
                  <a:pt x="388" y="188"/>
                  <a:pt x="388" y="188"/>
                  <a:pt x="388" y="188"/>
                </a:cubicBezTo>
                <a:cubicBezTo>
                  <a:pt x="413" y="266"/>
                  <a:pt x="413" y="266"/>
                  <a:pt x="413" y="266"/>
                </a:cubicBezTo>
                <a:cubicBezTo>
                  <a:pt x="415" y="271"/>
                  <a:pt x="412" y="273"/>
                  <a:pt x="408" y="270"/>
                </a:cubicBezTo>
                <a:cubicBezTo>
                  <a:pt x="342" y="222"/>
                  <a:pt x="342" y="222"/>
                  <a:pt x="342" y="222"/>
                </a:cubicBezTo>
                <a:cubicBezTo>
                  <a:pt x="276" y="270"/>
                  <a:pt x="276" y="270"/>
                  <a:pt x="276" y="270"/>
                </a:cubicBezTo>
                <a:cubicBezTo>
                  <a:pt x="271" y="273"/>
                  <a:pt x="269" y="271"/>
                  <a:pt x="271" y="266"/>
                </a:cubicBezTo>
                <a:cubicBezTo>
                  <a:pt x="296" y="188"/>
                  <a:pt x="296" y="188"/>
                  <a:pt x="296" y="188"/>
                </a:cubicBezTo>
                <a:cubicBezTo>
                  <a:pt x="230" y="141"/>
                  <a:pt x="230" y="141"/>
                  <a:pt x="230" y="141"/>
                </a:cubicBezTo>
                <a:cubicBezTo>
                  <a:pt x="225" y="137"/>
                  <a:pt x="226" y="135"/>
                  <a:pt x="232" y="135"/>
                </a:cubicBezTo>
                <a:cubicBezTo>
                  <a:pt x="314" y="135"/>
                  <a:pt x="314" y="135"/>
                  <a:pt x="314" y="135"/>
                </a:cubicBezTo>
                <a:cubicBezTo>
                  <a:pt x="339" y="57"/>
                  <a:pt x="339" y="57"/>
                  <a:pt x="339" y="57"/>
                </a:cubicBezTo>
                <a:cubicBezTo>
                  <a:pt x="340" y="52"/>
                  <a:pt x="343" y="52"/>
                  <a:pt x="345" y="57"/>
                </a:cubicBezTo>
                <a:cubicBezTo>
                  <a:pt x="370" y="135"/>
                  <a:pt x="370" y="135"/>
                  <a:pt x="370" y="135"/>
                </a:cubicBezTo>
                <a:cubicBezTo>
                  <a:pt x="452" y="135"/>
                  <a:pt x="452" y="135"/>
                  <a:pt x="452" y="135"/>
                </a:cubicBezTo>
                <a:cubicBezTo>
                  <a:pt x="457" y="134"/>
                  <a:pt x="458" y="137"/>
                  <a:pt x="453" y="141"/>
                </a:cubicBezTo>
                <a:close/>
                <a:moveTo>
                  <a:pt x="653" y="103"/>
                </a:moveTo>
                <a:cubicBezTo>
                  <a:pt x="651" y="112"/>
                  <a:pt x="649" y="121"/>
                  <a:pt x="647" y="130"/>
                </a:cubicBezTo>
                <a:cubicBezTo>
                  <a:pt x="644" y="139"/>
                  <a:pt x="641" y="147"/>
                  <a:pt x="638" y="156"/>
                </a:cubicBezTo>
                <a:cubicBezTo>
                  <a:pt x="637" y="158"/>
                  <a:pt x="636" y="159"/>
                  <a:pt x="636" y="161"/>
                </a:cubicBezTo>
                <a:cubicBezTo>
                  <a:pt x="636" y="161"/>
                  <a:pt x="635" y="163"/>
                  <a:pt x="635" y="163"/>
                </a:cubicBezTo>
                <a:cubicBezTo>
                  <a:pt x="634" y="166"/>
                  <a:pt x="634" y="166"/>
                  <a:pt x="634" y="166"/>
                </a:cubicBezTo>
                <a:cubicBezTo>
                  <a:pt x="632" y="171"/>
                  <a:pt x="630" y="175"/>
                  <a:pt x="627" y="179"/>
                </a:cubicBezTo>
                <a:cubicBezTo>
                  <a:pt x="619" y="195"/>
                  <a:pt x="610" y="210"/>
                  <a:pt x="599" y="224"/>
                </a:cubicBezTo>
                <a:cubicBezTo>
                  <a:pt x="599" y="225"/>
                  <a:pt x="598" y="226"/>
                  <a:pt x="598" y="226"/>
                </a:cubicBezTo>
                <a:cubicBezTo>
                  <a:pt x="597" y="227"/>
                  <a:pt x="596" y="228"/>
                  <a:pt x="596" y="229"/>
                </a:cubicBezTo>
                <a:cubicBezTo>
                  <a:pt x="594" y="230"/>
                  <a:pt x="593" y="232"/>
                  <a:pt x="591" y="234"/>
                </a:cubicBezTo>
                <a:cubicBezTo>
                  <a:pt x="588" y="237"/>
                  <a:pt x="585" y="241"/>
                  <a:pt x="582" y="244"/>
                </a:cubicBezTo>
                <a:cubicBezTo>
                  <a:pt x="576" y="251"/>
                  <a:pt x="569" y="257"/>
                  <a:pt x="563" y="263"/>
                </a:cubicBezTo>
                <a:cubicBezTo>
                  <a:pt x="551" y="273"/>
                  <a:pt x="544" y="279"/>
                  <a:pt x="531" y="288"/>
                </a:cubicBezTo>
                <a:cubicBezTo>
                  <a:pt x="520" y="295"/>
                  <a:pt x="509" y="301"/>
                  <a:pt x="497" y="307"/>
                </a:cubicBezTo>
                <a:cubicBezTo>
                  <a:pt x="571" y="244"/>
                  <a:pt x="584" y="159"/>
                  <a:pt x="580" y="97"/>
                </a:cubicBezTo>
                <a:cubicBezTo>
                  <a:pt x="654" y="97"/>
                  <a:pt x="654" y="97"/>
                  <a:pt x="654" y="97"/>
                </a:cubicBezTo>
                <a:cubicBezTo>
                  <a:pt x="653" y="99"/>
                  <a:pt x="653" y="101"/>
                  <a:pt x="653" y="103"/>
                </a:cubicBezTo>
                <a:close/>
                <a:moveTo>
                  <a:pt x="653" y="103"/>
                </a:moveTo>
                <a:cubicBezTo>
                  <a:pt x="653" y="103"/>
                  <a:pt x="653" y="103"/>
                  <a:pt x="653" y="103"/>
                </a:cubicBezTo>
              </a:path>
            </a:pathLst>
          </a:custGeom>
          <a:solidFill>
            <a:srgbClr val="F07474"/>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6" name="Freeform 45"/>
          <p:cNvSpPr>
            <a:spLocks noEditPoints="1"/>
          </p:cNvSpPr>
          <p:nvPr/>
        </p:nvSpPr>
        <p:spPr bwMode="auto">
          <a:xfrm>
            <a:off x="7499931" y="1383397"/>
            <a:ext cx="446088" cy="482600"/>
          </a:xfrm>
          <a:custGeom>
            <a:avLst/>
            <a:gdLst/>
            <a:ahLst/>
            <a:cxnLst>
              <a:cxn ang="0">
                <a:pos x="783" y="812"/>
              </a:cxn>
              <a:cxn ang="0">
                <a:pos x="684" y="703"/>
              </a:cxn>
              <a:cxn ang="0">
                <a:pos x="698" y="592"/>
              </a:cxn>
              <a:cxn ang="0">
                <a:pos x="674" y="483"/>
              </a:cxn>
              <a:cxn ang="0">
                <a:pos x="617" y="387"/>
              </a:cxn>
              <a:cxn ang="0">
                <a:pos x="532" y="315"/>
              </a:cxn>
              <a:cxn ang="0">
                <a:pos x="428" y="275"/>
              </a:cxn>
              <a:cxn ang="0">
                <a:pos x="316" y="270"/>
              </a:cxn>
              <a:cxn ang="0">
                <a:pos x="209" y="303"/>
              </a:cxn>
              <a:cxn ang="0">
                <a:pos x="119" y="367"/>
              </a:cxn>
              <a:cxn ang="0">
                <a:pos x="54" y="458"/>
              </a:cxn>
              <a:cxn ang="0">
                <a:pos x="22" y="565"/>
              </a:cxn>
              <a:cxn ang="0">
                <a:pos x="27" y="677"/>
              </a:cxn>
              <a:cxn ang="0">
                <a:pos x="68" y="781"/>
              </a:cxn>
              <a:cxn ang="0">
                <a:pos x="140" y="866"/>
              </a:cxn>
              <a:cxn ang="0">
                <a:pos x="236" y="923"/>
              </a:cxn>
              <a:cxn ang="0">
                <a:pos x="345" y="945"/>
              </a:cxn>
              <a:cxn ang="0">
                <a:pos x="456" y="931"/>
              </a:cxn>
              <a:cxn ang="0">
                <a:pos x="556" y="882"/>
              </a:cxn>
              <a:cxn ang="0">
                <a:pos x="605" y="817"/>
              </a:cxn>
              <a:cxn ang="0">
                <a:pos x="769" y="943"/>
              </a:cxn>
              <a:cxn ang="0">
                <a:pos x="843" y="818"/>
              </a:cxn>
              <a:cxn ang="0">
                <a:pos x="456" y="618"/>
              </a:cxn>
              <a:cxn ang="0">
                <a:pos x="317" y="545"/>
              </a:cxn>
              <a:cxn ang="0">
                <a:pos x="381" y="630"/>
              </a:cxn>
              <a:cxn ang="0">
                <a:pos x="276" y="614"/>
              </a:cxn>
              <a:cxn ang="0">
                <a:pos x="407" y="700"/>
              </a:cxn>
              <a:cxn ang="0">
                <a:pos x="408" y="804"/>
              </a:cxn>
              <a:cxn ang="0">
                <a:pos x="307" y="409"/>
              </a:cxn>
              <a:cxn ang="0">
                <a:pos x="550" y="674"/>
              </a:cxn>
              <a:cxn ang="0">
                <a:pos x="576" y="689"/>
              </a:cxn>
              <a:cxn ang="0">
                <a:pos x="299" y="379"/>
              </a:cxn>
              <a:cxn ang="0">
                <a:pos x="415" y="833"/>
              </a:cxn>
              <a:cxn ang="0">
                <a:pos x="544" y="781"/>
              </a:cxn>
              <a:cxn ang="0">
                <a:pos x="109" y="670"/>
              </a:cxn>
              <a:cxn ang="0">
                <a:pos x="605" y="543"/>
              </a:cxn>
              <a:cxn ang="0">
                <a:pos x="839" y="900"/>
              </a:cxn>
              <a:cxn ang="0">
                <a:pos x="773" y="900"/>
              </a:cxn>
              <a:cxn ang="0">
                <a:pos x="807" y="842"/>
              </a:cxn>
              <a:cxn ang="0">
                <a:pos x="839" y="900"/>
              </a:cxn>
              <a:cxn ang="0">
                <a:pos x="543" y="226"/>
              </a:cxn>
              <a:cxn ang="0">
                <a:pos x="570" y="293"/>
              </a:cxn>
              <a:cxn ang="0">
                <a:pos x="620" y="312"/>
              </a:cxn>
              <a:cxn ang="0">
                <a:pos x="687" y="340"/>
              </a:cxn>
              <a:cxn ang="0">
                <a:pos x="736" y="318"/>
              </a:cxn>
              <a:cxn ang="0">
                <a:pos x="802" y="290"/>
              </a:cxn>
              <a:cxn ang="0">
                <a:pos x="821" y="240"/>
              </a:cxn>
              <a:cxn ang="0">
                <a:pos x="849" y="173"/>
              </a:cxn>
              <a:cxn ang="0">
                <a:pos x="827" y="124"/>
              </a:cxn>
              <a:cxn ang="0">
                <a:pos x="800" y="58"/>
              </a:cxn>
              <a:cxn ang="0">
                <a:pos x="749" y="39"/>
              </a:cxn>
              <a:cxn ang="0">
                <a:pos x="683" y="11"/>
              </a:cxn>
              <a:cxn ang="0">
                <a:pos x="634" y="33"/>
              </a:cxn>
              <a:cxn ang="0">
                <a:pos x="567" y="60"/>
              </a:cxn>
              <a:cxn ang="0">
                <a:pos x="548" y="111"/>
              </a:cxn>
              <a:cxn ang="0">
                <a:pos x="521" y="177"/>
              </a:cxn>
              <a:cxn ang="0">
                <a:pos x="685" y="93"/>
              </a:cxn>
              <a:cxn ang="0">
                <a:pos x="685" y="258"/>
              </a:cxn>
              <a:cxn ang="0">
                <a:pos x="685" y="93"/>
              </a:cxn>
              <a:cxn ang="0">
                <a:pos x="685" y="93"/>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rgbClr val="FFBF53"/>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7" name="Freeform 177"/>
          <p:cNvSpPr>
            <a:spLocks noEditPoints="1"/>
          </p:cNvSpPr>
          <p:nvPr/>
        </p:nvSpPr>
        <p:spPr bwMode="auto">
          <a:xfrm>
            <a:off x="4005774" y="4697544"/>
            <a:ext cx="439738" cy="461963"/>
          </a:xfrm>
          <a:custGeom>
            <a:avLst/>
            <a:gdLst/>
            <a:ahLst/>
            <a:cxnLst>
              <a:cxn ang="0">
                <a:pos x="350" y="180"/>
              </a:cxn>
              <a:cxn ang="0">
                <a:pos x="10" y="180"/>
              </a:cxn>
              <a:cxn ang="0">
                <a:pos x="5" y="171"/>
              </a:cxn>
              <a:cxn ang="0">
                <a:pos x="170" y="8"/>
              </a:cxn>
              <a:cxn ang="0">
                <a:pos x="189" y="9"/>
              </a:cxn>
              <a:cxn ang="0">
                <a:pos x="250" y="69"/>
              </a:cxn>
              <a:cxn ang="0">
                <a:pos x="250" y="45"/>
              </a:cxn>
              <a:cxn ang="0">
                <a:pos x="281" y="45"/>
              </a:cxn>
              <a:cxn ang="0">
                <a:pos x="281" y="100"/>
              </a:cxn>
              <a:cxn ang="0">
                <a:pos x="353" y="171"/>
              </a:cxn>
              <a:cxn ang="0">
                <a:pos x="350" y="180"/>
              </a:cxn>
              <a:cxn ang="0">
                <a:pos x="314" y="367"/>
              </a:cxn>
              <a:cxn ang="0">
                <a:pos x="300" y="380"/>
              </a:cxn>
              <a:cxn ang="0">
                <a:pos x="194" y="380"/>
              </a:cxn>
              <a:cxn ang="0">
                <a:pos x="194" y="302"/>
              </a:cxn>
              <a:cxn ang="0">
                <a:pos x="146" y="302"/>
              </a:cxn>
              <a:cxn ang="0">
                <a:pos x="146" y="380"/>
              </a:cxn>
              <a:cxn ang="0">
                <a:pos x="58" y="380"/>
              </a:cxn>
              <a:cxn ang="0">
                <a:pos x="44" y="366"/>
              </a:cxn>
              <a:cxn ang="0">
                <a:pos x="44" y="188"/>
              </a:cxn>
              <a:cxn ang="0">
                <a:pos x="314" y="188"/>
              </a:cxn>
              <a:cxn ang="0">
                <a:pos x="314" y="367"/>
              </a:cxn>
              <a:cxn ang="0">
                <a:pos x="273" y="242"/>
              </a:cxn>
              <a:cxn ang="0">
                <a:pos x="225" y="242"/>
              </a:cxn>
              <a:cxn ang="0">
                <a:pos x="225" y="282"/>
              </a:cxn>
              <a:cxn ang="0">
                <a:pos x="273" y="282"/>
              </a:cxn>
              <a:cxn ang="0">
                <a:pos x="273" y="242"/>
              </a:cxn>
            </a:cxnLst>
            <a:rect l="0" t="0" r="r" b="b"/>
            <a:pathLst>
              <a:path w="360" h="380">
                <a:moveTo>
                  <a:pt x="350" y="180"/>
                </a:moveTo>
                <a:cubicBezTo>
                  <a:pt x="295" y="180"/>
                  <a:pt x="68" y="180"/>
                  <a:pt x="10" y="180"/>
                </a:cubicBezTo>
                <a:cubicBezTo>
                  <a:pt x="0" y="180"/>
                  <a:pt x="0" y="176"/>
                  <a:pt x="5" y="171"/>
                </a:cubicBezTo>
                <a:cubicBezTo>
                  <a:pt x="36" y="140"/>
                  <a:pt x="138" y="40"/>
                  <a:pt x="170" y="8"/>
                </a:cubicBezTo>
                <a:cubicBezTo>
                  <a:pt x="178" y="0"/>
                  <a:pt x="180" y="0"/>
                  <a:pt x="189" y="9"/>
                </a:cubicBezTo>
                <a:cubicBezTo>
                  <a:pt x="201" y="21"/>
                  <a:pt x="225" y="44"/>
                  <a:pt x="250" y="69"/>
                </a:cubicBezTo>
                <a:cubicBezTo>
                  <a:pt x="250" y="45"/>
                  <a:pt x="250" y="45"/>
                  <a:pt x="250" y="45"/>
                </a:cubicBezTo>
                <a:cubicBezTo>
                  <a:pt x="281" y="45"/>
                  <a:pt x="281" y="45"/>
                  <a:pt x="281" y="45"/>
                </a:cubicBezTo>
                <a:cubicBezTo>
                  <a:pt x="281" y="100"/>
                  <a:pt x="281" y="100"/>
                  <a:pt x="281" y="100"/>
                </a:cubicBezTo>
                <a:cubicBezTo>
                  <a:pt x="311" y="129"/>
                  <a:pt x="339" y="158"/>
                  <a:pt x="353" y="171"/>
                </a:cubicBezTo>
                <a:cubicBezTo>
                  <a:pt x="358" y="176"/>
                  <a:pt x="360" y="180"/>
                  <a:pt x="350" y="180"/>
                </a:cubicBezTo>
                <a:close/>
                <a:moveTo>
                  <a:pt x="314" y="367"/>
                </a:moveTo>
                <a:cubicBezTo>
                  <a:pt x="314" y="376"/>
                  <a:pt x="310" y="380"/>
                  <a:pt x="300" y="380"/>
                </a:cubicBezTo>
                <a:cubicBezTo>
                  <a:pt x="269" y="380"/>
                  <a:pt x="194" y="380"/>
                  <a:pt x="194" y="380"/>
                </a:cubicBezTo>
                <a:cubicBezTo>
                  <a:pt x="194" y="302"/>
                  <a:pt x="194" y="302"/>
                  <a:pt x="194" y="302"/>
                </a:cubicBezTo>
                <a:cubicBezTo>
                  <a:pt x="146" y="302"/>
                  <a:pt x="146" y="302"/>
                  <a:pt x="146" y="302"/>
                </a:cubicBezTo>
                <a:cubicBezTo>
                  <a:pt x="146" y="380"/>
                  <a:pt x="146" y="380"/>
                  <a:pt x="146" y="380"/>
                </a:cubicBezTo>
                <a:cubicBezTo>
                  <a:pt x="146" y="380"/>
                  <a:pt x="86" y="380"/>
                  <a:pt x="58" y="380"/>
                </a:cubicBezTo>
                <a:cubicBezTo>
                  <a:pt x="49" y="380"/>
                  <a:pt x="44" y="375"/>
                  <a:pt x="44" y="366"/>
                </a:cubicBezTo>
                <a:cubicBezTo>
                  <a:pt x="44" y="322"/>
                  <a:pt x="44" y="188"/>
                  <a:pt x="44" y="188"/>
                </a:cubicBezTo>
                <a:cubicBezTo>
                  <a:pt x="314" y="188"/>
                  <a:pt x="314" y="188"/>
                  <a:pt x="314" y="188"/>
                </a:cubicBezTo>
                <a:cubicBezTo>
                  <a:pt x="314" y="188"/>
                  <a:pt x="314" y="323"/>
                  <a:pt x="314" y="367"/>
                </a:cubicBezTo>
                <a:close/>
                <a:moveTo>
                  <a:pt x="273" y="242"/>
                </a:moveTo>
                <a:cubicBezTo>
                  <a:pt x="225" y="242"/>
                  <a:pt x="225" y="242"/>
                  <a:pt x="225" y="242"/>
                </a:cubicBezTo>
                <a:cubicBezTo>
                  <a:pt x="225" y="282"/>
                  <a:pt x="225" y="282"/>
                  <a:pt x="225" y="282"/>
                </a:cubicBezTo>
                <a:cubicBezTo>
                  <a:pt x="273" y="282"/>
                  <a:pt x="273" y="282"/>
                  <a:pt x="273" y="282"/>
                </a:cubicBezTo>
                <a:cubicBezTo>
                  <a:pt x="273" y="242"/>
                  <a:pt x="273" y="242"/>
                  <a:pt x="273" y="242"/>
                </a:cubicBezTo>
                <a:close/>
              </a:path>
            </a:pathLst>
          </a:custGeom>
          <a:solidFill>
            <a:srgbClr val="02B3C5"/>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16402" name="TextBox 13"/>
          <p:cNvSpPr txBox="1"/>
          <p:nvPr/>
        </p:nvSpPr>
        <p:spPr>
          <a:xfrm>
            <a:off x="8252336" y="3444371"/>
            <a:ext cx="3623945" cy="307340"/>
          </a:xfrm>
          <a:prstGeom prst="rect">
            <a:avLst/>
          </a:prstGeom>
          <a:noFill/>
          <a:ln w="9525">
            <a:noFill/>
          </a:ln>
        </p:spPr>
        <p:txBody>
          <a:bodyPr wrap="square" lIns="0" tIns="0" rIns="0" bIns="0" anchor="t">
            <a:spAutoFit/>
          </a:bodyPr>
          <a:lstStyle/>
          <a:p>
            <a:pPr algn="just" defTabSz="1216025">
              <a:spcBef>
                <a:spcPct val="20000"/>
              </a:spcBef>
            </a:pPr>
            <a:r>
              <a:rPr lang="en-US" sz="2000" dirty="0">
                <a:latin typeface="Times New Roman Regular" panose="02020703060505090304" charset="0"/>
                <a:cs typeface="Times New Roman Regular" panose="02020703060505090304" charset="0"/>
                <a:sym typeface="+mn-ea"/>
              </a:rPr>
              <a:t>It is a way to get more profit.</a:t>
            </a:r>
            <a:endParaRPr lang="en-US" altLang="zh-CN" sz="2000" dirty="0">
              <a:solidFill>
                <a:srgbClr val="445469"/>
              </a:solidFill>
              <a:latin typeface="Times New Roman Regular" panose="02020703060505090304" charset="0"/>
              <a:ea typeface="Microsoft YaHei" panose="020B0503020204020204" pitchFamily="34" charset="-122"/>
              <a:cs typeface="Times New Roman Regular" panose="02020703060505090304" charset="0"/>
              <a:sym typeface="Arial" panose="020B0604020202020204" pitchFamily="34" charset="0"/>
            </a:endParaRPr>
          </a:p>
        </p:txBody>
      </p:sp>
      <p:sp>
        <p:nvSpPr>
          <p:cNvPr id="16403" name="TextBox 13"/>
          <p:cNvSpPr txBox="1"/>
          <p:nvPr/>
        </p:nvSpPr>
        <p:spPr>
          <a:xfrm>
            <a:off x="8142481" y="1428881"/>
            <a:ext cx="3816985" cy="615315"/>
          </a:xfrm>
          <a:prstGeom prst="rect">
            <a:avLst/>
          </a:prstGeom>
          <a:noFill/>
          <a:ln w="9525">
            <a:noFill/>
          </a:ln>
        </p:spPr>
        <p:txBody>
          <a:bodyPr wrap="square" lIns="0" tIns="0" rIns="0" bIns="0" anchor="t">
            <a:spAutoFit/>
          </a:bodyPr>
          <a:lstStyle/>
          <a:p>
            <a:pPr algn="just" defTabSz="1216025">
              <a:spcBef>
                <a:spcPct val="20000"/>
              </a:spcBef>
            </a:pPr>
            <a:r>
              <a:rPr lang="en-US" sz="2000" dirty="0">
                <a:latin typeface="Times New Roman Regular" panose="02020703060505090304" charset="0"/>
                <a:cs typeface="Times New Roman Regular" panose="02020703060505090304" charset="0"/>
                <a:sym typeface="+mn-ea"/>
              </a:rPr>
              <a:t>Easy to analyze demand &amp; trend of different products.</a:t>
            </a:r>
            <a:endParaRPr lang="en-US" altLang="zh-CN" sz="2000" dirty="0">
              <a:solidFill>
                <a:srgbClr val="445469"/>
              </a:solidFill>
              <a:latin typeface="Times New Roman Regular" panose="02020703060505090304" charset="0"/>
              <a:ea typeface="Microsoft YaHei" panose="020B0503020204020204" pitchFamily="34" charset="-122"/>
              <a:cs typeface="Times New Roman Regular" panose="02020703060505090304" charset="0"/>
              <a:sym typeface="Arial" panose="020B0604020202020204" pitchFamily="34" charset="0"/>
            </a:endParaRPr>
          </a:p>
        </p:txBody>
      </p:sp>
      <p:sp>
        <p:nvSpPr>
          <p:cNvPr id="16404" name="TextBox 13"/>
          <p:cNvSpPr txBox="1"/>
          <p:nvPr/>
        </p:nvSpPr>
        <p:spPr>
          <a:xfrm>
            <a:off x="272291" y="1388876"/>
            <a:ext cx="3433445" cy="1292662"/>
          </a:xfrm>
          <a:prstGeom prst="rect">
            <a:avLst/>
          </a:prstGeom>
          <a:noFill/>
          <a:ln w="9525">
            <a:noFill/>
          </a:ln>
        </p:spPr>
        <p:txBody>
          <a:bodyPr wrap="square" lIns="0" tIns="0" rIns="0" bIns="0" numCol="1" anchor="t">
            <a:spAutoFit/>
          </a:bodyPr>
          <a:lstStyle/>
          <a:p>
            <a:pPr algn="just" defTabSz="1216025">
              <a:spcBef>
                <a:spcPct val="20000"/>
              </a:spcBef>
            </a:pPr>
            <a:r>
              <a:rPr lang="en-US" sz="2000" dirty="0">
                <a:latin typeface="Times New Roman Regular" panose="02020703060505090304" charset="0"/>
                <a:cs typeface="Times New Roman Regular" panose="02020703060505090304" charset="0"/>
                <a:sym typeface="+mn-ea"/>
              </a:rPr>
              <a:t>It is more efficient then writing it down in a book or by memorizing it.</a:t>
            </a:r>
            <a:endParaRPr lang="en-US" sz="2000" dirty="0">
              <a:latin typeface="Times New Roman Regular" panose="02020703060505090304" charset="0"/>
              <a:cs typeface="Times New Roman Regular" panose="02020703060505090304" charset="0"/>
            </a:endParaRPr>
          </a:p>
          <a:p>
            <a:pPr algn="r" defTabSz="1216025">
              <a:spcBef>
                <a:spcPct val="20000"/>
              </a:spcBef>
            </a:pPr>
            <a:endParaRPr lang="en-US" altLang="zh-CN" sz="2000" dirty="0">
              <a:solidFill>
                <a:srgbClr val="445469"/>
              </a:solidFill>
              <a:latin typeface="Times New Roman Regular" panose="02020703060505090304" charset="0"/>
              <a:ea typeface="Microsoft YaHei" panose="020B0503020204020204" pitchFamily="34" charset="-122"/>
              <a:cs typeface="Times New Roman Regular" panose="02020703060505090304" charset="0"/>
              <a:sym typeface="Arial" panose="020B0604020202020204" pitchFamily="34" charset="0"/>
            </a:endParaRPr>
          </a:p>
        </p:txBody>
      </p:sp>
      <p:sp>
        <p:nvSpPr>
          <p:cNvPr id="16405" name="TextBox 13"/>
          <p:cNvSpPr txBox="1"/>
          <p:nvPr/>
        </p:nvSpPr>
        <p:spPr>
          <a:xfrm>
            <a:off x="1372111" y="3228154"/>
            <a:ext cx="2333625" cy="615315"/>
          </a:xfrm>
          <a:prstGeom prst="rect">
            <a:avLst/>
          </a:prstGeom>
          <a:noFill/>
          <a:ln w="9525">
            <a:noFill/>
          </a:ln>
        </p:spPr>
        <p:txBody>
          <a:bodyPr wrap="square" lIns="0" tIns="0" rIns="0" bIns="0" anchor="t">
            <a:spAutoFit/>
          </a:bodyPr>
          <a:lstStyle/>
          <a:p>
            <a:pPr algn="just" defTabSz="1216025">
              <a:spcBef>
                <a:spcPct val="20000"/>
              </a:spcBef>
            </a:pPr>
            <a:r>
              <a:rPr lang="en-US" sz="2000" dirty="0">
                <a:latin typeface="Times New Roman Regular" panose="02020703060505090304" charset="0"/>
                <a:cs typeface="Times New Roman Regular" panose="02020703060505090304" charset="0"/>
                <a:sym typeface="+mn-ea"/>
              </a:rPr>
              <a:t>There is no any fear of losing  data.</a:t>
            </a:r>
            <a:endParaRPr lang="en-US" altLang="zh-CN" sz="2000" dirty="0">
              <a:solidFill>
                <a:srgbClr val="445469"/>
              </a:solidFill>
              <a:latin typeface="Times New Roman Regular" panose="02020703060505090304" charset="0"/>
              <a:ea typeface="Microsoft YaHei" panose="020B0503020204020204" pitchFamily="34" charset="-122"/>
              <a:cs typeface="Times New Roman Regular" panose="02020703060505090304" charset="0"/>
              <a:sym typeface="Arial" panose="020B0604020202020204" pitchFamily="34" charset="0"/>
            </a:endParaRPr>
          </a:p>
        </p:txBody>
      </p:sp>
      <p:sp>
        <p:nvSpPr>
          <p:cNvPr id="16406" name="TextBox 13"/>
          <p:cNvSpPr txBox="1"/>
          <p:nvPr/>
        </p:nvSpPr>
        <p:spPr>
          <a:xfrm>
            <a:off x="1222886" y="5096006"/>
            <a:ext cx="2333625" cy="984885"/>
          </a:xfrm>
          <a:prstGeom prst="rect">
            <a:avLst/>
          </a:prstGeom>
          <a:noFill/>
          <a:ln w="9525">
            <a:noFill/>
          </a:ln>
        </p:spPr>
        <p:txBody>
          <a:bodyPr wrap="square" lIns="0" tIns="0" rIns="0" bIns="0" anchor="t">
            <a:spAutoFit/>
          </a:bodyPr>
          <a:lstStyle/>
          <a:p>
            <a:pPr algn="just" defTabSz="1216025">
              <a:spcBef>
                <a:spcPct val="20000"/>
              </a:spcBef>
            </a:pPr>
            <a:r>
              <a:rPr lang="en-US" sz="2000" dirty="0">
                <a:latin typeface="Times New Roman Regular" panose="02020703060505090304" charset="0"/>
                <a:cs typeface="Times New Roman Regular" panose="02020703060505090304" charset="0"/>
                <a:sym typeface="+mn-ea"/>
              </a:rPr>
              <a:t>Easy to manage stock  and orders .</a:t>
            </a:r>
            <a:endParaRPr lang="en-US" sz="2000" dirty="0">
              <a:latin typeface="Times New Roman Regular" panose="02020703060505090304" charset="0"/>
              <a:cs typeface="Times New Roman Regular" panose="02020703060505090304" charset="0"/>
            </a:endParaRPr>
          </a:p>
          <a:p>
            <a:pPr algn="r" defTabSz="1216025">
              <a:spcBef>
                <a:spcPct val="20000"/>
              </a:spcBef>
            </a:pPr>
            <a:endParaRPr lang="en-US" altLang="zh-CN" sz="2000" dirty="0">
              <a:solidFill>
                <a:srgbClr val="445469"/>
              </a:solidFill>
              <a:latin typeface="Times New Roman Regular" panose="02020703060505090304" charset="0"/>
              <a:ea typeface="Microsoft YaHei" panose="020B0503020204020204" pitchFamily="34" charset="-122"/>
              <a:cs typeface="Times New Roman Regular" panose="02020703060505090304" charset="0"/>
              <a:sym typeface="Arial" panose="020B0604020202020204" pitchFamily="34" charset="0"/>
            </a:endParaRPr>
          </a:p>
        </p:txBody>
      </p:sp>
      <p:sp>
        <p:nvSpPr>
          <p:cNvPr id="52" name="Freeform 51"/>
          <p:cNvSpPr>
            <a:spLocks noEditPoints="1"/>
          </p:cNvSpPr>
          <p:nvPr/>
        </p:nvSpPr>
        <p:spPr bwMode="auto">
          <a:xfrm>
            <a:off x="4183574" y="1674944"/>
            <a:ext cx="446088" cy="482600"/>
          </a:xfrm>
          <a:custGeom>
            <a:avLst/>
            <a:gdLst/>
            <a:ahLst/>
            <a:cxnLst>
              <a:cxn ang="0">
                <a:pos x="783" y="812"/>
              </a:cxn>
              <a:cxn ang="0">
                <a:pos x="684" y="703"/>
              </a:cxn>
              <a:cxn ang="0">
                <a:pos x="698" y="592"/>
              </a:cxn>
              <a:cxn ang="0">
                <a:pos x="674" y="483"/>
              </a:cxn>
              <a:cxn ang="0">
                <a:pos x="617" y="387"/>
              </a:cxn>
              <a:cxn ang="0">
                <a:pos x="532" y="315"/>
              </a:cxn>
              <a:cxn ang="0">
                <a:pos x="428" y="275"/>
              </a:cxn>
              <a:cxn ang="0">
                <a:pos x="316" y="270"/>
              </a:cxn>
              <a:cxn ang="0">
                <a:pos x="209" y="303"/>
              </a:cxn>
              <a:cxn ang="0">
                <a:pos x="119" y="367"/>
              </a:cxn>
              <a:cxn ang="0">
                <a:pos x="54" y="458"/>
              </a:cxn>
              <a:cxn ang="0">
                <a:pos x="22" y="565"/>
              </a:cxn>
              <a:cxn ang="0">
                <a:pos x="27" y="677"/>
              </a:cxn>
              <a:cxn ang="0">
                <a:pos x="68" y="781"/>
              </a:cxn>
              <a:cxn ang="0">
                <a:pos x="140" y="866"/>
              </a:cxn>
              <a:cxn ang="0">
                <a:pos x="236" y="923"/>
              </a:cxn>
              <a:cxn ang="0">
                <a:pos x="345" y="945"/>
              </a:cxn>
              <a:cxn ang="0">
                <a:pos x="456" y="931"/>
              </a:cxn>
              <a:cxn ang="0">
                <a:pos x="556" y="882"/>
              </a:cxn>
              <a:cxn ang="0">
                <a:pos x="605" y="817"/>
              </a:cxn>
              <a:cxn ang="0">
                <a:pos x="769" y="943"/>
              </a:cxn>
              <a:cxn ang="0">
                <a:pos x="843" y="818"/>
              </a:cxn>
              <a:cxn ang="0">
                <a:pos x="456" y="618"/>
              </a:cxn>
              <a:cxn ang="0">
                <a:pos x="317" y="545"/>
              </a:cxn>
              <a:cxn ang="0">
                <a:pos x="381" y="630"/>
              </a:cxn>
              <a:cxn ang="0">
                <a:pos x="276" y="614"/>
              </a:cxn>
              <a:cxn ang="0">
                <a:pos x="407" y="700"/>
              </a:cxn>
              <a:cxn ang="0">
                <a:pos x="408" y="804"/>
              </a:cxn>
              <a:cxn ang="0">
                <a:pos x="307" y="409"/>
              </a:cxn>
              <a:cxn ang="0">
                <a:pos x="550" y="674"/>
              </a:cxn>
              <a:cxn ang="0">
                <a:pos x="576" y="689"/>
              </a:cxn>
              <a:cxn ang="0">
                <a:pos x="299" y="379"/>
              </a:cxn>
              <a:cxn ang="0">
                <a:pos x="415" y="833"/>
              </a:cxn>
              <a:cxn ang="0">
                <a:pos x="544" y="781"/>
              </a:cxn>
              <a:cxn ang="0">
                <a:pos x="109" y="670"/>
              </a:cxn>
              <a:cxn ang="0">
                <a:pos x="605" y="543"/>
              </a:cxn>
              <a:cxn ang="0">
                <a:pos x="839" y="900"/>
              </a:cxn>
              <a:cxn ang="0">
                <a:pos x="773" y="900"/>
              </a:cxn>
              <a:cxn ang="0">
                <a:pos x="807" y="842"/>
              </a:cxn>
              <a:cxn ang="0">
                <a:pos x="839" y="900"/>
              </a:cxn>
              <a:cxn ang="0">
                <a:pos x="543" y="226"/>
              </a:cxn>
              <a:cxn ang="0">
                <a:pos x="570" y="293"/>
              </a:cxn>
              <a:cxn ang="0">
                <a:pos x="620" y="312"/>
              </a:cxn>
              <a:cxn ang="0">
                <a:pos x="687" y="340"/>
              </a:cxn>
              <a:cxn ang="0">
                <a:pos x="736" y="318"/>
              </a:cxn>
              <a:cxn ang="0">
                <a:pos x="802" y="290"/>
              </a:cxn>
              <a:cxn ang="0">
                <a:pos x="821" y="240"/>
              </a:cxn>
              <a:cxn ang="0">
                <a:pos x="849" y="173"/>
              </a:cxn>
              <a:cxn ang="0">
                <a:pos x="827" y="124"/>
              </a:cxn>
              <a:cxn ang="0">
                <a:pos x="800" y="58"/>
              </a:cxn>
              <a:cxn ang="0">
                <a:pos x="749" y="39"/>
              </a:cxn>
              <a:cxn ang="0">
                <a:pos x="683" y="11"/>
              </a:cxn>
              <a:cxn ang="0">
                <a:pos x="634" y="33"/>
              </a:cxn>
              <a:cxn ang="0">
                <a:pos x="567" y="60"/>
              </a:cxn>
              <a:cxn ang="0">
                <a:pos x="548" y="111"/>
              </a:cxn>
              <a:cxn ang="0">
                <a:pos x="521" y="177"/>
              </a:cxn>
              <a:cxn ang="0">
                <a:pos x="685" y="93"/>
              </a:cxn>
              <a:cxn ang="0">
                <a:pos x="685" y="258"/>
              </a:cxn>
              <a:cxn ang="0">
                <a:pos x="685" y="93"/>
              </a:cxn>
              <a:cxn ang="0">
                <a:pos x="685" y="93"/>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rgbClr val="FFBF53"/>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16404"/>
                                        </p:tgtEl>
                                        <p:attrNameLst>
                                          <p:attrName>style.visibility</p:attrName>
                                        </p:attrNameLst>
                                      </p:cBhvr>
                                      <p:to>
                                        <p:strVal val="visible"/>
                                      </p:to>
                                    </p:set>
                                    <p:anim from="(-#ppt_w/2)" to="(#ppt_x)" calcmode="lin" valueType="num">
                                      <p:cBhvr>
                                        <p:cTn id="7" dur="600" fill="hold">
                                          <p:stCondLst>
                                            <p:cond delay="0"/>
                                          </p:stCondLst>
                                        </p:cTn>
                                        <p:tgtEl>
                                          <p:spTgt spid="16404"/>
                                        </p:tgtEl>
                                        <p:attrNameLst>
                                          <p:attrName>ppt_x</p:attrName>
                                        </p:attrNameLst>
                                      </p:cBhvr>
                                    </p:anim>
                                    <p:anim from="0" to="-1.0" calcmode="lin" valueType="num">
                                      <p:cBhvr>
                                        <p:cTn id="8" dur="200" decel="50000" autoRev="1" fill="hold">
                                          <p:stCondLst>
                                            <p:cond delay="600"/>
                                          </p:stCondLst>
                                        </p:cTn>
                                        <p:tgtEl>
                                          <p:spTgt spid="16404"/>
                                        </p:tgtEl>
                                        <p:attrNameLst>
                                          <p:attrName>xshear</p:attrName>
                                        </p:attrNameLst>
                                      </p:cBhvr>
                                    </p:anim>
                                    <p:animScale>
                                      <p:cBhvr>
                                        <p:cTn id="9" dur="200" decel="100000" autoRev="1" fill="hold">
                                          <p:stCondLst>
                                            <p:cond delay="600"/>
                                          </p:stCondLst>
                                        </p:cTn>
                                        <p:tgtEl>
                                          <p:spTgt spid="16404"/>
                                        </p:tgtEl>
                                      </p:cBhvr>
                                      <p:from x="100000" y="100000"/>
                                      <p:to x="80000" y="100000"/>
                                    </p:animScale>
                                    <p:anim by="(#ppt_h/3+#ppt_w*0.1)" calcmode="lin" valueType="num">
                                      <p:cBhvr additive="sum">
                                        <p:cTn id="10" dur="200" decel="100000" autoRev="1" fill="hold">
                                          <p:stCondLst>
                                            <p:cond delay="600"/>
                                          </p:stCondLst>
                                        </p:cTn>
                                        <p:tgtEl>
                                          <p:spTgt spid="16404"/>
                                        </p:tgtEl>
                                        <p:attrNameLst>
                                          <p:attrName>ppt_x</p:attrName>
                                        </p:attrNameLst>
                                      </p:cBhvr>
                                    </p:anim>
                                  </p:childTnLst>
                                </p:cTn>
                              </p:par>
                            </p:childTnLst>
                          </p:cTn>
                        </p:par>
                        <p:par>
                          <p:cTn id="11" fill="hold">
                            <p:stCondLst>
                              <p:cond delay="1000"/>
                            </p:stCondLst>
                            <p:childTnLst>
                              <p:par>
                                <p:cTn id="12" presetID="34" presetClass="entr" presetSubtype="0" fill="hold" grpId="0" nodeType="afterEffect">
                                  <p:stCondLst>
                                    <p:cond delay="0"/>
                                  </p:stCondLst>
                                  <p:childTnLst>
                                    <p:set>
                                      <p:cBhvr>
                                        <p:cTn id="13" dur="1" fill="hold">
                                          <p:stCondLst>
                                            <p:cond delay="0"/>
                                          </p:stCondLst>
                                        </p:cTn>
                                        <p:tgtEl>
                                          <p:spTgt spid="16405"/>
                                        </p:tgtEl>
                                        <p:attrNameLst>
                                          <p:attrName>style.visibility</p:attrName>
                                        </p:attrNameLst>
                                      </p:cBhvr>
                                      <p:to>
                                        <p:strVal val="visible"/>
                                      </p:to>
                                    </p:set>
                                    <p:anim from="(-#ppt_w/2)" to="(#ppt_x)" calcmode="lin" valueType="num">
                                      <p:cBhvr>
                                        <p:cTn id="14" dur="600" fill="hold">
                                          <p:stCondLst>
                                            <p:cond delay="0"/>
                                          </p:stCondLst>
                                        </p:cTn>
                                        <p:tgtEl>
                                          <p:spTgt spid="16405"/>
                                        </p:tgtEl>
                                        <p:attrNameLst>
                                          <p:attrName>ppt_x</p:attrName>
                                        </p:attrNameLst>
                                      </p:cBhvr>
                                    </p:anim>
                                    <p:anim from="0" to="-1.0" calcmode="lin" valueType="num">
                                      <p:cBhvr>
                                        <p:cTn id="15" dur="200" decel="50000" autoRev="1" fill="hold">
                                          <p:stCondLst>
                                            <p:cond delay="600"/>
                                          </p:stCondLst>
                                        </p:cTn>
                                        <p:tgtEl>
                                          <p:spTgt spid="16405"/>
                                        </p:tgtEl>
                                        <p:attrNameLst>
                                          <p:attrName>xshear</p:attrName>
                                        </p:attrNameLst>
                                      </p:cBhvr>
                                    </p:anim>
                                    <p:animScale>
                                      <p:cBhvr>
                                        <p:cTn id="16" dur="200" decel="100000" autoRev="1" fill="hold">
                                          <p:stCondLst>
                                            <p:cond delay="600"/>
                                          </p:stCondLst>
                                        </p:cTn>
                                        <p:tgtEl>
                                          <p:spTgt spid="16405"/>
                                        </p:tgtEl>
                                      </p:cBhvr>
                                      <p:from x="100000" y="100000"/>
                                      <p:to x="80000" y="100000"/>
                                    </p:animScale>
                                    <p:anim by="(#ppt_h/3+#ppt_w*0.1)" calcmode="lin" valueType="num">
                                      <p:cBhvr additive="sum">
                                        <p:cTn id="17" dur="200" decel="100000" autoRev="1" fill="hold">
                                          <p:stCondLst>
                                            <p:cond delay="600"/>
                                          </p:stCondLst>
                                        </p:cTn>
                                        <p:tgtEl>
                                          <p:spTgt spid="16405"/>
                                        </p:tgtEl>
                                        <p:attrNameLst>
                                          <p:attrName>ppt_x</p:attrName>
                                        </p:attrNameLst>
                                      </p:cBhvr>
                                    </p:anim>
                                  </p:childTnLst>
                                </p:cTn>
                              </p:par>
                            </p:childTnLst>
                          </p:cTn>
                        </p:par>
                        <p:par>
                          <p:cTn id="18" fill="hold">
                            <p:stCondLst>
                              <p:cond delay="2000"/>
                            </p:stCondLst>
                            <p:childTnLst>
                              <p:par>
                                <p:cTn id="19" presetID="34" presetClass="entr" presetSubtype="0" fill="hold" grpId="0" nodeType="afterEffect">
                                  <p:stCondLst>
                                    <p:cond delay="0"/>
                                  </p:stCondLst>
                                  <p:childTnLst>
                                    <p:set>
                                      <p:cBhvr>
                                        <p:cTn id="20" dur="1" fill="hold">
                                          <p:stCondLst>
                                            <p:cond delay="0"/>
                                          </p:stCondLst>
                                        </p:cTn>
                                        <p:tgtEl>
                                          <p:spTgt spid="16406"/>
                                        </p:tgtEl>
                                        <p:attrNameLst>
                                          <p:attrName>style.visibility</p:attrName>
                                        </p:attrNameLst>
                                      </p:cBhvr>
                                      <p:to>
                                        <p:strVal val="visible"/>
                                      </p:to>
                                    </p:set>
                                    <p:anim from="(-#ppt_w/2)" to="(#ppt_x)" calcmode="lin" valueType="num">
                                      <p:cBhvr>
                                        <p:cTn id="21" dur="600" fill="hold">
                                          <p:stCondLst>
                                            <p:cond delay="0"/>
                                          </p:stCondLst>
                                        </p:cTn>
                                        <p:tgtEl>
                                          <p:spTgt spid="16406"/>
                                        </p:tgtEl>
                                        <p:attrNameLst>
                                          <p:attrName>ppt_x</p:attrName>
                                        </p:attrNameLst>
                                      </p:cBhvr>
                                    </p:anim>
                                    <p:anim from="0" to="-1.0" calcmode="lin" valueType="num">
                                      <p:cBhvr>
                                        <p:cTn id="22" dur="200" decel="50000" autoRev="1" fill="hold">
                                          <p:stCondLst>
                                            <p:cond delay="600"/>
                                          </p:stCondLst>
                                        </p:cTn>
                                        <p:tgtEl>
                                          <p:spTgt spid="16406"/>
                                        </p:tgtEl>
                                        <p:attrNameLst>
                                          <p:attrName>xshear</p:attrName>
                                        </p:attrNameLst>
                                      </p:cBhvr>
                                    </p:anim>
                                    <p:animScale>
                                      <p:cBhvr>
                                        <p:cTn id="23" dur="200" decel="100000" autoRev="1" fill="hold">
                                          <p:stCondLst>
                                            <p:cond delay="600"/>
                                          </p:stCondLst>
                                        </p:cTn>
                                        <p:tgtEl>
                                          <p:spTgt spid="16406"/>
                                        </p:tgtEl>
                                      </p:cBhvr>
                                      <p:from x="100000" y="100000"/>
                                      <p:to x="80000" y="100000"/>
                                    </p:animScale>
                                    <p:anim by="(#ppt_h/3+#ppt_w*0.1)" calcmode="lin" valueType="num">
                                      <p:cBhvr additive="sum">
                                        <p:cTn id="24" dur="200" decel="100000" autoRev="1" fill="hold">
                                          <p:stCondLst>
                                            <p:cond delay="600"/>
                                          </p:stCondLst>
                                        </p:cTn>
                                        <p:tgtEl>
                                          <p:spTgt spid="16406"/>
                                        </p:tgtEl>
                                        <p:attrNameLst>
                                          <p:attrName>ppt_x</p:attrName>
                                        </p:attrNameLst>
                                      </p:cBhvr>
                                    </p:anim>
                                  </p:childTnLst>
                                </p:cTn>
                              </p:par>
                            </p:childTnLst>
                          </p:cTn>
                        </p:par>
                        <p:par>
                          <p:cTn id="25" fill="hold">
                            <p:stCondLst>
                              <p:cond delay="3000"/>
                            </p:stCondLst>
                            <p:childTnLst>
                              <p:par>
                                <p:cTn id="26" presetID="26" presetClass="entr" presetSubtype="0" fill="hold" grpId="0" nodeType="afterEffect">
                                  <p:stCondLst>
                                    <p:cond delay="0"/>
                                  </p:stCondLst>
                                  <p:childTnLst>
                                    <p:set>
                                      <p:cBhvr>
                                        <p:cTn id="27" dur="1" fill="hold">
                                          <p:stCondLst>
                                            <p:cond delay="0"/>
                                          </p:stCondLst>
                                        </p:cTn>
                                        <p:tgtEl>
                                          <p:spTgt spid="16403"/>
                                        </p:tgtEl>
                                        <p:attrNameLst>
                                          <p:attrName>style.visibility</p:attrName>
                                        </p:attrNameLst>
                                      </p:cBhvr>
                                      <p:to>
                                        <p:strVal val="visible"/>
                                      </p:to>
                                    </p:set>
                                    <p:animEffect transition="in" filter="wipe(down)">
                                      <p:cBhvr>
                                        <p:cTn id="28" dur="580">
                                          <p:stCondLst>
                                            <p:cond delay="0"/>
                                          </p:stCondLst>
                                        </p:cTn>
                                        <p:tgtEl>
                                          <p:spTgt spid="16403"/>
                                        </p:tgtEl>
                                      </p:cBhvr>
                                    </p:animEffect>
                                    <p:anim calcmode="lin" valueType="num">
                                      <p:cBhvr>
                                        <p:cTn id="29" dur="1822" tmFilter="0,0; 0.14,0.36; 0.43,0.73; 0.71,0.91; 1.0,1.0">
                                          <p:stCondLst>
                                            <p:cond delay="0"/>
                                          </p:stCondLst>
                                        </p:cTn>
                                        <p:tgtEl>
                                          <p:spTgt spid="16403"/>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6403"/>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6403"/>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6403"/>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6403"/>
                                        </p:tgtEl>
                                        <p:attrNameLst>
                                          <p:attrName>ppt_y</p:attrName>
                                        </p:attrNameLst>
                                      </p:cBhvr>
                                      <p:tavLst>
                                        <p:tav tm="0" fmla="#ppt_y-sin(pi*$)/81">
                                          <p:val>
                                            <p:fltVal val="0"/>
                                          </p:val>
                                        </p:tav>
                                        <p:tav tm="100000">
                                          <p:val>
                                            <p:fltVal val="1"/>
                                          </p:val>
                                        </p:tav>
                                      </p:tavLst>
                                    </p:anim>
                                    <p:animScale>
                                      <p:cBhvr>
                                        <p:cTn id="34" dur="26">
                                          <p:stCondLst>
                                            <p:cond delay="650"/>
                                          </p:stCondLst>
                                        </p:cTn>
                                        <p:tgtEl>
                                          <p:spTgt spid="16403"/>
                                        </p:tgtEl>
                                      </p:cBhvr>
                                      <p:to x="100000" y="60000"/>
                                    </p:animScale>
                                    <p:animScale>
                                      <p:cBhvr>
                                        <p:cTn id="35" dur="166" decel="50000">
                                          <p:stCondLst>
                                            <p:cond delay="676"/>
                                          </p:stCondLst>
                                        </p:cTn>
                                        <p:tgtEl>
                                          <p:spTgt spid="16403"/>
                                        </p:tgtEl>
                                      </p:cBhvr>
                                      <p:to x="100000" y="100000"/>
                                    </p:animScale>
                                    <p:animScale>
                                      <p:cBhvr>
                                        <p:cTn id="36" dur="26">
                                          <p:stCondLst>
                                            <p:cond delay="1312"/>
                                          </p:stCondLst>
                                        </p:cTn>
                                        <p:tgtEl>
                                          <p:spTgt spid="16403"/>
                                        </p:tgtEl>
                                      </p:cBhvr>
                                      <p:to x="100000" y="80000"/>
                                    </p:animScale>
                                    <p:animScale>
                                      <p:cBhvr>
                                        <p:cTn id="37" dur="166" decel="50000">
                                          <p:stCondLst>
                                            <p:cond delay="1338"/>
                                          </p:stCondLst>
                                        </p:cTn>
                                        <p:tgtEl>
                                          <p:spTgt spid="16403"/>
                                        </p:tgtEl>
                                      </p:cBhvr>
                                      <p:to x="100000" y="100000"/>
                                    </p:animScale>
                                    <p:animScale>
                                      <p:cBhvr>
                                        <p:cTn id="38" dur="26">
                                          <p:stCondLst>
                                            <p:cond delay="1642"/>
                                          </p:stCondLst>
                                        </p:cTn>
                                        <p:tgtEl>
                                          <p:spTgt spid="16403"/>
                                        </p:tgtEl>
                                      </p:cBhvr>
                                      <p:to x="100000" y="90000"/>
                                    </p:animScale>
                                    <p:animScale>
                                      <p:cBhvr>
                                        <p:cTn id="39" dur="166" decel="50000">
                                          <p:stCondLst>
                                            <p:cond delay="1668"/>
                                          </p:stCondLst>
                                        </p:cTn>
                                        <p:tgtEl>
                                          <p:spTgt spid="16403"/>
                                        </p:tgtEl>
                                      </p:cBhvr>
                                      <p:to x="100000" y="100000"/>
                                    </p:animScale>
                                    <p:animScale>
                                      <p:cBhvr>
                                        <p:cTn id="40" dur="26">
                                          <p:stCondLst>
                                            <p:cond delay="1808"/>
                                          </p:stCondLst>
                                        </p:cTn>
                                        <p:tgtEl>
                                          <p:spTgt spid="16403"/>
                                        </p:tgtEl>
                                      </p:cBhvr>
                                      <p:to x="100000" y="95000"/>
                                    </p:animScale>
                                    <p:animScale>
                                      <p:cBhvr>
                                        <p:cTn id="41" dur="166" decel="50000">
                                          <p:stCondLst>
                                            <p:cond delay="1834"/>
                                          </p:stCondLst>
                                        </p:cTn>
                                        <p:tgtEl>
                                          <p:spTgt spid="16403"/>
                                        </p:tgtEl>
                                      </p:cBhvr>
                                      <p:to x="100000" y="100000"/>
                                    </p:animScale>
                                  </p:childTnLst>
                                </p:cTn>
                              </p:par>
                            </p:childTnLst>
                          </p:cTn>
                        </p:par>
                        <p:par>
                          <p:cTn id="42" fill="hold">
                            <p:stCondLst>
                              <p:cond delay="5000"/>
                            </p:stCondLst>
                            <p:childTnLst>
                              <p:par>
                                <p:cTn id="43" presetID="26" presetClass="entr" presetSubtype="0" fill="hold" grpId="0" nodeType="afterEffect">
                                  <p:stCondLst>
                                    <p:cond delay="0"/>
                                  </p:stCondLst>
                                  <p:childTnLst>
                                    <p:set>
                                      <p:cBhvr>
                                        <p:cTn id="44" dur="1" fill="hold">
                                          <p:stCondLst>
                                            <p:cond delay="0"/>
                                          </p:stCondLst>
                                        </p:cTn>
                                        <p:tgtEl>
                                          <p:spTgt spid="16402"/>
                                        </p:tgtEl>
                                        <p:attrNameLst>
                                          <p:attrName>style.visibility</p:attrName>
                                        </p:attrNameLst>
                                      </p:cBhvr>
                                      <p:to>
                                        <p:strVal val="visible"/>
                                      </p:to>
                                    </p:set>
                                    <p:animEffect transition="in" filter="wipe(down)">
                                      <p:cBhvr>
                                        <p:cTn id="45" dur="580">
                                          <p:stCondLst>
                                            <p:cond delay="0"/>
                                          </p:stCondLst>
                                        </p:cTn>
                                        <p:tgtEl>
                                          <p:spTgt spid="16402"/>
                                        </p:tgtEl>
                                      </p:cBhvr>
                                    </p:animEffect>
                                    <p:anim calcmode="lin" valueType="num">
                                      <p:cBhvr>
                                        <p:cTn id="46" dur="1822" tmFilter="0,0; 0.14,0.36; 0.43,0.73; 0.71,0.91; 1.0,1.0">
                                          <p:stCondLst>
                                            <p:cond delay="0"/>
                                          </p:stCondLst>
                                        </p:cTn>
                                        <p:tgtEl>
                                          <p:spTgt spid="16402"/>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16402"/>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16402"/>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16402"/>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16402"/>
                                        </p:tgtEl>
                                        <p:attrNameLst>
                                          <p:attrName>ppt_y</p:attrName>
                                        </p:attrNameLst>
                                      </p:cBhvr>
                                      <p:tavLst>
                                        <p:tav tm="0" fmla="#ppt_y-sin(pi*$)/81">
                                          <p:val>
                                            <p:fltVal val="0"/>
                                          </p:val>
                                        </p:tav>
                                        <p:tav tm="100000">
                                          <p:val>
                                            <p:fltVal val="1"/>
                                          </p:val>
                                        </p:tav>
                                      </p:tavLst>
                                    </p:anim>
                                    <p:animScale>
                                      <p:cBhvr>
                                        <p:cTn id="51" dur="26">
                                          <p:stCondLst>
                                            <p:cond delay="650"/>
                                          </p:stCondLst>
                                        </p:cTn>
                                        <p:tgtEl>
                                          <p:spTgt spid="16402"/>
                                        </p:tgtEl>
                                      </p:cBhvr>
                                      <p:to x="100000" y="60000"/>
                                    </p:animScale>
                                    <p:animScale>
                                      <p:cBhvr>
                                        <p:cTn id="52" dur="166" decel="50000">
                                          <p:stCondLst>
                                            <p:cond delay="676"/>
                                          </p:stCondLst>
                                        </p:cTn>
                                        <p:tgtEl>
                                          <p:spTgt spid="16402"/>
                                        </p:tgtEl>
                                      </p:cBhvr>
                                      <p:to x="100000" y="100000"/>
                                    </p:animScale>
                                    <p:animScale>
                                      <p:cBhvr>
                                        <p:cTn id="53" dur="26">
                                          <p:stCondLst>
                                            <p:cond delay="1312"/>
                                          </p:stCondLst>
                                        </p:cTn>
                                        <p:tgtEl>
                                          <p:spTgt spid="16402"/>
                                        </p:tgtEl>
                                      </p:cBhvr>
                                      <p:to x="100000" y="80000"/>
                                    </p:animScale>
                                    <p:animScale>
                                      <p:cBhvr>
                                        <p:cTn id="54" dur="166" decel="50000">
                                          <p:stCondLst>
                                            <p:cond delay="1338"/>
                                          </p:stCondLst>
                                        </p:cTn>
                                        <p:tgtEl>
                                          <p:spTgt spid="16402"/>
                                        </p:tgtEl>
                                      </p:cBhvr>
                                      <p:to x="100000" y="100000"/>
                                    </p:animScale>
                                    <p:animScale>
                                      <p:cBhvr>
                                        <p:cTn id="55" dur="26">
                                          <p:stCondLst>
                                            <p:cond delay="1642"/>
                                          </p:stCondLst>
                                        </p:cTn>
                                        <p:tgtEl>
                                          <p:spTgt spid="16402"/>
                                        </p:tgtEl>
                                      </p:cBhvr>
                                      <p:to x="100000" y="90000"/>
                                    </p:animScale>
                                    <p:animScale>
                                      <p:cBhvr>
                                        <p:cTn id="56" dur="166" decel="50000">
                                          <p:stCondLst>
                                            <p:cond delay="1668"/>
                                          </p:stCondLst>
                                        </p:cTn>
                                        <p:tgtEl>
                                          <p:spTgt spid="16402"/>
                                        </p:tgtEl>
                                      </p:cBhvr>
                                      <p:to x="100000" y="100000"/>
                                    </p:animScale>
                                    <p:animScale>
                                      <p:cBhvr>
                                        <p:cTn id="57" dur="26">
                                          <p:stCondLst>
                                            <p:cond delay="1808"/>
                                          </p:stCondLst>
                                        </p:cTn>
                                        <p:tgtEl>
                                          <p:spTgt spid="16402"/>
                                        </p:tgtEl>
                                      </p:cBhvr>
                                      <p:to x="100000" y="95000"/>
                                    </p:animScale>
                                    <p:animScale>
                                      <p:cBhvr>
                                        <p:cTn id="58" dur="166" decel="50000">
                                          <p:stCondLst>
                                            <p:cond delay="1834"/>
                                          </p:stCondLst>
                                        </p:cTn>
                                        <p:tgtEl>
                                          <p:spTgt spid="1640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2" grpId="0"/>
      <p:bldP spid="16403" grpId="0"/>
      <p:bldP spid="16404" grpId="0"/>
      <p:bldP spid="16405" grpId="0"/>
      <p:bldP spid="164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nip Diagonal Corner Rectangle 38"/>
          <p:cNvSpPr/>
          <p:nvPr/>
        </p:nvSpPr>
        <p:spPr>
          <a:xfrm>
            <a:off x="417443" y="119270"/>
            <a:ext cx="11410122" cy="6430617"/>
          </a:xfrm>
          <a:prstGeom prst="snip2DiagRect">
            <a:avLst/>
          </a:prstGeom>
          <a:ln w="76200">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 name="Rectangle 3"/>
          <p:cNvSpPr/>
          <p:nvPr/>
        </p:nvSpPr>
        <p:spPr>
          <a:xfrm>
            <a:off x="2637322" y="240632"/>
            <a:ext cx="6083166" cy="1203157"/>
          </a:xfrm>
          <a:prstGeom prst="rect">
            <a:avLst/>
          </a:prstGeom>
          <a:solidFill>
            <a:schemeClr val="accent1">
              <a:lumMod val="75000"/>
            </a:schemeClr>
          </a:solidFill>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339967" y="500514"/>
            <a:ext cx="5034012" cy="673770"/>
          </a:xfrm>
          <a:noFill/>
          <a:ln>
            <a:noFill/>
          </a:ln>
        </p:spPr>
        <p:style>
          <a:lnRef idx="2">
            <a:schemeClr val="accent6"/>
          </a:lnRef>
          <a:fillRef idx="1">
            <a:schemeClr val="lt1"/>
          </a:fillRef>
          <a:effectRef idx="0">
            <a:schemeClr val="accent6"/>
          </a:effectRef>
          <a:fontRef idx="minor">
            <a:schemeClr val="dk1"/>
          </a:fontRef>
        </p:style>
        <p:txBody>
          <a:bodyPr>
            <a:prstTxWarp prst="textWave2">
              <a:avLst/>
            </a:prstTxWarp>
          </a:bodyPr>
          <a:lstStyle/>
          <a:p>
            <a:pPr algn="ctr"/>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Limitations</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050" name="AutoShape 2"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52" name="AutoShape 4"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54" name="AutoShape 6"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56" name="AutoShape 8"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58" name="AutoShape 10"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60" name="AutoShape 12"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62" name="AutoShape 14"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64" name="AutoShape 16"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66" name="AutoShape 18"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68" name="AutoShape 20"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70" name="AutoShape 22"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72" name="AutoShape 24"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074" name="AutoShape 26" descr="Delivery cancelled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grpSp>
        <p:nvGrpSpPr>
          <p:cNvPr id="28" name="Group 27"/>
          <p:cNvGrpSpPr/>
          <p:nvPr/>
        </p:nvGrpSpPr>
        <p:grpSpPr>
          <a:xfrm>
            <a:off x="1874729" y="3556326"/>
            <a:ext cx="1251284" cy="1193532"/>
            <a:chOff x="1463040" y="3753853"/>
            <a:chExt cx="1251284" cy="1193532"/>
          </a:xfrm>
          <a:solidFill>
            <a:srgbClr val="FF0000"/>
          </a:solidFill>
        </p:grpSpPr>
        <p:sp>
          <p:nvSpPr>
            <p:cNvPr id="5" name="Hexagon 4"/>
            <p:cNvSpPr/>
            <p:nvPr/>
          </p:nvSpPr>
          <p:spPr>
            <a:xfrm>
              <a:off x="1463040" y="3753853"/>
              <a:ext cx="1251284" cy="1193532"/>
            </a:xfrm>
            <a:prstGeom prst="hexagon">
              <a:avLst/>
            </a:prstGeom>
            <a:grpFill/>
            <a:effectLst>
              <a:outerShdw blurRad="57150" dist="19050" dir="5400000" algn="ctr" rotWithShape="0">
                <a:srgbClr val="000000">
                  <a:alpha val="63000"/>
                </a:srgbClr>
              </a:outerShdw>
              <a:reflection blurRad="6350" stA="52000" endA="300" endPos="35000" dir="5400000" sy="-100000" algn="bl" rotWithShape="0"/>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pic>
          <p:nvPicPr>
            <p:cNvPr id="2077" name="Picture 29"/>
            <p:cNvPicPr>
              <a:picLocks noChangeAspect="1" noChangeArrowheads="1"/>
            </p:cNvPicPr>
            <p:nvPr/>
          </p:nvPicPr>
          <p:blipFill>
            <a:blip r:embed="rId1"/>
            <a:srcRect/>
            <a:stretch>
              <a:fillRect/>
            </a:stretch>
          </p:blipFill>
          <p:spPr bwMode="auto">
            <a:xfrm>
              <a:off x="1681363" y="3949472"/>
              <a:ext cx="814638" cy="802295"/>
            </a:xfrm>
            <a:prstGeom prst="ellipse">
              <a:avLst/>
            </a:prstGeom>
            <a:grp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29" name="Group 28"/>
          <p:cNvGrpSpPr/>
          <p:nvPr/>
        </p:nvGrpSpPr>
        <p:grpSpPr>
          <a:xfrm>
            <a:off x="1856072" y="1632092"/>
            <a:ext cx="1251284" cy="1193532"/>
            <a:chOff x="3222859" y="3781124"/>
            <a:chExt cx="1251284" cy="1193532"/>
          </a:xfrm>
          <a:solidFill>
            <a:srgbClr val="FFC000"/>
          </a:solidFill>
        </p:grpSpPr>
        <p:sp>
          <p:nvSpPr>
            <p:cNvPr id="22" name="Hexagon 21"/>
            <p:cNvSpPr/>
            <p:nvPr/>
          </p:nvSpPr>
          <p:spPr>
            <a:xfrm>
              <a:off x="3222859" y="3781124"/>
              <a:ext cx="1251284" cy="1193532"/>
            </a:xfrm>
            <a:prstGeom prst="hexagon">
              <a:avLst/>
            </a:prstGeom>
            <a:grpFill/>
            <a:effectLst>
              <a:outerShdw blurRad="57150" dist="19050" dir="5400000" algn="ctr" rotWithShape="0">
                <a:srgbClr val="000000">
                  <a:alpha val="63000"/>
                </a:srgbClr>
              </a:outerShdw>
              <a:reflection blurRad="6350" stA="52000" endA="300" endPos="35000" dir="5400000" sy="-100000" algn="bl" rotWithShape="0"/>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nvGrpSpPr>
            <p:cNvPr id="25" name="Group 24"/>
            <p:cNvGrpSpPr/>
            <p:nvPr/>
          </p:nvGrpSpPr>
          <p:grpSpPr>
            <a:xfrm>
              <a:off x="3454204" y="4013409"/>
              <a:ext cx="743684" cy="698191"/>
              <a:chOff x="8811678" y="2684145"/>
              <a:chExt cx="2107589" cy="2071623"/>
            </a:xfrm>
            <a:grpFill/>
          </p:grpSpPr>
          <p:pic>
            <p:nvPicPr>
              <p:cNvPr id="2079" name="Picture 31"/>
              <p:cNvPicPr>
                <a:picLocks noChangeAspect="1" noChangeArrowheads="1"/>
              </p:cNvPicPr>
              <p:nvPr/>
            </p:nvPicPr>
            <p:blipFill>
              <a:blip r:embed="rId2" cstate="print"/>
              <a:srcRect/>
              <a:stretch>
                <a:fillRect/>
              </a:stretch>
            </p:blipFill>
            <p:spPr bwMode="auto">
              <a:xfrm>
                <a:off x="8938947" y="2775447"/>
                <a:ext cx="1980320" cy="1980321"/>
              </a:xfrm>
              <a:prstGeom prst="rect">
                <a:avLst/>
              </a:prstGeom>
              <a:grpFill/>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2078" name="Picture 30"/>
              <p:cNvPicPr>
                <a:picLocks noChangeAspect="1" noChangeArrowheads="1"/>
              </p:cNvPicPr>
              <p:nvPr/>
            </p:nvPicPr>
            <p:blipFill>
              <a:blip r:embed="rId3" cstate="print"/>
              <a:srcRect/>
              <a:stretch>
                <a:fillRect/>
              </a:stretch>
            </p:blipFill>
            <p:spPr bwMode="auto">
              <a:xfrm>
                <a:off x="8811678" y="2684145"/>
                <a:ext cx="467076" cy="462470"/>
              </a:xfrm>
              <a:prstGeom prst="rect">
                <a:avLst/>
              </a:prstGeom>
              <a:grpFill/>
              <a:ln w="38100" cap="sq">
                <a:solidFill>
                  <a:srgbClr val="000000"/>
                </a:solidFill>
                <a:prstDash val="solid"/>
                <a:miter lim="800000"/>
                <a:headEnd/>
                <a:tailEnd/>
              </a:ln>
              <a:effectLst>
                <a:outerShdw blurRad="50800" dist="38100" dir="2700000" algn="tl" rotWithShape="0">
                  <a:srgbClr val="000000">
                    <a:alpha val="43000"/>
                  </a:srgbClr>
                </a:outerShdw>
              </a:effectLst>
            </p:spPr>
          </p:pic>
        </p:grpSp>
      </p:grpSp>
      <p:sp>
        <p:nvSpPr>
          <p:cNvPr id="26" name="TextBox 25"/>
          <p:cNvSpPr txBox="1"/>
          <p:nvPr/>
        </p:nvSpPr>
        <p:spPr>
          <a:xfrm>
            <a:off x="5861785" y="1715321"/>
            <a:ext cx="4408371" cy="1846659"/>
          </a:xfrm>
          <a:prstGeom prst="rect">
            <a:avLst/>
          </a:prstGeom>
          <a:noFill/>
          <a:ln w="28575">
            <a:noFill/>
            <a:prstDash val="sysDot"/>
          </a:ln>
        </p:spPr>
        <p:txBody>
          <a:bodyPr wrap="square" rtlCol="0">
            <a:spAutoFit/>
          </a:bodyPr>
          <a:lstStyle/>
          <a:p>
            <a:r>
              <a:rPr lang="en-US" sz="2400" dirty="0"/>
              <a:t>Here is no any facility for Graphical representation of available stock &amp; the trend of particular product in market.</a:t>
            </a:r>
            <a:endParaRPr lang="en-US" sz="2400" dirty="0"/>
          </a:p>
          <a:p>
            <a:endParaRPr lang="en-US" dirty="0"/>
          </a:p>
        </p:txBody>
      </p:sp>
      <p:sp>
        <p:nvSpPr>
          <p:cNvPr id="27" name="TextBox 26"/>
          <p:cNvSpPr txBox="1"/>
          <p:nvPr/>
        </p:nvSpPr>
        <p:spPr>
          <a:xfrm>
            <a:off x="5869213" y="3691427"/>
            <a:ext cx="2723950" cy="1477328"/>
          </a:xfrm>
          <a:prstGeom prst="rect">
            <a:avLst/>
          </a:prstGeom>
          <a:noFill/>
          <a:ln w="38100">
            <a:noFill/>
            <a:prstDash val="sysDot"/>
          </a:ln>
        </p:spPr>
        <p:txBody>
          <a:bodyPr wrap="square" rtlCol="0">
            <a:spAutoFit/>
          </a:bodyPr>
          <a:lstStyle/>
          <a:p>
            <a:r>
              <a:rPr lang="en-US" sz="2400" dirty="0"/>
              <a:t>This application can't manage order delivery.</a:t>
            </a:r>
            <a:endParaRPr lang="en-US" sz="2400" dirty="0"/>
          </a:p>
          <a:p>
            <a:endParaRPr lang="en-US" dirty="0"/>
          </a:p>
        </p:txBody>
      </p:sp>
      <p:sp>
        <p:nvSpPr>
          <p:cNvPr id="30" name="Right Arrow 29"/>
          <p:cNvSpPr/>
          <p:nvPr/>
        </p:nvSpPr>
        <p:spPr>
          <a:xfrm>
            <a:off x="3513221" y="2012290"/>
            <a:ext cx="2338939" cy="433137"/>
          </a:xfrm>
          <a:prstGeom prst="rightArrow">
            <a:avLst/>
          </a:prstGeom>
          <a:ln w="19050"/>
          <a:effectLst>
            <a:glow rad="101600">
              <a:schemeClr val="accent4">
                <a:satMod val="175000"/>
                <a:alpha val="40000"/>
              </a:schemeClr>
            </a:glow>
          </a:effectLst>
          <a:scene3d>
            <a:camera prst="orthographicFront"/>
            <a:lightRig rig="threePt" dir="t"/>
          </a:scene3d>
          <a:sp3d>
            <a:bevelT prst="angle"/>
          </a:sp3d>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1" name="Right Arrow 30"/>
          <p:cNvSpPr/>
          <p:nvPr/>
        </p:nvSpPr>
        <p:spPr>
          <a:xfrm>
            <a:off x="3480544" y="3936524"/>
            <a:ext cx="2338939" cy="433137"/>
          </a:xfrm>
          <a:prstGeom prst="rightArrow">
            <a:avLst/>
          </a:prstGeom>
          <a:ln w="28575">
            <a:solidFill>
              <a:srgbClr val="FF0000"/>
            </a:solidFill>
          </a:ln>
          <a:effectLst>
            <a:glow rad="101600">
              <a:schemeClr val="accent2">
                <a:satMod val="175000"/>
                <a:alpha val="40000"/>
              </a:schemeClr>
            </a:glow>
          </a:effectLst>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2" name="TextBox 31"/>
          <p:cNvSpPr txBox="1"/>
          <p:nvPr/>
        </p:nvSpPr>
        <p:spPr>
          <a:xfrm>
            <a:off x="2951922" y="5615609"/>
            <a:ext cx="7494104" cy="523220"/>
          </a:xfrm>
          <a:prstGeom prst="rect">
            <a:avLst/>
          </a:prstGeom>
          <a:noFill/>
        </p:spPr>
        <p:txBody>
          <a:bodyPr wrap="square" rtlCol="0">
            <a:spAutoFit/>
          </a:bodyPr>
          <a:lstStyle/>
          <a:p>
            <a:pPr>
              <a:buFont typeface="Arial" panose="020B0604020202020204" pitchFamily="34" charset="0"/>
              <a:buChar char="•"/>
            </a:pPr>
            <a:r>
              <a:rPr lang="en-US" sz="2800" dirty="0"/>
              <a:t>This limitations will get covered in future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05"/>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 calcmode="lin" valueType="num">
                                      <p:cBhvr>
                                        <p:cTn id="9" dur="500" fill="hold"/>
                                        <p:tgtEl>
                                          <p:spTgt spid="29"/>
                                        </p:tgtEl>
                                        <p:attrNameLst>
                                          <p:attrName>ppt_x</p:attrName>
                                        </p:attrNameLst>
                                      </p:cBhvr>
                                      <p:tavLst>
                                        <p:tav tm="0">
                                          <p:val>
                                            <p:strVal val="#ppt_x-.2"/>
                                          </p:val>
                                        </p:tav>
                                        <p:tav tm="100000">
                                          <p:val>
                                            <p:strVal val="#ppt_x"/>
                                          </p:val>
                                        </p:tav>
                                      </p:tavLst>
                                    </p:anim>
                                    <p:anim calcmode="lin" valueType="num">
                                      <p:cBhvr>
                                        <p:cTn id="10" dur="500" fill="hold"/>
                                        <p:tgtEl>
                                          <p:spTgt spid="29"/>
                                        </p:tgtEl>
                                        <p:attrNameLst>
                                          <p:attrName>ppt_y</p:attrName>
                                        </p:attrNameLst>
                                      </p:cBhvr>
                                      <p:tavLst>
                                        <p:tav tm="0">
                                          <p:val>
                                            <p:strVal val="#ppt_y"/>
                                          </p:val>
                                        </p:tav>
                                        <p:tav tm="100000">
                                          <p:val>
                                            <p:strVal val="#ppt_y"/>
                                          </p:val>
                                        </p:tav>
                                      </p:tavLst>
                                    </p:anim>
                                    <p:animEffect transition="in" filter="fade">
                                      <p:cBhvr>
                                        <p:cTn id="11" dur="500"/>
                                        <p:tgtEl>
                                          <p:spTgt spid="29"/>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strVal val="#ppt_w*0.05"/>
                                          </p:val>
                                        </p:tav>
                                        <p:tav tm="100000">
                                          <p:val>
                                            <p:strVal val="#ppt_w"/>
                                          </p:val>
                                        </p:tav>
                                      </p:tavLst>
                                    </p:anim>
                                    <p:anim calcmode="lin" valueType="num">
                                      <p:cBhvr>
                                        <p:cTn id="15" dur="500" fill="hold"/>
                                        <p:tgtEl>
                                          <p:spTgt spid="30"/>
                                        </p:tgtEl>
                                        <p:attrNameLst>
                                          <p:attrName>ppt_h</p:attrName>
                                        </p:attrNameLst>
                                      </p:cBhvr>
                                      <p:tavLst>
                                        <p:tav tm="0">
                                          <p:val>
                                            <p:strVal val="#ppt_h"/>
                                          </p:val>
                                        </p:tav>
                                        <p:tav tm="100000">
                                          <p:val>
                                            <p:strVal val="#ppt_h"/>
                                          </p:val>
                                        </p:tav>
                                      </p:tavLst>
                                    </p:anim>
                                    <p:anim calcmode="lin" valueType="num">
                                      <p:cBhvr>
                                        <p:cTn id="16" dur="500" fill="hold"/>
                                        <p:tgtEl>
                                          <p:spTgt spid="30"/>
                                        </p:tgtEl>
                                        <p:attrNameLst>
                                          <p:attrName>ppt_x</p:attrName>
                                        </p:attrNameLst>
                                      </p:cBhvr>
                                      <p:tavLst>
                                        <p:tav tm="0">
                                          <p:val>
                                            <p:strVal val="#ppt_x-.2"/>
                                          </p:val>
                                        </p:tav>
                                        <p:tav tm="100000">
                                          <p:val>
                                            <p:strVal val="#ppt_x"/>
                                          </p:val>
                                        </p:tav>
                                      </p:tavLst>
                                    </p:anim>
                                    <p:anim calcmode="lin" valueType="num">
                                      <p:cBhvr>
                                        <p:cTn id="17" dur="500" fill="hold"/>
                                        <p:tgtEl>
                                          <p:spTgt spid="30"/>
                                        </p:tgtEl>
                                        <p:attrNameLst>
                                          <p:attrName>ppt_y</p:attrName>
                                        </p:attrNameLst>
                                      </p:cBhvr>
                                      <p:tavLst>
                                        <p:tav tm="0">
                                          <p:val>
                                            <p:strVal val="#ppt_y"/>
                                          </p:val>
                                        </p:tav>
                                        <p:tav tm="100000">
                                          <p:val>
                                            <p:strVal val="#ppt_y"/>
                                          </p:val>
                                        </p:tav>
                                      </p:tavLst>
                                    </p:anim>
                                    <p:animEffect transition="in" filter="fade">
                                      <p:cBhvr>
                                        <p:cTn id="18" dur="500"/>
                                        <p:tgtEl>
                                          <p:spTgt spid="30"/>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strVal val="#ppt_w*0.05"/>
                                          </p:val>
                                        </p:tav>
                                        <p:tav tm="100000">
                                          <p:val>
                                            <p:strVal val="#ppt_w"/>
                                          </p:val>
                                        </p:tav>
                                      </p:tavLst>
                                    </p:anim>
                                    <p:anim calcmode="lin" valueType="num">
                                      <p:cBhvr>
                                        <p:cTn id="22" dur="500" fill="hold"/>
                                        <p:tgtEl>
                                          <p:spTgt spid="26"/>
                                        </p:tgtEl>
                                        <p:attrNameLst>
                                          <p:attrName>ppt_h</p:attrName>
                                        </p:attrNameLst>
                                      </p:cBhvr>
                                      <p:tavLst>
                                        <p:tav tm="0">
                                          <p:val>
                                            <p:strVal val="#ppt_h"/>
                                          </p:val>
                                        </p:tav>
                                        <p:tav tm="100000">
                                          <p:val>
                                            <p:strVal val="#ppt_h"/>
                                          </p:val>
                                        </p:tav>
                                      </p:tavLst>
                                    </p:anim>
                                    <p:anim calcmode="lin" valueType="num">
                                      <p:cBhvr>
                                        <p:cTn id="23" dur="500" fill="hold"/>
                                        <p:tgtEl>
                                          <p:spTgt spid="26"/>
                                        </p:tgtEl>
                                        <p:attrNameLst>
                                          <p:attrName>ppt_x</p:attrName>
                                        </p:attrNameLst>
                                      </p:cBhvr>
                                      <p:tavLst>
                                        <p:tav tm="0">
                                          <p:val>
                                            <p:strVal val="#ppt_x-.2"/>
                                          </p:val>
                                        </p:tav>
                                        <p:tav tm="100000">
                                          <p:val>
                                            <p:strVal val="#ppt_x"/>
                                          </p:val>
                                        </p:tav>
                                      </p:tavLst>
                                    </p:anim>
                                    <p:anim calcmode="lin" valueType="num">
                                      <p:cBhvr>
                                        <p:cTn id="24" dur="500" fill="hold"/>
                                        <p:tgtEl>
                                          <p:spTgt spid="26"/>
                                        </p:tgtEl>
                                        <p:attrNameLst>
                                          <p:attrName>ppt_y</p:attrName>
                                        </p:attrNameLst>
                                      </p:cBhvr>
                                      <p:tavLst>
                                        <p:tav tm="0">
                                          <p:val>
                                            <p:strVal val="#ppt_y"/>
                                          </p:val>
                                        </p:tav>
                                        <p:tav tm="100000">
                                          <p:val>
                                            <p:strVal val="#ppt_y"/>
                                          </p:val>
                                        </p:tav>
                                      </p:tavLst>
                                    </p:anim>
                                    <p:animEffect transition="in" filter="fade">
                                      <p:cBhvr>
                                        <p:cTn id="25" dur="500"/>
                                        <p:tgtEl>
                                          <p:spTgt spid="26"/>
                                        </p:tgtEl>
                                      </p:cBhvr>
                                    </p:animEffect>
                                  </p:childTnLst>
                                </p:cTn>
                              </p:par>
                            </p:childTnLst>
                          </p:cTn>
                        </p:par>
                        <p:par>
                          <p:cTn id="26" fill="hold">
                            <p:stCondLst>
                              <p:cond delay="500"/>
                            </p:stCondLst>
                            <p:childTnLst>
                              <p:par>
                                <p:cTn id="27" presetID="54" presetClass="entr" presetSubtype="0" accel="10000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strVal val="#ppt_w*0.05"/>
                                          </p:val>
                                        </p:tav>
                                        <p:tav tm="100000">
                                          <p:val>
                                            <p:strVal val="#ppt_w"/>
                                          </p:val>
                                        </p:tav>
                                      </p:tavLst>
                                    </p:anim>
                                    <p:anim calcmode="lin" valueType="num">
                                      <p:cBhvr>
                                        <p:cTn id="30" dur="500" fill="hold"/>
                                        <p:tgtEl>
                                          <p:spTgt spid="28"/>
                                        </p:tgtEl>
                                        <p:attrNameLst>
                                          <p:attrName>ppt_h</p:attrName>
                                        </p:attrNameLst>
                                      </p:cBhvr>
                                      <p:tavLst>
                                        <p:tav tm="0">
                                          <p:val>
                                            <p:strVal val="#ppt_h"/>
                                          </p:val>
                                        </p:tav>
                                        <p:tav tm="100000">
                                          <p:val>
                                            <p:strVal val="#ppt_h"/>
                                          </p:val>
                                        </p:tav>
                                      </p:tavLst>
                                    </p:anim>
                                    <p:anim calcmode="lin" valueType="num">
                                      <p:cBhvr>
                                        <p:cTn id="31" dur="500" fill="hold"/>
                                        <p:tgtEl>
                                          <p:spTgt spid="28"/>
                                        </p:tgtEl>
                                        <p:attrNameLst>
                                          <p:attrName>ppt_x</p:attrName>
                                        </p:attrNameLst>
                                      </p:cBhvr>
                                      <p:tavLst>
                                        <p:tav tm="0">
                                          <p:val>
                                            <p:strVal val="#ppt_x-.2"/>
                                          </p:val>
                                        </p:tav>
                                        <p:tav tm="100000">
                                          <p:val>
                                            <p:strVal val="#ppt_x"/>
                                          </p:val>
                                        </p:tav>
                                      </p:tavLst>
                                    </p:anim>
                                    <p:anim calcmode="lin" valueType="num">
                                      <p:cBhvr>
                                        <p:cTn id="32" dur="500" fill="hold"/>
                                        <p:tgtEl>
                                          <p:spTgt spid="28"/>
                                        </p:tgtEl>
                                        <p:attrNameLst>
                                          <p:attrName>ppt_y</p:attrName>
                                        </p:attrNameLst>
                                      </p:cBhvr>
                                      <p:tavLst>
                                        <p:tav tm="0">
                                          <p:val>
                                            <p:strVal val="#ppt_y"/>
                                          </p:val>
                                        </p:tav>
                                        <p:tav tm="100000">
                                          <p:val>
                                            <p:strVal val="#ppt_y"/>
                                          </p:val>
                                        </p:tav>
                                      </p:tavLst>
                                    </p:anim>
                                    <p:animEffect transition="in" filter="fade">
                                      <p:cBhvr>
                                        <p:cTn id="33" dur="500"/>
                                        <p:tgtEl>
                                          <p:spTgt spid="28"/>
                                        </p:tgtEl>
                                      </p:cBhvr>
                                    </p:animEffect>
                                  </p:childTnLst>
                                </p:cTn>
                              </p:par>
                              <p:par>
                                <p:cTn id="34" presetID="54" presetClass="entr" presetSubtype="0" accel="10000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p:cTn id="36" dur="500" fill="hold"/>
                                        <p:tgtEl>
                                          <p:spTgt spid="27"/>
                                        </p:tgtEl>
                                        <p:attrNameLst>
                                          <p:attrName>ppt_w</p:attrName>
                                        </p:attrNameLst>
                                      </p:cBhvr>
                                      <p:tavLst>
                                        <p:tav tm="0">
                                          <p:val>
                                            <p:strVal val="#ppt_w*0.05"/>
                                          </p:val>
                                        </p:tav>
                                        <p:tav tm="100000">
                                          <p:val>
                                            <p:strVal val="#ppt_w"/>
                                          </p:val>
                                        </p:tav>
                                      </p:tavLst>
                                    </p:anim>
                                    <p:anim calcmode="lin" valueType="num">
                                      <p:cBhvr>
                                        <p:cTn id="37" dur="500" fill="hold"/>
                                        <p:tgtEl>
                                          <p:spTgt spid="27"/>
                                        </p:tgtEl>
                                        <p:attrNameLst>
                                          <p:attrName>ppt_h</p:attrName>
                                        </p:attrNameLst>
                                      </p:cBhvr>
                                      <p:tavLst>
                                        <p:tav tm="0">
                                          <p:val>
                                            <p:strVal val="#ppt_h"/>
                                          </p:val>
                                        </p:tav>
                                        <p:tav tm="100000">
                                          <p:val>
                                            <p:strVal val="#ppt_h"/>
                                          </p:val>
                                        </p:tav>
                                      </p:tavLst>
                                    </p:anim>
                                    <p:anim calcmode="lin" valueType="num">
                                      <p:cBhvr>
                                        <p:cTn id="38" dur="500" fill="hold"/>
                                        <p:tgtEl>
                                          <p:spTgt spid="27"/>
                                        </p:tgtEl>
                                        <p:attrNameLst>
                                          <p:attrName>ppt_x</p:attrName>
                                        </p:attrNameLst>
                                      </p:cBhvr>
                                      <p:tavLst>
                                        <p:tav tm="0">
                                          <p:val>
                                            <p:strVal val="#ppt_x-.2"/>
                                          </p:val>
                                        </p:tav>
                                        <p:tav tm="100000">
                                          <p:val>
                                            <p:strVal val="#ppt_x"/>
                                          </p:val>
                                        </p:tav>
                                      </p:tavLst>
                                    </p:anim>
                                    <p:anim calcmode="lin" valueType="num">
                                      <p:cBhvr>
                                        <p:cTn id="39" dur="500" fill="hold"/>
                                        <p:tgtEl>
                                          <p:spTgt spid="27"/>
                                        </p:tgtEl>
                                        <p:attrNameLst>
                                          <p:attrName>ppt_y</p:attrName>
                                        </p:attrNameLst>
                                      </p:cBhvr>
                                      <p:tavLst>
                                        <p:tav tm="0">
                                          <p:val>
                                            <p:strVal val="#ppt_y"/>
                                          </p:val>
                                        </p:tav>
                                        <p:tav tm="100000">
                                          <p:val>
                                            <p:strVal val="#ppt_y"/>
                                          </p:val>
                                        </p:tav>
                                      </p:tavLst>
                                    </p:anim>
                                    <p:animEffect transition="in" filter="fade">
                                      <p:cBhvr>
                                        <p:cTn id="40" dur="500"/>
                                        <p:tgtEl>
                                          <p:spTgt spid="27"/>
                                        </p:tgtEl>
                                      </p:cBhvr>
                                    </p:animEffect>
                                  </p:childTnLst>
                                </p:cTn>
                              </p:par>
                              <p:par>
                                <p:cTn id="41" presetID="54" presetClass="entr" presetSubtype="0" accel="10000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strVal val="#ppt_w*0.05"/>
                                          </p:val>
                                        </p:tav>
                                        <p:tav tm="100000">
                                          <p:val>
                                            <p:strVal val="#ppt_w"/>
                                          </p:val>
                                        </p:tav>
                                      </p:tavLst>
                                    </p:anim>
                                    <p:anim calcmode="lin" valueType="num">
                                      <p:cBhvr>
                                        <p:cTn id="44" dur="500" fill="hold"/>
                                        <p:tgtEl>
                                          <p:spTgt spid="31"/>
                                        </p:tgtEl>
                                        <p:attrNameLst>
                                          <p:attrName>ppt_h</p:attrName>
                                        </p:attrNameLst>
                                      </p:cBhvr>
                                      <p:tavLst>
                                        <p:tav tm="0">
                                          <p:val>
                                            <p:strVal val="#ppt_h"/>
                                          </p:val>
                                        </p:tav>
                                        <p:tav tm="100000">
                                          <p:val>
                                            <p:strVal val="#ppt_h"/>
                                          </p:val>
                                        </p:tav>
                                      </p:tavLst>
                                    </p:anim>
                                    <p:anim calcmode="lin" valueType="num">
                                      <p:cBhvr>
                                        <p:cTn id="45" dur="500" fill="hold"/>
                                        <p:tgtEl>
                                          <p:spTgt spid="31"/>
                                        </p:tgtEl>
                                        <p:attrNameLst>
                                          <p:attrName>ppt_x</p:attrName>
                                        </p:attrNameLst>
                                      </p:cBhvr>
                                      <p:tavLst>
                                        <p:tav tm="0">
                                          <p:val>
                                            <p:strVal val="#ppt_x-.2"/>
                                          </p:val>
                                        </p:tav>
                                        <p:tav tm="100000">
                                          <p:val>
                                            <p:strVal val="#ppt_x"/>
                                          </p:val>
                                        </p:tav>
                                      </p:tavLst>
                                    </p:anim>
                                    <p:anim calcmode="lin" valueType="num">
                                      <p:cBhvr>
                                        <p:cTn id="46" dur="500" fill="hold"/>
                                        <p:tgtEl>
                                          <p:spTgt spid="31"/>
                                        </p:tgtEl>
                                        <p:attrNameLst>
                                          <p:attrName>ppt_y</p:attrName>
                                        </p:attrNameLst>
                                      </p:cBhvr>
                                      <p:tavLst>
                                        <p:tav tm="0">
                                          <p:val>
                                            <p:strVal val="#ppt_y"/>
                                          </p:val>
                                        </p:tav>
                                        <p:tav tm="100000">
                                          <p:val>
                                            <p:strVal val="#ppt_y"/>
                                          </p:val>
                                        </p:tav>
                                      </p:tavLst>
                                    </p:anim>
                                    <p:animEffect transition="in" filter="fade">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0"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9310" y="0"/>
            <a:ext cx="4793381" cy="953536"/>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a:ln w="11430"/>
                <a:solidFill>
                  <a:schemeClr val="tx2">
                    <a:lumMod val="50000"/>
                  </a:schemeClr>
                </a:solidFill>
                <a:effectLst>
                  <a:outerShdw blurRad="76200" dist="50800" dir="5400000" algn="tl" rotWithShape="0">
                    <a:srgbClr val="000000">
                      <a:alpha val="65000"/>
                    </a:srgbClr>
                  </a:outerShdw>
                </a:effectLst>
              </a:rPr>
              <a:t>Gantt chart</a:t>
            </a:r>
            <a:endParaRPr lang="en-US" sz="6000" b="1" spc="50" dirty="0">
              <a:ln w="11430"/>
              <a:solidFill>
                <a:schemeClr val="tx2">
                  <a:lumMod val="50000"/>
                </a:schemeClr>
              </a:solidFill>
              <a:effectLst>
                <a:outerShdw blurRad="76200" dist="50800" dir="5400000" algn="tl" rotWithShape="0">
                  <a:srgbClr val="000000">
                    <a:alpha val="65000"/>
                  </a:srgbClr>
                </a:outerShdw>
              </a:effectLst>
            </a:endParaRPr>
          </a:p>
        </p:txBody>
      </p:sp>
      <p:pic>
        <p:nvPicPr>
          <p:cNvPr id="5" name="Content Placeholder 4"/>
          <p:cNvPicPr>
            <a:picLocks noGrp="1"/>
          </p:cNvPicPr>
          <p:nvPr>
            <p:ph idx="1"/>
          </p:nvPr>
        </p:nvPicPr>
        <p:blipFill>
          <a:blip r:embed="rId1"/>
          <a:srcRect/>
          <a:stretch>
            <a:fillRect/>
          </a:stretch>
        </p:blipFill>
        <p:spPr bwMode="auto">
          <a:xfrm>
            <a:off x="1530625" y="1351722"/>
            <a:ext cx="9303027" cy="482047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79115" y="465013"/>
            <a:ext cx="6033770" cy="583565"/>
          </a:xfrm>
          <a:prstGeom prst="rect">
            <a:avLst/>
          </a:prstGeom>
          <a:ln w="28575">
            <a:solidFill>
              <a:schemeClr val="tx1"/>
            </a:solidFill>
            <a:prstDash val="sysDash"/>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200" b="1" dirty="0">
                <a:latin typeface="Times New Roman Bold" panose="02020703060505090304" charset="0"/>
                <a:cs typeface="Times New Roman Bold" panose="02020703060505090304" charset="0"/>
              </a:rPr>
              <a:t>REFRENCES  </a:t>
            </a:r>
            <a:endParaRPr lang="en-US" sz="3200" b="1" dirty="0">
              <a:latin typeface="Times New Roman Bold" panose="02020703060505090304" charset="0"/>
              <a:cs typeface="Times New Roman Bold" panose="02020703060505090304" charset="0"/>
            </a:endParaRPr>
          </a:p>
        </p:txBody>
      </p:sp>
      <p:sp>
        <p:nvSpPr>
          <p:cNvPr id="3" name="Text Box 2"/>
          <p:cNvSpPr txBox="1"/>
          <p:nvPr/>
        </p:nvSpPr>
        <p:spPr>
          <a:xfrm>
            <a:off x="789940" y="2118995"/>
            <a:ext cx="10611485" cy="4662815"/>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nSpc>
                <a:spcPct val="150000"/>
              </a:lnSpc>
              <a:buFont typeface="Wingdings" panose="05000000000000000000" charset="0"/>
              <a:buChar char=""/>
            </a:pPr>
            <a:r>
              <a:rPr lang="en-US" dirty="0" smtClean="0">
                <a:sym typeface="+mn-ea"/>
                <a:hlinkClick r:id="rId1"/>
              </a:rPr>
              <a:t>https://www.youtube.com/watch?v=HfSQL2H7_mE</a:t>
            </a:r>
            <a:endParaRPr lang="en-US" dirty="0" smtClean="0">
              <a:sym typeface="+mn-ea"/>
            </a:endParaRPr>
          </a:p>
          <a:p>
            <a:pPr marL="285750" indent="-285750">
              <a:lnSpc>
                <a:spcPct val="150000"/>
              </a:lnSpc>
              <a:buFont typeface="Wingdings" panose="05000000000000000000" charset="0"/>
              <a:buChar char=""/>
            </a:pPr>
            <a:r>
              <a:rPr lang="en-US" u="sng" dirty="0" smtClean="0">
                <a:solidFill>
                  <a:schemeClr val="accent1">
                    <a:lumMod val="75000"/>
                  </a:schemeClr>
                </a:solidFill>
              </a:rPr>
              <a:t>https://procoders.tech/blog/how-to-make-inventory-management-software/</a:t>
            </a:r>
            <a:endParaRPr lang="en-US" u="sng" dirty="0" smtClean="0">
              <a:solidFill>
                <a:schemeClr val="accent1">
                  <a:lumMod val="75000"/>
                </a:schemeClr>
              </a:solidFill>
            </a:endParaRPr>
          </a:p>
          <a:p>
            <a:pPr marL="285750" indent="-285750">
              <a:lnSpc>
                <a:spcPct val="150000"/>
              </a:lnSpc>
              <a:buFont typeface="Wingdings" panose="05000000000000000000" charset="0"/>
              <a:buChar char=""/>
            </a:pPr>
            <a:r>
              <a:rPr lang="en-US" dirty="0" smtClean="0">
                <a:sym typeface="+mn-ea"/>
                <a:hlinkClick r:id="rId2"/>
              </a:rPr>
              <a:t>https://www.youtube.com/watch?v=VpwLw42vrwU</a:t>
            </a:r>
            <a:endParaRPr lang="en-US" dirty="0" smtClean="0">
              <a:sym typeface="+mn-ea"/>
            </a:endParaRPr>
          </a:p>
          <a:p>
            <a:pPr marL="285750" indent="-285750">
              <a:lnSpc>
                <a:spcPct val="150000"/>
              </a:lnSpc>
              <a:buFont typeface="Wingdings" panose="05000000000000000000" charset="0"/>
              <a:buChar char=""/>
            </a:pPr>
            <a:r>
              <a:rPr lang="en-US" dirty="0" smtClean="0">
                <a:sym typeface="+mn-ea"/>
                <a:hlinkClick r:id="rId2"/>
              </a:rPr>
              <a:t>https://www.javatpoint.com/java-swing</a:t>
            </a:r>
            <a:endParaRPr lang="en-US" dirty="0" smtClean="0">
              <a:sym typeface="+mn-ea"/>
            </a:endParaRPr>
          </a:p>
          <a:p>
            <a:pPr marL="285750" indent="-285750">
              <a:lnSpc>
                <a:spcPct val="150000"/>
              </a:lnSpc>
              <a:buFont typeface="Wingdings" panose="05000000000000000000" charset="0"/>
              <a:buChar char=""/>
            </a:pPr>
            <a:r>
              <a:rPr lang="en-US" u="sng" dirty="0" smtClean="0">
                <a:hlinkClick r:id="rId3"/>
              </a:rPr>
              <a:t>https://www.javatpoint.com/java-jdbc</a:t>
            </a:r>
            <a:endParaRPr lang="en-US" u="sng" dirty="0" smtClean="0"/>
          </a:p>
          <a:p>
            <a:pPr marL="285750" indent="-285750">
              <a:lnSpc>
                <a:spcPct val="150000"/>
              </a:lnSpc>
              <a:buFont typeface="Wingdings" panose="05000000000000000000" charset="0"/>
              <a:buChar char=""/>
            </a:pPr>
            <a:r>
              <a:rPr lang="en-US" u="sng" dirty="0" smtClean="0">
                <a:hlinkClick r:id="rId4"/>
              </a:rPr>
              <a:t>https://www.youtube.com/watch?v=3xAM-Bmr4yw</a:t>
            </a:r>
            <a:endParaRPr lang="en-US" u="sng" dirty="0" smtClean="0"/>
          </a:p>
          <a:p>
            <a:pPr marL="285750" indent="-285750">
              <a:lnSpc>
                <a:spcPct val="150000"/>
              </a:lnSpc>
              <a:buFont typeface="Wingdings" panose="05000000000000000000" charset="0"/>
              <a:buChar char=""/>
            </a:pPr>
            <a:r>
              <a:rPr lang="en-US" u="sng" dirty="0" smtClean="0">
                <a:hlinkClick r:id="rId5"/>
              </a:rPr>
              <a:t>https://www.w3schools.com/mySQl/default.asp</a:t>
            </a:r>
            <a:endParaRPr lang="en-US" u="sng" dirty="0" smtClean="0"/>
          </a:p>
          <a:p>
            <a:pPr marL="285750" indent="-285750">
              <a:lnSpc>
                <a:spcPct val="150000"/>
              </a:lnSpc>
              <a:buFont typeface="Wingdings" panose="05000000000000000000" charset="0"/>
              <a:buChar char=""/>
            </a:pPr>
            <a:r>
              <a:rPr lang="en-US" u="sng" dirty="0" smtClean="0">
                <a:hlinkClick r:id="rId6"/>
              </a:rPr>
              <a:t>https://www.javatpoint.com/mysql-tutorial</a:t>
            </a:r>
            <a:endParaRPr lang="en-US" dirty="0" smtClean="0"/>
          </a:p>
          <a:p>
            <a:pPr marL="285750" indent="-285750">
              <a:lnSpc>
                <a:spcPct val="150000"/>
              </a:lnSpc>
              <a:buFont typeface="Wingdings" panose="05000000000000000000" charset="0"/>
              <a:buChar char=""/>
            </a:pPr>
            <a:r>
              <a:rPr lang="en-US" u="sng" dirty="0" smtClean="0">
                <a:hlinkClick r:id="rId7"/>
              </a:rPr>
              <a:t>https://www.youtube.com/watch?v=wifRYaPiiM0&amp;list=PLUDwpEzHYYLvWEwDxZViN1shP-pGyZdtT</a:t>
            </a:r>
            <a:endParaRPr lang="en-US" u="sng" dirty="0" smtClean="0"/>
          </a:p>
          <a:p>
            <a:pPr marL="285750" indent="-285750">
              <a:lnSpc>
                <a:spcPct val="150000"/>
              </a:lnSpc>
              <a:buFont typeface="Wingdings" panose="05000000000000000000" charset="0"/>
              <a:buChar char=""/>
            </a:pPr>
            <a:r>
              <a:rPr lang="en-US" u="sng" dirty="0" smtClean="0">
                <a:hlinkClick r:id="rId8"/>
              </a:rPr>
              <a:t>https://www.youtube.com/watch?v=5vSyylPPEko</a:t>
            </a:r>
            <a:endParaRPr lang="en-US" dirty="0" smtClean="0">
              <a:sym typeface="+mn-ea"/>
              <a:hlinkClick r:id="rId2"/>
            </a:endParaRPr>
          </a:p>
          <a:p>
            <a:pPr marL="285750" indent="-285750">
              <a:lnSpc>
                <a:spcPct val="15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20" name="文本框 31"/>
          <p:cNvSpPr txBox="1"/>
          <p:nvPr/>
        </p:nvSpPr>
        <p:spPr>
          <a:xfrm>
            <a:off x="934085" y="2460625"/>
            <a:ext cx="6315075" cy="1198880"/>
          </a:xfrm>
          <a:prstGeom prst="rect">
            <a:avLst/>
          </a:prstGeom>
          <a:noFill/>
          <a:ln w="9525">
            <a:noFill/>
          </a:ln>
        </p:spPr>
        <p:txBody>
          <a:bodyPr wrap="square" anchor="t">
            <a:spAutoFit/>
          </a:bodyPr>
          <a:lstStyle/>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33820"/>
                                        </p:tgtEl>
                                        <p:attrNameLst>
                                          <p:attrName>style.visibility</p:attrName>
                                        </p:attrNameLst>
                                      </p:cBhvr>
                                      <p:to>
                                        <p:strVal val="visible"/>
                                      </p:to>
                                    </p:set>
                                    <p:animEffect transition="in" filter="fade">
                                      <p:cBhvr>
                                        <p:cTn id="7" dur="770" decel="100000"/>
                                        <p:tgtEl>
                                          <p:spTgt spid="33820"/>
                                        </p:tgtEl>
                                      </p:cBhvr>
                                    </p:animEffect>
                                    <p:animScale>
                                      <p:cBhvr>
                                        <p:cTn id="8" dur="770" decel="100000"/>
                                        <p:tgtEl>
                                          <p:spTgt spid="33820"/>
                                        </p:tgtEl>
                                      </p:cBhvr>
                                      <p:from x="10000" y="10000"/>
                                      <p:to x="200000" y="450000"/>
                                    </p:animScale>
                                    <p:animScale>
                                      <p:cBhvr>
                                        <p:cTn id="9" dur="1230" accel="100000" fill="hold">
                                          <p:stCondLst>
                                            <p:cond delay="770"/>
                                          </p:stCondLst>
                                        </p:cTn>
                                        <p:tgtEl>
                                          <p:spTgt spid="33820"/>
                                        </p:tgtEl>
                                      </p:cBhvr>
                                      <p:from x="200000" y="450000"/>
                                      <p:to x="100000" y="100000"/>
                                    </p:animScale>
                                    <p:set>
                                      <p:cBhvr>
                                        <p:cTn id="10" dur="770" fill="hold"/>
                                        <p:tgtEl>
                                          <p:spTgt spid="33820"/>
                                        </p:tgtEl>
                                        <p:attrNameLst>
                                          <p:attrName>ppt_x</p:attrName>
                                        </p:attrNameLst>
                                      </p:cBhvr>
                                      <p:to>
                                        <p:strVal val="(0.5)"/>
                                      </p:to>
                                    </p:set>
                                    <p:anim from="(0.5)" to="(#ppt_x)" calcmode="lin" valueType="num">
                                      <p:cBhvr>
                                        <p:cTn id="11" dur="1230" accel="100000" fill="hold">
                                          <p:stCondLst>
                                            <p:cond delay="770"/>
                                          </p:stCondLst>
                                        </p:cTn>
                                        <p:tgtEl>
                                          <p:spTgt spid="33820"/>
                                        </p:tgtEl>
                                        <p:attrNameLst>
                                          <p:attrName>ppt_x</p:attrName>
                                        </p:attrNameLst>
                                      </p:cBhvr>
                                    </p:anim>
                                    <p:set>
                                      <p:cBhvr>
                                        <p:cTn id="12" dur="770" fill="hold"/>
                                        <p:tgtEl>
                                          <p:spTgt spid="33820"/>
                                        </p:tgtEl>
                                        <p:attrNameLst>
                                          <p:attrName>ppt_y</p:attrName>
                                        </p:attrNameLst>
                                      </p:cBhvr>
                                      <p:to>
                                        <p:strVal val="(#ppt_y+0.4)"/>
                                      </p:to>
                                    </p:set>
                                    <p:anim from="(#ppt_y+0.4)" to="(#ppt_y)" calcmode="lin" valueType="num">
                                      <p:cBhvr>
                                        <p:cTn id="13" dur="1230" accel="100000" fill="hold">
                                          <p:stCondLst>
                                            <p:cond delay="770"/>
                                          </p:stCondLst>
                                        </p:cTn>
                                        <p:tgtEl>
                                          <p:spTgt spid="3382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863975" y="1803400"/>
            <a:ext cx="4000500" cy="4000500"/>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新月形 4"/>
          <p:cNvSpPr>
            <a:spLocks noChangeArrowheads="1"/>
          </p:cNvSpPr>
          <p:nvPr/>
        </p:nvSpPr>
        <p:spPr bwMode="auto">
          <a:xfrm rot="20751297">
            <a:off x="4135438" y="2357438"/>
            <a:ext cx="1589088" cy="3178175"/>
          </a:xfrm>
          <a:prstGeom prst="moon">
            <a:avLst>
              <a:gd name="adj" fmla="val 1519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新月形 5"/>
          <p:cNvSpPr>
            <a:spLocks noChangeArrowheads="1"/>
          </p:cNvSpPr>
          <p:nvPr/>
        </p:nvSpPr>
        <p:spPr bwMode="auto">
          <a:xfrm rot="4551297">
            <a:off x="4948238" y="1322388"/>
            <a:ext cx="1589088" cy="3176588"/>
          </a:xfrm>
          <a:prstGeom prst="moon">
            <a:avLst>
              <a:gd name="adj" fmla="val 15190"/>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新月形 6"/>
          <p:cNvSpPr>
            <a:spLocks noChangeArrowheads="1"/>
          </p:cNvSpPr>
          <p:nvPr/>
        </p:nvSpPr>
        <p:spPr bwMode="auto">
          <a:xfrm rot="9951297">
            <a:off x="5984875" y="2136775"/>
            <a:ext cx="1589088" cy="3178175"/>
          </a:xfrm>
          <a:prstGeom prst="moon">
            <a:avLst>
              <a:gd name="adj" fmla="val 15190"/>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新月形 7"/>
          <p:cNvSpPr>
            <a:spLocks noChangeArrowheads="1"/>
          </p:cNvSpPr>
          <p:nvPr/>
        </p:nvSpPr>
        <p:spPr bwMode="auto">
          <a:xfrm rot="15351297">
            <a:off x="5184775" y="3160713"/>
            <a:ext cx="1589088" cy="3176588"/>
          </a:xfrm>
          <a:prstGeom prst="moon">
            <a:avLst>
              <a:gd name="adj" fmla="val 15190"/>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7415" name="TextBox 11"/>
          <p:cNvSpPr/>
          <p:nvPr/>
        </p:nvSpPr>
        <p:spPr>
          <a:xfrm flipH="1">
            <a:off x="4691154" y="311332"/>
            <a:ext cx="2112962" cy="829945"/>
          </a:xfrm>
          <a:prstGeom prst="rect">
            <a:avLst/>
          </a:prstGeom>
          <a:ln w="28575">
            <a:prstDash val="sysDot"/>
          </a:ln>
        </p:spPr>
        <p:style>
          <a:lnRef idx="2">
            <a:schemeClr val="dk1"/>
          </a:lnRef>
          <a:fillRef idx="1">
            <a:schemeClr val="lt1"/>
          </a:fillRef>
          <a:effectRef idx="0">
            <a:schemeClr val="dk1"/>
          </a:effectRef>
          <a:fontRef idx="minor">
            <a:schemeClr val="dk1"/>
          </a:fontRef>
        </p:style>
        <p:txBody>
          <a:bodyPr wrap="square" anchor="t">
            <a:spAutoFit/>
          </a:bodyPr>
          <a:lstStyle/>
          <a:p>
            <a:pPr algn="ctr">
              <a:buFont typeface="Arial" panose="020B0604020202020204" pitchFamily="34" charset="0"/>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PROBLEM STATEMENT</a:t>
            </a:r>
            <a:endPar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 name="直接连接符 24"/>
          <p:cNvSpPr>
            <a:spLocks noChangeShapeType="1"/>
          </p:cNvSpPr>
          <p:nvPr/>
        </p:nvSpPr>
        <p:spPr bwMode="auto">
          <a:xfrm flipH="1">
            <a:off x="3236913" y="3200400"/>
            <a:ext cx="1049338" cy="0"/>
          </a:xfrm>
          <a:prstGeom prst="line">
            <a:avLst/>
          </a:prstGeom>
          <a:ln w="19050">
            <a:headEnd type="oval" w="med" len="med"/>
            <a:tailEnd type="oval"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sp>
        <p:nvSpPr>
          <p:cNvPr id="11" name="直接连接符 24"/>
          <p:cNvSpPr>
            <a:spLocks noChangeShapeType="1"/>
          </p:cNvSpPr>
          <p:nvPr/>
        </p:nvSpPr>
        <p:spPr bwMode="auto">
          <a:xfrm flipH="1">
            <a:off x="3983038" y="5343525"/>
            <a:ext cx="1033463" cy="0"/>
          </a:xfrm>
          <a:prstGeom prst="line">
            <a:avLst/>
          </a:prstGeom>
          <a:ln w="19050">
            <a:headEnd type="oval" w="med" len="med"/>
            <a:tailEnd type="oval"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sp>
        <p:nvSpPr>
          <p:cNvPr id="17418" name="TextBox 13"/>
          <p:cNvSpPr txBox="1"/>
          <p:nvPr/>
        </p:nvSpPr>
        <p:spPr>
          <a:xfrm>
            <a:off x="200660" y="2064385"/>
            <a:ext cx="2967355" cy="1525905"/>
          </a:xfrm>
          <a:prstGeom prst="rect">
            <a:avLst/>
          </a:prstGeom>
          <a:noFill/>
          <a:ln w="9525">
            <a:noFill/>
          </a:ln>
        </p:spPr>
        <p:txBody>
          <a:bodyPr wrap="square" lIns="0" tIns="0" rIns="0" bIns="0" anchor="t">
            <a:spAutoFit/>
          </a:bodyPr>
          <a:lstStyle/>
          <a:p>
            <a:pPr algn="just" defTabSz="1216025">
              <a:spcBef>
                <a:spcPct val="20000"/>
              </a:spcBef>
            </a:pPr>
            <a:r>
              <a:rPr lang="en-US" sz="2000" dirty="0">
                <a:latin typeface="Times New Roman Regular" panose="02020703060505090304" charset="0"/>
                <a:cs typeface="Times New Roman Regular" panose="02020703060505090304" charset="0"/>
                <a:sym typeface="+mn-ea"/>
              </a:rPr>
              <a:t>Is that Common problem for any small shop to big company owner to manage their stock ?</a:t>
            </a:r>
            <a:endParaRPr lang="en-US" sz="1600" dirty="0"/>
          </a:p>
          <a:p>
            <a:pPr algn="r" defTabSz="1216025">
              <a:spcBef>
                <a:spcPct val="20000"/>
              </a:spcBef>
            </a:pP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0" name="TextBox 13"/>
          <p:cNvSpPr txBox="1"/>
          <p:nvPr/>
        </p:nvSpPr>
        <p:spPr>
          <a:xfrm>
            <a:off x="7666355" y="1995805"/>
            <a:ext cx="4177030" cy="615315"/>
          </a:xfrm>
          <a:prstGeom prst="rect">
            <a:avLst/>
          </a:prstGeom>
          <a:noFill/>
          <a:ln w="9525">
            <a:noFill/>
          </a:ln>
        </p:spPr>
        <p:txBody>
          <a:bodyPr wrap="square" lIns="0" tIns="0" rIns="0" bIns="0" anchor="t">
            <a:spAutoFit/>
          </a:bodyPr>
          <a:lstStyle/>
          <a:p>
            <a:pPr defTabSz="1216025">
              <a:spcBef>
                <a:spcPct val="20000"/>
              </a:spcBef>
            </a:pPr>
            <a:r>
              <a:rPr lang="en-US" sz="2000" dirty="0">
                <a:latin typeface="Times New Roman Regular" panose="02020703060505090304" charset="0"/>
                <a:cs typeface="Times New Roman Regular" panose="02020703060505090304" charset="0"/>
                <a:sym typeface="+mn-ea"/>
              </a:rPr>
              <a:t>Also some time it is hard to remember  price of particular product. </a:t>
            </a:r>
            <a:endParaRPr lang="en-US" altLang="zh-CN" sz="2000" b="1" dirty="0">
              <a:solidFill>
                <a:srgbClr val="445469"/>
              </a:solidFill>
              <a:latin typeface="Times New Roman Regular" panose="02020703060505090304" charset="0"/>
              <a:ea typeface="Microsoft YaHei" panose="020B0503020204020204" pitchFamily="34" charset="-122"/>
              <a:cs typeface="Times New Roman Regular" panose="02020703060505090304" charset="0"/>
              <a:sym typeface="Arial" panose="020B0604020202020204" pitchFamily="34" charset="0"/>
            </a:endParaRPr>
          </a:p>
        </p:txBody>
      </p:sp>
      <p:sp>
        <p:nvSpPr>
          <p:cNvPr id="17422" name="TextBox 13"/>
          <p:cNvSpPr txBox="1"/>
          <p:nvPr/>
        </p:nvSpPr>
        <p:spPr>
          <a:xfrm>
            <a:off x="294640" y="4664075"/>
            <a:ext cx="3569335" cy="1525905"/>
          </a:xfrm>
          <a:prstGeom prst="rect">
            <a:avLst/>
          </a:prstGeom>
          <a:noFill/>
          <a:ln w="9525">
            <a:noFill/>
          </a:ln>
        </p:spPr>
        <p:txBody>
          <a:bodyPr wrap="square" lIns="0" tIns="0" rIns="0" bIns="0" anchor="t">
            <a:spAutoFit/>
          </a:bodyPr>
          <a:lstStyle/>
          <a:p>
            <a:pPr algn="just" defTabSz="1216025">
              <a:spcBef>
                <a:spcPct val="20000"/>
              </a:spcBef>
            </a:pPr>
            <a:r>
              <a:rPr lang="en-US" sz="2000" dirty="0">
                <a:latin typeface="Times New Roman Regular" panose="02020703060505090304" charset="0"/>
                <a:cs typeface="Times New Roman Regular" panose="02020703060505090304" charset="0"/>
                <a:sym typeface="+mn-ea"/>
              </a:rPr>
              <a:t>Is it right that if you not manage your stock in right way then it become a cause of lose in business ?</a:t>
            </a:r>
            <a:endParaRPr lang="en-US" sz="1600" dirty="0"/>
          </a:p>
          <a:p>
            <a:pPr algn="r" defTabSz="1216025">
              <a:spcBef>
                <a:spcPct val="20000"/>
              </a:spcBef>
            </a:pP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7424" name="TextBox 13"/>
          <p:cNvSpPr txBox="1"/>
          <p:nvPr/>
        </p:nvSpPr>
        <p:spPr>
          <a:xfrm>
            <a:off x="8522970" y="4293870"/>
            <a:ext cx="3320415" cy="909955"/>
          </a:xfrm>
          <a:prstGeom prst="rect">
            <a:avLst/>
          </a:prstGeom>
          <a:noFill/>
          <a:ln w="9525">
            <a:noFill/>
          </a:ln>
        </p:spPr>
        <p:txBody>
          <a:bodyPr wrap="square" lIns="0" tIns="0" rIns="0" bIns="0" anchor="t">
            <a:spAutoFit/>
          </a:bodyPr>
          <a:lstStyle/>
          <a:p>
            <a:pPr defTabSz="1216025">
              <a:spcBef>
                <a:spcPct val="20000"/>
              </a:spcBef>
            </a:pPr>
            <a:r>
              <a:rPr lang="en-US" sz="2000" dirty="0">
                <a:latin typeface="Times New Roman Regular" panose="02020703060505090304" charset="0"/>
                <a:cs typeface="Times New Roman Regular" panose="02020703060505090304" charset="0"/>
                <a:sym typeface="+mn-ea"/>
              </a:rPr>
              <a:t>It make loss in business or destroy relation with customer.</a:t>
            </a:r>
            <a:endParaRPr lang="en-US" sz="1600" dirty="0"/>
          </a:p>
          <a:p>
            <a:pPr defTabSz="1216025">
              <a:spcBef>
                <a:spcPct val="20000"/>
              </a:spcBef>
            </a:pP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0" name="直接连接符 24"/>
          <p:cNvSpPr>
            <a:spLocks noChangeShapeType="1"/>
          </p:cNvSpPr>
          <p:nvPr/>
        </p:nvSpPr>
        <p:spPr bwMode="auto">
          <a:xfrm flipH="1">
            <a:off x="6427788" y="2241550"/>
            <a:ext cx="1049338" cy="0"/>
          </a:xfrm>
          <a:prstGeom prst="line">
            <a:avLst/>
          </a:prstGeom>
          <a:ln w="19050">
            <a:headEnd type="oval" w="med" len="med"/>
            <a:tailEnd type="oval"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sp>
        <p:nvSpPr>
          <p:cNvPr id="21" name="直接连接符 24"/>
          <p:cNvSpPr>
            <a:spLocks noChangeShapeType="1"/>
          </p:cNvSpPr>
          <p:nvPr/>
        </p:nvSpPr>
        <p:spPr bwMode="auto">
          <a:xfrm flipH="1">
            <a:off x="7372350" y="4560888"/>
            <a:ext cx="1033463" cy="0"/>
          </a:xfrm>
          <a:prstGeom prst="line">
            <a:avLst/>
          </a:prstGeom>
          <a:ln w="19050">
            <a:headEnd type="oval" w="med" len="med"/>
            <a:tailEnd type="oval"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ea typeface="Microsoft YaHei" panose="020B0503020204020204" pitchFamily="34" charset="-122"/>
              <a:cs typeface="+mn-ea"/>
              <a:sym typeface="Arial" panose="020B0604020202020204" pitchFamily="34" charset="0"/>
            </a:endParaRPr>
          </a:p>
        </p:txBody>
      </p:sp>
      <p:pic>
        <p:nvPicPr>
          <p:cNvPr id="13314" name="Picture 2" descr="Question Mark And Man Stock Photo - Download Image Now - iStock"/>
          <p:cNvPicPr>
            <a:picLocks noChangeAspect="1" noChangeArrowheads="1"/>
          </p:cNvPicPr>
          <p:nvPr/>
        </p:nvPicPr>
        <p:blipFill>
          <a:blip r:embed="rId1"/>
          <a:srcRect/>
          <a:stretch>
            <a:fillRect/>
          </a:stretch>
        </p:blipFill>
        <p:spPr bwMode="auto">
          <a:xfrm>
            <a:off x="4717183" y="2696901"/>
            <a:ext cx="2343374" cy="2025571"/>
          </a:xfrm>
          <a:prstGeom prst="ellipse">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418"/>
                                        </p:tgtEl>
                                        <p:attrNameLst>
                                          <p:attrName>style.visibility</p:attrName>
                                        </p:attrNameLst>
                                      </p:cBhvr>
                                      <p:to>
                                        <p:strVal val="visible"/>
                                      </p:to>
                                    </p:set>
                                    <p:animEffect transition="in" filter="wipe(down)">
                                      <p:cBhvr>
                                        <p:cTn id="7" dur="290">
                                          <p:stCondLst>
                                            <p:cond delay="0"/>
                                          </p:stCondLst>
                                        </p:cTn>
                                        <p:tgtEl>
                                          <p:spTgt spid="17418"/>
                                        </p:tgtEl>
                                      </p:cBhvr>
                                    </p:animEffect>
                                    <p:anim calcmode="lin" valueType="num">
                                      <p:cBhvr>
                                        <p:cTn id="8" dur="911" tmFilter="0,0; 0.14,0.36; 0.43,0.73; 0.71,0.91; 1.0,1.0">
                                          <p:stCondLst>
                                            <p:cond delay="0"/>
                                          </p:stCondLst>
                                        </p:cTn>
                                        <p:tgtEl>
                                          <p:spTgt spid="1741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41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41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41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418"/>
                                        </p:tgtEl>
                                        <p:attrNameLst>
                                          <p:attrName>ppt_y</p:attrName>
                                        </p:attrNameLst>
                                      </p:cBhvr>
                                      <p:tavLst>
                                        <p:tav tm="0" fmla="#ppt_y-sin(pi*$)/81">
                                          <p:val>
                                            <p:fltVal val="0"/>
                                          </p:val>
                                        </p:tav>
                                        <p:tav tm="100000">
                                          <p:val>
                                            <p:fltVal val="1"/>
                                          </p:val>
                                        </p:tav>
                                      </p:tavLst>
                                    </p:anim>
                                    <p:animScale>
                                      <p:cBhvr>
                                        <p:cTn id="13" dur="13">
                                          <p:stCondLst>
                                            <p:cond delay="325"/>
                                          </p:stCondLst>
                                        </p:cTn>
                                        <p:tgtEl>
                                          <p:spTgt spid="17418"/>
                                        </p:tgtEl>
                                      </p:cBhvr>
                                      <p:to x="100000" y="60000"/>
                                    </p:animScale>
                                    <p:animScale>
                                      <p:cBhvr>
                                        <p:cTn id="14" dur="83" decel="50000">
                                          <p:stCondLst>
                                            <p:cond delay="338"/>
                                          </p:stCondLst>
                                        </p:cTn>
                                        <p:tgtEl>
                                          <p:spTgt spid="17418"/>
                                        </p:tgtEl>
                                      </p:cBhvr>
                                      <p:to x="100000" y="100000"/>
                                    </p:animScale>
                                    <p:animScale>
                                      <p:cBhvr>
                                        <p:cTn id="15" dur="13">
                                          <p:stCondLst>
                                            <p:cond delay="656"/>
                                          </p:stCondLst>
                                        </p:cTn>
                                        <p:tgtEl>
                                          <p:spTgt spid="17418"/>
                                        </p:tgtEl>
                                      </p:cBhvr>
                                      <p:to x="100000" y="80000"/>
                                    </p:animScale>
                                    <p:animScale>
                                      <p:cBhvr>
                                        <p:cTn id="16" dur="83" decel="50000">
                                          <p:stCondLst>
                                            <p:cond delay="669"/>
                                          </p:stCondLst>
                                        </p:cTn>
                                        <p:tgtEl>
                                          <p:spTgt spid="17418"/>
                                        </p:tgtEl>
                                      </p:cBhvr>
                                      <p:to x="100000" y="100000"/>
                                    </p:animScale>
                                    <p:animScale>
                                      <p:cBhvr>
                                        <p:cTn id="17" dur="13">
                                          <p:stCondLst>
                                            <p:cond delay="821"/>
                                          </p:stCondLst>
                                        </p:cTn>
                                        <p:tgtEl>
                                          <p:spTgt spid="17418"/>
                                        </p:tgtEl>
                                      </p:cBhvr>
                                      <p:to x="100000" y="90000"/>
                                    </p:animScale>
                                    <p:animScale>
                                      <p:cBhvr>
                                        <p:cTn id="18" dur="83" decel="50000">
                                          <p:stCondLst>
                                            <p:cond delay="834"/>
                                          </p:stCondLst>
                                        </p:cTn>
                                        <p:tgtEl>
                                          <p:spTgt spid="17418"/>
                                        </p:tgtEl>
                                      </p:cBhvr>
                                      <p:to x="100000" y="100000"/>
                                    </p:animScale>
                                    <p:animScale>
                                      <p:cBhvr>
                                        <p:cTn id="19" dur="13">
                                          <p:stCondLst>
                                            <p:cond delay="904"/>
                                          </p:stCondLst>
                                        </p:cTn>
                                        <p:tgtEl>
                                          <p:spTgt spid="17418"/>
                                        </p:tgtEl>
                                      </p:cBhvr>
                                      <p:to x="100000" y="95000"/>
                                    </p:animScale>
                                    <p:animScale>
                                      <p:cBhvr>
                                        <p:cTn id="20" dur="83" decel="50000">
                                          <p:stCondLst>
                                            <p:cond delay="917"/>
                                          </p:stCondLst>
                                        </p:cTn>
                                        <p:tgtEl>
                                          <p:spTgt spid="17418"/>
                                        </p:tgtEl>
                                      </p:cBhvr>
                                      <p:to x="100000" y="100000"/>
                                    </p:animScale>
                                  </p:childTnLst>
                                </p:cTn>
                              </p:par>
                            </p:childTnLst>
                          </p:cTn>
                        </p:par>
                        <p:par>
                          <p:cTn id="21" fill="hold">
                            <p:stCondLst>
                              <p:cond delay="1000"/>
                            </p:stCondLst>
                            <p:childTnLst>
                              <p:par>
                                <p:cTn id="22" presetID="26" presetClass="entr" presetSubtype="0" fill="hold" grpId="0" nodeType="afterEffect">
                                  <p:stCondLst>
                                    <p:cond delay="0"/>
                                  </p:stCondLst>
                                  <p:childTnLst>
                                    <p:set>
                                      <p:cBhvr>
                                        <p:cTn id="23" dur="1" fill="hold">
                                          <p:stCondLst>
                                            <p:cond delay="0"/>
                                          </p:stCondLst>
                                        </p:cTn>
                                        <p:tgtEl>
                                          <p:spTgt spid="17422"/>
                                        </p:tgtEl>
                                        <p:attrNameLst>
                                          <p:attrName>style.visibility</p:attrName>
                                        </p:attrNameLst>
                                      </p:cBhvr>
                                      <p:to>
                                        <p:strVal val="visible"/>
                                      </p:to>
                                    </p:set>
                                    <p:animEffect transition="in" filter="wipe(down)">
                                      <p:cBhvr>
                                        <p:cTn id="24" dur="290">
                                          <p:stCondLst>
                                            <p:cond delay="0"/>
                                          </p:stCondLst>
                                        </p:cTn>
                                        <p:tgtEl>
                                          <p:spTgt spid="17422"/>
                                        </p:tgtEl>
                                      </p:cBhvr>
                                    </p:animEffect>
                                    <p:anim calcmode="lin" valueType="num">
                                      <p:cBhvr>
                                        <p:cTn id="25" dur="911" tmFilter="0,0; 0.14,0.36; 0.43,0.73; 0.71,0.91; 1.0,1.0">
                                          <p:stCondLst>
                                            <p:cond delay="0"/>
                                          </p:stCondLst>
                                        </p:cTn>
                                        <p:tgtEl>
                                          <p:spTgt spid="1742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742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742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742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7422"/>
                                        </p:tgtEl>
                                        <p:attrNameLst>
                                          <p:attrName>ppt_y</p:attrName>
                                        </p:attrNameLst>
                                      </p:cBhvr>
                                      <p:tavLst>
                                        <p:tav tm="0" fmla="#ppt_y-sin(pi*$)/81">
                                          <p:val>
                                            <p:fltVal val="0"/>
                                          </p:val>
                                        </p:tav>
                                        <p:tav tm="100000">
                                          <p:val>
                                            <p:fltVal val="1"/>
                                          </p:val>
                                        </p:tav>
                                      </p:tavLst>
                                    </p:anim>
                                    <p:animScale>
                                      <p:cBhvr>
                                        <p:cTn id="30" dur="13">
                                          <p:stCondLst>
                                            <p:cond delay="325"/>
                                          </p:stCondLst>
                                        </p:cTn>
                                        <p:tgtEl>
                                          <p:spTgt spid="17422"/>
                                        </p:tgtEl>
                                      </p:cBhvr>
                                      <p:to x="100000" y="60000"/>
                                    </p:animScale>
                                    <p:animScale>
                                      <p:cBhvr>
                                        <p:cTn id="31" dur="83" decel="50000">
                                          <p:stCondLst>
                                            <p:cond delay="338"/>
                                          </p:stCondLst>
                                        </p:cTn>
                                        <p:tgtEl>
                                          <p:spTgt spid="17422"/>
                                        </p:tgtEl>
                                      </p:cBhvr>
                                      <p:to x="100000" y="100000"/>
                                    </p:animScale>
                                    <p:animScale>
                                      <p:cBhvr>
                                        <p:cTn id="32" dur="13">
                                          <p:stCondLst>
                                            <p:cond delay="656"/>
                                          </p:stCondLst>
                                        </p:cTn>
                                        <p:tgtEl>
                                          <p:spTgt spid="17422"/>
                                        </p:tgtEl>
                                      </p:cBhvr>
                                      <p:to x="100000" y="80000"/>
                                    </p:animScale>
                                    <p:animScale>
                                      <p:cBhvr>
                                        <p:cTn id="33" dur="83" decel="50000">
                                          <p:stCondLst>
                                            <p:cond delay="669"/>
                                          </p:stCondLst>
                                        </p:cTn>
                                        <p:tgtEl>
                                          <p:spTgt spid="17422"/>
                                        </p:tgtEl>
                                      </p:cBhvr>
                                      <p:to x="100000" y="100000"/>
                                    </p:animScale>
                                    <p:animScale>
                                      <p:cBhvr>
                                        <p:cTn id="34" dur="13">
                                          <p:stCondLst>
                                            <p:cond delay="821"/>
                                          </p:stCondLst>
                                        </p:cTn>
                                        <p:tgtEl>
                                          <p:spTgt spid="17422"/>
                                        </p:tgtEl>
                                      </p:cBhvr>
                                      <p:to x="100000" y="90000"/>
                                    </p:animScale>
                                    <p:animScale>
                                      <p:cBhvr>
                                        <p:cTn id="35" dur="83" decel="50000">
                                          <p:stCondLst>
                                            <p:cond delay="834"/>
                                          </p:stCondLst>
                                        </p:cTn>
                                        <p:tgtEl>
                                          <p:spTgt spid="17422"/>
                                        </p:tgtEl>
                                      </p:cBhvr>
                                      <p:to x="100000" y="100000"/>
                                    </p:animScale>
                                    <p:animScale>
                                      <p:cBhvr>
                                        <p:cTn id="36" dur="13">
                                          <p:stCondLst>
                                            <p:cond delay="904"/>
                                          </p:stCondLst>
                                        </p:cTn>
                                        <p:tgtEl>
                                          <p:spTgt spid="17422"/>
                                        </p:tgtEl>
                                      </p:cBhvr>
                                      <p:to x="100000" y="95000"/>
                                    </p:animScale>
                                    <p:animScale>
                                      <p:cBhvr>
                                        <p:cTn id="37" dur="83" decel="50000">
                                          <p:stCondLst>
                                            <p:cond delay="917"/>
                                          </p:stCondLst>
                                        </p:cTn>
                                        <p:tgtEl>
                                          <p:spTgt spid="17422"/>
                                        </p:tgtEl>
                                      </p:cBhvr>
                                      <p:to x="100000" y="100000"/>
                                    </p:animScale>
                                  </p:childTnLst>
                                </p:cTn>
                              </p:par>
                            </p:childTnLst>
                          </p:cTn>
                        </p:par>
                        <p:par>
                          <p:cTn id="38" fill="hold">
                            <p:stCondLst>
                              <p:cond delay="2000"/>
                            </p:stCondLst>
                            <p:childTnLst>
                              <p:par>
                                <p:cTn id="39" presetID="26" presetClass="entr" presetSubtype="0" fill="hold" grpId="0" nodeType="afterEffect">
                                  <p:stCondLst>
                                    <p:cond delay="0"/>
                                  </p:stCondLst>
                                  <p:childTnLst>
                                    <p:set>
                                      <p:cBhvr>
                                        <p:cTn id="40" dur="1" fill="hold">
                                          <p:stCondLst>
                                            <p:cond delay="0"/>
                                          </p:stCondLst>
                                        </p:cTn>
                                        <p:tgtEl>
                                          <p:spTgt spid="17420"/>
                                        </p:tgtEl>
                                        <p:attrNameLst>
                                          <p:attrName>style.visibility</p:attrName>
                                        </p:attrNameLst>
                                      </p:cBhvr>
                                      <p:to>
                                        <p:strVal val="visible"/>
                                      </p:to>
                                    </p:set>
                                    <p:animEffect transition="in" filter="wipe(down)">
                                      <p:cBhvr>
                                        <p:cTn id="41" dur="290">
                                          <p:stCondLst>
                                            <p:cond delay="0"/>
                                          </p:stCondLst>
                                        </p:cTn>
                                        <p:tgtEl>
                                          <p:spTgt spid="17420"/>
                                        </p:tgtEl>
                                      </p:cBhvr>
                                    </p:animEffect>
                                    <p:anim calcmode="lin" valueType="num">
                                      <p:cBhvr>
                                        <p:cTn id="42" dur="911" tmFilter="0,0; 0.14,0.36; 0.43,0.73; 0.71,0.91; 1.0,1.0">
                                          <p:stCondLst>
                                            <p:cond delay="0"/>
                                          </p:stCondLst>
                                        </p:cTn>
                                        <p:tgtEl>
                                          <p:spTgt spid="17420"/>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7420"/>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7420"/>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7420"/>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7420"/>
                                        </p:tgtEl>
                                        <p:attrNameLst>
                                          <p:attrName>ppt_y</p:attrName>
                                        </p:attrNameLst>
                                      </p:cBhvr>
                                      <p:tavLst>
                                        <p:tav tm="0" fmla="#ppt_y-sin(pi*$)/81">
                                          <p:val>
                                            <p:fltVal val="0"/>
                                          </p:val>
                                        </p:tav>
                                        <p:tav tm="100000">
                                          <p:val>
                                            <p:fltVal val="1"/>
                                          </p:val>
                                        </p:tav>
                                      </p:tavLst>
                                    </p:anim>
                                    <p:animScale>
                                      <p:cBhvr>
                                        <p:cTn id="47" dur="13">
                                          <p:stCondLst>
                                            <p:cond delay="325"/>
                                          </p:stCondLst>
                                        </p:cTn>
                                        <p:tgtEl>
                                          <p:spTgt spid="17420"/>
                                        </p:tgtEl>
                                      </p:cBhvr>
                                      <p:to x="100000" y="60000"/>
                                    </p:animScale>
                                    <p:animScale>
                                      <p:cBhvr>
                                        <p:cTn id="48" dur="83" decel="50000">
                                          <p:stCondLst>
                                            <p:cond delay="338"/>
                                          </p:stCondLst>
                                        </p:cTn>
                                        <p:tgtEl>
                                          <p:spTgt spid="17420"/>
                                        </p:tgtEl>
                                      </p:cBhvr>
                                      <p:to x="100000" y="100000"/>
                                    </p:animScale>
                                    <p:animScale>
                                      <p:cBhvr>
                                        <p:cTn id="49" dur="13">
                                          <p:stCondLst>
                                            <p:cond delay="656"/>
                                          </p:stCondLst>
                                        </p:cTn>
                                        <p:tgtEl>
                                          <p:spTgt spid="17420"/>
                                        </p:tgtEl>
                                      </p:cBhvr>
                                      <p:to x="100000" y="80000"/>
                                    </p:animScale>
                                    <p:animScale>
                                      <p:cBhvr>
                                        <p:cTn id="50" dur="83" decel="50000">
                                          <p:stCondLst>
                                            <p:cond delay="669"/>
                                          </p:stCondLst>
                                        </p:cTn>
                                        <p:tgtEl>
                                          <p:spTgt spid="17420"/>
                                        </p:tgtEl>
                                      </p:cBhvr>
                                      <p:to x="100000" y="100000"/>
                                    </p:animScale>
                                    <p:animScale>
                                      <p:cBhvr>
                                        <p:cTn id="51" dur="13">
                                          <p:stCondLst>
                                            <p:cond delay="821"/>
                                          </p:stCondLst>
                                        </p:cTn>
                                        <p:tgtEl>
                                          <p:spTgt spid="17420"/>
                                        </p:tgtEl>
                                      </p:cBhvr>
                                      <p:to x="100000" y="90000"/>
                                    </p:animScale>
                                    <p:animScale>
                                      <p:cBhvr>
                                        <p:cTn id="52" dur="83" decel="50000">
                                          <p:stCondLst>
                                            <p:cond delay="834"/>
                                          </p:stCondLst>
                                        </p:cTn>
                                        <p:tgtEl>
                                          <p:spTgt spid="17420"/>
                                        </p:tgtEl>
                                      </p:cBhvr>
                                      <p:to x="100000" y="100000"/>
                                    </p:animScale>
                                    <p:animScale>
                                      <p:cBhvr>
                                        <p:cTn id="53" dur="13">
                                          <p:stCondLst>
                                            <p:cond delay="904"/>
                                          </p:stCondLst>
                                        </p:cTn>
                                        <p:tgtEl>
                                          <p:spTgt spid="17420"/>
                                        </p:tgtEl>
                                      </p:cBhvr>
                                      <p:to x="100000" y="95000"/>
                                    </p:animScale>
                                    <p:animScale>
                                      <p:cBhvr>
                                        <p:cTn id="54" dur="83" decel="50000">
                                          <p:stCondLst>
                                            <p:cond delay="917"/>
                                          </p:stCondLst>
                                        </p:cTn>
                                        <p:tgtEl>
                                          <p:spTgt spid="17420"/>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7424">
                                            <p:txEl>
                                              <p:pRg st="0" end="0"/>
                                            </p:txEl>
                                          </p:spTgt>
                                        </p:tgtEl>
                                        <p:attrNameLst>
                                          <p:attrName>style.visibility</p:attrName>
                                        </p:attrNameLst>
                                      </p:cBhvr>
                                      <p:to>
                                        <p:strVal val="visible"/>
                                      </p:to>
                                    </p:set>
                                    <p:animEffect transition="in" filter="wipe(down)">
                                      <p:cBhvr>
                                        <p:cTn id="58" dur="290">
                                          <p:stCondLst>
                                            <p:cond delay="0"/>
                                          </p:stCondLst>
                                        </p:cTn>
                                        <p:tgtEl>
                                          <p:spTgt spid="17424">
                                            <p:txEl>
                                              <p:pRg st="0" end="0"/>
                                            </p:txEl>
                                          </p:spTgt>
                                        </p:tgtEl>
                                      </p:cBhvr>
                                    </p:animEffect>
                                    <p:anim calcmode="lin" valueType="num">
                                      <p:cBhvr>
                                        <p:cTn id="59" dur="911" tmFilter="0,0; 0.14,0.36; 0.43,0.73; 0.71,0.91; 1.0,1.0">
                                          <p:stCondLst>
                                            <p:cond delay="0"/>
                                          </p:stCondLst>
                                        </p:cTn>
                                        <p:tgtEl>
                                          <p:spTgt spid="17424">
                                            <p:txEl>
                                              <p:pRg st="0" end="0"/>
                                            </p:txEl>
                                          </p:spTgt>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7424">
                                            <p:txEl>
                                              <p:pRg st="0" end="0"/>
                                            </p:txEl>
                                          </p:spTgt>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7424">
                                            <p:txEl>
                                              <p:pRg st="0" end="0"/>
                                            </p:txEl>
                                          </p:spTgt>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7424">
                                            <p:txEl>
                                              <p:pRg st="0" end="0"/>
                                            </p:txEl>
                                          </p:spTgt>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7424">
                                            <p:txEl>
                                              <p:pRg st="0" end="0"/>
                                            </p:txEl>
                                          </p:spTgt>
                                        </p:tgtEl>
                                        <p:attrNameLst>
                                          <p:attrName>ppt_y</p:attrName>
                                        </p:attrNameLst>
                                      </p:cBhvr>
                                      <p:tavLst>
                                        <p:tav tm="0" fmla="#ppt_y-sin(pi*$)/81">
                                          <p:val>
                                            <p:fltVal val="0"/>
                                          </p:val>
                                        </p:tav>
                                        <p:tav tm="100000">
                                          <p:val>
                                            <p:fltVal val="1"/>
                                          </p:val>
                                        </p:tav>
                                      </p:tavLst>
                                    </p:anim>
                                    <p:animScale>
                                      <p:cBhvr>
                                        <p:cTn id="64" dur="13">
                                          <p:stCondLst>
                                            <p:cond delay="325"/>
                                          </p:stCondLst>
                                        </p:cTn>
                                        <p:tgtEl>
                                          <p:spTgt spid="17424">
                                            <p:txEl>
                                              <p:pRg st="0" end="0"/>
                                            </p:txEl>
                                          </p:spTgt>
                                        </p:tgtEl>
                                      </p:cBhvr>
                                      <p:to x="100000" y="60000"/>
                                    </p:animScale>
                                    <p:animScale>
                                      <p:cBhvr>
                                        <p:cTn id="65" dur="83" decel="50000">
                                          <p:stCondLst>
                                            <p:cond delay="338"/>
                                          </p:stCondLst>
                                        </p:cTn>
                                        <p:tgtEl>
                                          <p:spTgt spid="17424">
                                            <p:txEl>
                                              <p:pRg st="0" end="0"/>
                                            </p:txEl>
                                          </p:spTgt>
                                        </p:tgtEl>
                                      </p:cBhvr>
                                      <p:to x="100000" y="100000"/>
                                    </p:animScale>
                                    <p:animScale>
                                      <p:cBhvr>
                                        <p:cTn id="66" dur="13">
                                          <p:stCondLst>
                                            <p:cond delay="656"/>
                                          </p:stCondLst>
                                        </p:cTn>
                                        <p:tgtEl>
                                          <p:spTgt spid="17424">
                                            <p:txEl>
                                              <p:pRg st="0" end="0"/>
                                            </p:txEl>
                                          </p:spTgt>
                                        </p:tgtEl>
                                      </p:cBhvr>
                                      <p:to x="100000" y="80000"/>
                                    </p:animScale>
                                    <p:animScale>
                                      <p:cBhvr>
                                        <p:cTn id="67" dur="83" decel="50000">
                                          <p:stCondLst>
                                            <p:cond delay="669"/>
                                          </p:stCondLst>
                                        </p:cTn>
                                        <p:tgtEl>
                                          <p:spTgt spid="17424">
                                            <p:txEl>
                                              <p:pRg st="0" end="0"/>
                                            </p:txEl>
                                          </p:spTgt>
                                        </p:tgtEl>
                                      </p:cBhvr>
                                      <p:to x="100000" y="100000"/>
                                    </p:animScale>
                                    <p:animScale>
                                      <p:cBhvr>
                                        <p:cTn id="68" dur="13">
                                          <p:stCondLst>
                                            <p:cond delay="821"/>
                                          </p:stCondLst>
                                        </p:cTn>
                                        <p:tgtEl>
                                          <p:spTgt spid="17424">
                                            <p:txEl>
                                              <p:pRg st="0" end="0"/>
                                            </p:txEl>
                                          </p:spTgt>
                                        </p:tgtEl>
                                      </p:cBhvr>
                                      <p:to x="100000" y="90000"/>
                                    </p:animScale>
                                    <p:animScale>
                                      <p:cBhvr>
                                        <p:cTn id="69" dur="83" decel="50000">
                                          <p:stCondLst>
                                            <p:cond delay="834"/>
                                          </p:stCondLst>
                                        </p:cTn>
                                        <p:tgtEl>
                                          <p:spTgt spid="17424">
                                            <p:txEl>
                                              <p:pRg st="0" end="0"/>
                                            </p:txEl>
                                          </p:spTgt>
                                        </p:tgtEl>
                                      </p:cBhvr>
                                      <p:to x="100000" y="100000"/>
                                    </p:animScale>
                                    <p:animScale>
                                      <p:cBhvr>
                                        <p:cTn id="70" dur="13">
                                          <p:stCondLst>
                                            <p:cond delay="904"/>
                                          </p:stCondLst>
                                        </p:cTn>
                                        <p:tgtEl>
                                          <p:spTgt spid="17424">
                                            <p:txEl>
                                              <p:pRg st="0" end="0"/>
                                            </p:txEl>
                                          </p:spTgt>
                                        </p:tgtEl>
                                      </p:cBhvr>
                                      <p:to x="100000" y="95000"/>
                                    </p:animScale>
                                    <p:animScale>
                                      <p:cBhvr>
                                        <p:cTn id="71" dur="83" decel="50000">
                                          <p:stCondLst>
                                            <p:cond delay="917"/>
                                          </p:stCondLst>
                                        </p:cTn>
                                        <p:tgtEl>
                                          <p:spTgt spid="1742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 grpId="0"/>
      <p:bldP spid="17420" grpId="0"/>
      <p:bldP spid="174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8750" y="730885"/>
            <a:ext cx="11793220" cy="583565"/>
          </a:xfrm>
          <a:prstGeom prst="rect">
            <a:avLst/>
          </a:prstGeom>
          <a:ln w="38100">
            <a:solidFill>
              <a:schemeClr val="tx1"/>
            </a:solidFill>
            <a:prstDash val="sysDash"/>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b="1" dirty="0">
                <a:latin typeface="Times New Roman Bold" panose="02020703060505090304" charset="0"/>
                <a:cs typeface="Times New Roman Bold" panose="02020703060505090304" charset="0"/>
              </a:rPr>
              <a:t>PROPOSED SYSTEM</a:t>
            </a:r>
            <a:endParaRPr lang="en-US" sz="3200" b="1" dirty="0">
              <a:latin typeface="Times New Roman Bold" panose="02020703060505090304" charset="0"/>
              <a:cs typeface="Times New Roman Bold" panose="02020703060505090304" charset="0"/>
            </a:endParaRPr>
          </a:p>
        </p:txBody>
      </p:sp>
      <p:sp>
        <p:nvSpPr>
          <p:cNvPr id="3" name="Text Box 2"/>
          <p:cNvSpPr txBox="1"/>
          <p:nvPr/>
        </p:nvSpPr>
        <p:spPr>
          <a:xfrm>
            <a:off x="158750" y="1871345"/>
            <a:ext cx="11781155" cy="4805226"/>
          </a:xfrm>
          <a:prstGeom prst="rect">
            <a:avLst/>
          </a:prstGeom>
          <a:ln w="28575"/>
        </p:spPr>
        <p:style>
          <a:lnRef idx="2">
            <a:schemeClr val="accent5">
              <a:shade val="50000"/>
            </a:schemeClr>
          </a:lnRef>
          <a:fillRef idx="1002">
            <a:schemeClr val="lt2"/>
          </a:fillRef>
          <a:effectRef idx="0">
            <a:schemeClr val="accent5"/>
          </a:effectRef>
          <a:fontRef idx="minor">
            <a:schemeClr val="lt1"/>
          </a:fontRef>
        </p:style>
        <p:txBody>
          <a:bodyPr wrap="square" rtlCol="0">
            <a:spAutoFit/>
          </a:bodyPr>
          <a:lstStyle/>
          <a:p>
            <a:pPr marL="285750" indent="-285750" algn="just">
              <a:buSzPct val="115000"/>
              <a:buFont typeface="Arial" panose="020B0604020202020204" pitchFamily="34" charset="0"/>
              <a:buChar char="•"/>
            </a:pPr>
            <a:r>
              <a:rPr lang="en-US" sz="2800" dirty="0">
                <a:solidFill>
                  <a:schemeClr val="tx1"/>
                </a:solidFill>
                <a:latin typeface="Times New Roman Regular" panose="02020703060505090304" charset="0"/>
                <a:cs typeface="Times New Roman Regular" panose="02020703060505090304" charset="0"/>
                <a:sym typeface="+mn-ea"/>
              </a:rPr>
              <a:t>We proposes a digital system for Stock management.</a:t>
            </a:r>
            <a:endParaRPr lang="en-US" sz="2800" dirty="0">
              <a:solidFill>
                <a:schemeClr val="tx1"/>
              </a:solidFill>
              <a:latin typeface="Times New Roman Regular" panose="02020703060505090304" charset="0"/>
              <a:cs typeface="Times New Roman Regular" panose="02020703060505090304" charset="0"/>
            </a:endParaRPr>
          </a:p>
          <a:p>
            <a:pPr marL="285750" indent="-285750" algn="just">
              <a:buFont typeface="Arial" panose="020B0604020202020204" pitchFamily="34" charset="0"/>
              <a:buChar char="•"/>
            </a:pPr>
            <a:r>
              <a:rPr lang="en-US" sz="2800" dirty="0">
                <a:solidFill>
                  <a:schemeClr val="tx1"/>
                </a:solidFill>
                <a:latin typeface="Times New Roman Regular" panose="02020703060505090304" charset="0"/>
                <a:cs typeface="Times New Roman Regular" panose="02020703060505090304" charset="0"/>
                <a:sym typeface="+mn-ea"/>
              </a:rPr>
              <a:t>The system have a verification process for security (user-id and password system). </a:t>
            </a:r>
            <a:endParaRPr lang="en-US" sz="2800" dirty="0">
              <a:solidFill>
                <a:schemeClr val="tx1"/>
              </a:solidFill>
              <a:latin typeface="Times New Roman Regular" panose="02020703060505090304" charset="0"/>
              <a:cs typeface="Times New Roman Regular" panose="02020703060505090304" charset="0"/>
            </a:endParaRPr>
          </a:p>
          <a:p>
            <a:pPr marL="285750" indent="-285750" algn="just">
              <a:buSzPct val="108000"/>
              <a:buFont typeface="Arial" panose="020B0604020202020204" pitchFamily="34" charset="0"/>
              <a:buChar char="•"/>
            </a:pPr>
            <a:r>
              <a:rPr lang="en-US" sz="2800" dirty="0">
                <a:solidFill>
                  <a:schemeClr val="tx1"/>
                </a:solidFill>
                <a:latin typeface="Times New Roman Regular" panose="02020703060505090304" charset="0"/>
                <a:cs typeface="Times New Roman Regular" panose="02020703060505090304" charset="0"/>
                <a:sym typeface="+mn-ea"/>
              </a:rPr>
              <a:t>It has following functions –</a:t>
            </a:r>
            <a:endParaRPr lang="en-US" sz="2800" dirty="0">
              <a:solidFill>
                <a:schemeClr val="tx1"/>
              </a:solidFill>
              <a:latin typeface="Times New Roman Regular" panose="02020703060505090304" charset="0"/>
              <a:cs typeface="Times New Roman Regular" panose="02020703060505090304" charset="0"/>
              <a:sym typeface="+mn-ea"/>
            </a:endParaRPr>
          </a:p>
          <a:p>
            <a:pPr algn="just">
              <a:buFont typeface="+mj-lt"/>
            </a:pPr>
            <a:r>
              <a:rPr lang="en-US" sz="2800" dirty="0">
                <a:solidFill>
                  <a:schemeClr val="tx1"/>
                </a:solidFill>
                <a:latin typeface="Times New Roman Regular" panose="02020703060505090304" charset="0"/>
                <a:cs typeface="Times New Roman Regular" panose="02020703060505090304" charset="0"/>
              </a:rPr>
              <a:t>      1. Users- to manage users of this application</a:t>
            </a:r>
            <a:endParaRPr lang="en-US" sz="2800" dirty="0">
              <a:solidFill>
                <a:schemeClr val="tx1"/>
              </a:solidFill>
              <a:latin typeface="Times New Roman Regular" panose="02020703060505090304" charset="0"/>
              <a:cs typeface="Times New Roman Regular" panose="02020703060505090304" charset="0"/>
            </a:endParaRPr>
          </a:p>
          <a:p>
            <a:pPr algn="just">
              <a:buFont typeface="+mj-lt"/>
            </a:pPr>
            <a:r>
              <a:rPr lang="en-US" sz="2800" dirty="0">
                <a:solidFill>
                  <a:schemeClr val="tx1"/>
                </a:solidFill>
                <a:latin typeface="Times New Roman Regular" panose="02020703060505090304" charset="0"/>
                <a:cs typeface="Times New Roman Regular" panose="02020703060505090304" charset="0"/>
              </a:rPr>
              <a:t>      2. Category- to manage category of products in the shop</a:t>
            </a:r>
            <a:endParaRPr lang="en-US" sz="2800" dirty="0">
              <a:solidFill>
                <a:schemeClr val="tx1"/>
              </a:solidFill>
              <a:latin typeface="Times New Roman Regular" panose="02020703060505090304" charset="0"/>
              <a:cs typeface="Times New Roman Regular" panose="02020703060505090304" charset="0"/>
            </a:endParaRPr>
          </a:p>
          <a:p>
            <a:pPr algn="just">
              <a:buFont typeface="+mj-lt"/>
            </a:pPr>
            <a:r>
              <a:rPr lang="en-US" sz="2800" dirty="0">
                <a:solidFill>
                  <a:schemeClr val="tx1"/>
                </a:solidFill>
                <a:latin typeface="Times New Roman Regular" panose="02020703060505090304" charset="0"/>
                <a:cs typeface="Times New Roman Regular" panose="02020703060505090304" charset="0"/>
              </a:rPr>
              <a:t>      3. Stock- to manage price, available pieces of product of different               category</a:t>
            </a:r>
            <a:endParaRPr lang="en-US" sz="2800" dirty="0">
              <a:solidFill>
                <a:schemeClr val="tx1"/>
              </a:solidFill>
              <a:latin typeface="Times New Roman Regular" panose="02020703060505090304" charset="0"/>
              <a:cs typeface="Times New Roman Regular" panose="02020703060505090304" charset="0"/>
            </a:endParaRPr>
          </a:p>
          <a:p>
            <a:pPr algn="just">
              <a:buFont typeface="+mj-lt"/>
            </a:pPr>
            <a:r>
              <a:rPr lang="en-US" sz="2800" dirty="0">
                <a:solidFill>
                  <a:schemeClr val="tx1"/>
                </a:solidFill>
                <a:latin typeface="Times New Roman Regular" panose="02020703060505090304" charset="0"/>
                <a:cs typeface="Times New Roman Regular" panose="02020703060505090304" charset="0"/>
              </a:rPr>
              <a:t>      4. Order- to manage orders</a:t>
            </a:r>
            <a:endParaRPr lang="en-US" sz="2800" dirty="0">
              <a:solidFill>
                <a:schemeClr val="tx1"/>
              </a:solidFill>
              <a:latin typeface="Times New Roman Regular" panose="02020703060505090304" charset="0"/>
              <a:cs typeface="Times New Roman Regular" panose="02020703060505090304" charset="0"/>
            </a:endParaRPr>
          </a:p>
          <a:p>
            <a:pPr algn="just">
              <a:buFont typeface="+mj-lt"/>
            </a:pPr>
            <a:r>
              <a:rPr lang="en-US" sz="2800" dirty="0">
                <a:solidFill>
                  <a:schemeClr val="tx1"/>
                </a:solidFill>
                <a:latin typeface="Times New Roman Regular" panose="02020703060505090304" charset="0"/>
                <a:cs typeface="Times New Roman Regular" panose="02020703060505090304" charset="0"/>
              </a:rPr>
              <a:t>      5. Customer-to store details of customer</a:t>
            </a:r>
            <a:endParaRPr lang="en-US" sz="2800" dirty="0">
              <a:solidFill>
                <a:schemeClr val="tx1"/>
              </a:solidFill>
              <a:latin typeface="Times New Roman Regular" panose="02020703060505090304" charset="0"/>
              <a:cs typeface="Times New Roman Regular" panose="02020703060505090304" charset="0"/>
            </a:endParaRPr>
          </a:p>
          <a:p>
            <a:pPr algn="just">
              <a:buFont typeface="+mj-lt"/>
            </a:pPr>
            <a:r>
              <a:rPr lang="en-US" sz="2800" dirty="0">
                <a:solidFill>
                  <a:schemeClr val="tx1"/>
                </a:solidFill>
                <a:latin typeface="Times New Roman Regular" panose="02020703060505090304" charset="0"/>
                <a:cs typeface="Times New Roman Regular" panose="02020703060505090304" charset="0"/>
              </a:rPr>
              <a:t>      6. Billing system</a:t>
            </a:r>
            <a:endParaRPr lang="en-US" sz="2800" dirty="0">
              <a:solidFill>
                <a:schemeClr val="tx1"/>
              </a:solidFill>
              <a:latin typeface="Times New Roman Regular" panose="02020703060505090304" charset="0"/>
              <a:cs typeface="Times New Roman Regular"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5"/>
          <p:cNvSpPr txBox="1"/>
          <p:nvPr/>
        </p:nvSpPr>
        <p:spPr>
          <a:xfrm>
            <a:off x="386080" y="295275"/>
            <a:ext cx="11118215" cy="583565"/>
          </a:xfrm>
          <a:prstGeom prst="rect">
            <a:avLst/>
          </a:prstGeom>
          <a:ln w="28575">
            <a:solidFill>
              <a:schemeClr val="tx1"/>
            </a:solidFill>
            <a:prstDash val="sysDash"/>
          </a:ln>
        </p:spPr>
        <p:style>
          <a:lnRef idx="1">
            <a:schemeClr val="accent5"/>
          </a:lnRef>
          <a:fillRef idx="2">
            <a:schemeClr val="accent5"/>
          </a:fillRef>
          <a:effectRef idx="1">
            <a:schemeClr val="accent5"/>
          </a:effectRef>
          <a:fontRef idx="minor">
            <a:schemeClr val="dk1"/>
          </a:fontRef>
        </p:style>
        <p:txBody>
          <a:bodyPr wrap="square" anchor="t">
            <a:spAutoFit/>
          </a:bodyPr>
          <a:lstStyle/>
          <a:p>
            <a:pPr algn="just"/>
            <a:r>
              <a:rPr lang="en-US" altLang="zh-CN" sz="3200" b="1" dirty="0">
                <a:solidFill>
                  <a:srgbClr val="404040"/>
                </a:solidFill>
                <a:latin typeface="Times New Roman Bold" panose="02020703060505090304" charset="0"/>
                <a:ea typeface="Calibri" panose="020F0502020204030204" pitchFamily="34" charset="0"/>
                <a:cs typeface="Times New Roman Bold" panose="02020703060505090304" charset="0"/>
              </a:rPr>
              <a:t>CURRENT SYSTEM &amp; IT’S LIMITATION</a:t>
            </a:r>
            <a:endParaRPr lang="en-US" altLang="zh-CN" sz="2400" dirty="0">
              <a:solidFill>
                <a:srgbClr val="404040"/>
              </a:solidFill>
              <a:ea typeface="Calibri" panose="020F0502020204030204" pitchFamily="34" charset="0"/>
              <a:cs typeface="Calibri" panose="020F0502020204030204" pitchFamily="34" charset="0"/>
            </a:endParaRPr>
          </a:p>
        </p:txBody>
      </p:sp>
      <p:grpSp>
        <p:nvGrpSpPr>
          <p:cNvPr id="43" name="Group 42"/>
          <p:cNvGrpSpPr/>
          <p:nvPr/>
        </p:nvGrpSpPr>
        <p:grpSpPr>
          <a:xfrm>
            <a:off x="499344" y="4688906"/>
            <a:ext cx="1098450" cy="961123"/>
            <a:chOff x="499344" y="4688906"/>
            <a:chExt cx="1098450" cy="961123"/>
          </a:xfrm>
        </p:grpSpPr>
        <p:sp>
          <p:nvSpPr>
            <p:cNvPr id="5" name="Oval 19"/>
            <p:cNvSpPr/>
            <p:nvPr/>
          </p:nvSpPr>
          <p:spPr>
            <a:xfrm>
              <a:off x="499344" y="4688906"/>
              <a:ext cx="1098450" cy="961123"/>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endParaRPr>
            </a:p>
          </p:txBody>
        </p:sp>
        <p:grpSp>
          <p:nvGrpSpPr>
            <p:cNvPr id="7" name="Group 23"/>
            <p:cNvGrpSpPr/>
            <p:nvPr/>
          </p:nvGrpSpPr>
          <p:grpSpPr>
            <a:xfrm>
              <a:off x="903204" y="4966275"/>
              <a:ext cx="397634" cy="339439"/>
              <a:chOff x="3440113" y="1050925"/>
              <a:chExt cx="390525" cy="333376"/>
            </a:xfrm>
            <a:solidFill>
              <a:schemeClr val="bg1"/>
            </a:solidFill>
          </p:grpSpPr>
          <p:sp>
            <p:nvSpPr>
              <p:cNvPr id="8"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9"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0"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1"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2"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3"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grpSp>
      </p:grpSp>
      <p:grpSp>
        <p:nvGrpSpPr>
          <p:cNvPr id="44" name="Group 43"/>
          <p:cNvGrpSpPr/>
          <p:nvPr/>
        </p:nvGrpSpPr>
        <p:grpSpPr>
          <a:xfrm>
            <a:off x="509603" y="3166445"/>
            <a:ext cx="1117065" cy="933917"/>
            <a:chOff x="509603" y="3166445"/>
            <a:chExt cx="1117065" cy="933917"/>
          </a:xfrm>
        </p:grpSpPr>
        <p:sp>
          <p:nvSpPr>
            <p:cNvPr id="14" name="Oval 16"/>
            <p:cNvSpPr/>
            <p:nvPr/>
          </p:nvSpPr>
          <p:spPr>
            <a:xfrm>
              <a:off x="509603" y="3166445"/>
              <a:ext cx="1117065" cy="933917"/>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endParaRPr>
            </a:p>
          </p:txBody>
        </p:sp>
        <p:grpSp>
          <p:nvGrpSpPr>
            <p:cNvPr id="15" name="Group 34"/>
            <p:cNvGrpSpPr/>
            <p:nvPr/>
          </p:nvGrpSpPr>
          <p:grpSpPr>
            <a:xfrm>
              <a:off x="908361" y="3380282"/>
              <a:ext cx="369512" cy="371876"/>
              <a:chOff x="3886200" y="3605213"/>
              <a:chExt cx="1243013" cy="1250950"/>
            </a:xfrm>
            <a:solidFill>
              <a:schemeClr val="bg1"/>
            </a:solidFill>
          </p:grpSpPr>
          <p:sp>
            <p:nvSpPr>
              <p:cNvPr id="16" name="Freeform 38"/>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7" name="Freeform 39"/>
              <p:cNvSpPr>
                <a:spLocks noEditPoints="1"/>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8" name="Freeform 40"/>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19" name="Rectangle 41"/>
              <p:cNvSpPr>
                <a:spLocks noChangeArrowheads="1"/>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0" name="Rectangle 42"/>
              <p:cNvSpPr>
                <a:spLocks noChangeArrowheads="1"/>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1" name="Rectangle 43"/>
              <p:cNvSpPr>
                <a:spLocks noChangeArrowheads="1"/>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2" name="Rectangle 44"/>
              <p:cNvSpPr>
                <a:spLocks noChangeArrowheads="1"/>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3" name="Rectangle 45"/>
              <p:cNvSpPr>
                <a:spLocks noChangeArrowheads="1"/>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4" name="Rectangle 46"/>
              <p:cNvSpPr>
                <a:spLocks noChangeArrowheads="1"/>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5" name="Rectangle 47"/>
              <p:cNvSpPr>
                <a:spLocks noChangeArrowheads="1"/>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6" name="Rectangle 48"/>
              <p:cNvSpPr>
                <a:spLocks noChangeArrowheads="1"/>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7" name="Rectangle 49"/>
              <p:cNvSpPr>
                <a:spLocks noChangeArrowheads="1"/>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8" name="Rectangle 50"/>
              <p:cNvSpPr>
                <a:spLocks noChangeArrowheads="1"/>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29" name="Rectangle 51"/>
              <p:cNvSpPr>
                <a:spLocks noChangeArrowheads="1"/>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grpSp>
      </p:grpSp>
      <p:grpSp>
        <p:nvGrpSpPr>
          <p:cNvPr id="41" name="Group 40"/>
          <p:cNvGrpSpPr/>
          <p:nvPr/>
        </p:nvGrpSpPr>
        <p:grpSpPr>
          <a:xfrm>
            <a:off x="471103" y="1500505"/>
            <a:ext cx="1064260" cy="915436"/>
            <a:chOff x="471103" y="1500505"/>
            <a:chExt cx="1064260" cy="915436"/>
          </a:xfrm>
        </p:grpSpPr>
        <p:sp>
          <p:nvSpPr>
            <p:cNvPr id="30" name="Oval 10"/>
            <p:cNvSpPr/>
            <p:nvPr/>
          </p:nvSpPr>
          <p:spPr>
            <a:xfrm>
              <a:off x="471103" y="1500505"/>
              <a:ext cx="1064260" cy="915436"/>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endParaRPr>
            </a:p>
          </p:txBody>
        </p:sp>
        <p:grpSp>
          <p:nvGrpSpPr>
            <p:cNvPr id="31" name="Group 82"/>
            <p:cNvGrpSpPr/>
            <p:nvPr/>
          </p:nvGrpSpPr>
          <p:grpSpPr>
            <a:xfrm>
              <a:off x="941327" y="1744425"/>
              <a:ext cx="366178" cy="377109"/>
              <a:chOff x="3681413" y="3632200"/>
              <a:chExt cx="638175" cy="657225"/>
            </a:xfrm>
            <a:solidFill>
              <a:schemeClr val="bg1"/>
            </a:solidFill>
          </p:grpSpPr>
          <p:sp>
            <p:nvSpPr>
              <p:cNvPr id="32" name="Freeform 14"/>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ln>
            </p:spPr>
            <p:txBody>
              <a:bodyPr vert="horz" wrap="square" lIns="91440" tIns="45720" rIns="91440" bIns="4572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3" name="Freeform 15"/>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ln>
            </p:spPr>
            <p:txBody>
              <a:bodyPr vert="horz" wrap="square" lIns="91440" tIns="45720" rIns="91440" bIns="4572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4" name="Freeform 16"/>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ln>
            </p:spPr>
            <p:txBody>
              <a:bodyPr vert="horz" wrap="square" lIns="91440" tIns="45720" rIns="91440" bIns="4572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5" name="Freeform 17"/>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ln>
            </p:spPr>
            <p:txBody>
              <a:bodyPr vert="horz" wrap="square" lIns="91440" tIns="45720" rIns="91440" bIns="4572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6" name="Freeform 18"/>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ln>
            </p:spPr>
            <p:txBody>
              <a:bodyPr vert="horz" wrap="square" lIns="91440" tIns="45720" rIns="91440" bIns="4572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7" name="Freeform 19"/>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ln>
            </p:spPr>
            <p:txBody>
              <a:bodyPr vert="horz" wrap="square" lIns="91440" tIns="45720" rIns="91440" bIns="4572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8" name="Freeform 20"/>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ln>
            </p:spPr>
            <p:txBody>
              <a:bodyPr vert="horz" wrap="square" lIns="91440" tIns="45720" rIns="91440" bIns="4572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39" name="Rectangle 21"/>
              <p:cNvSpPr>
                <a:spLocks noChangeArrowheads="1"/>
              </p:cNvSpPr>
              <p:nvPr/>
            </p:nvSpPr>
            <p:spPr bwMode="auto">
              <a:xfrm>
                <a:off x="3681413" y="4222750"/>
                <a:ext cx="542925" cy="66675"/>
              </a:xfrm>
              <a:prstGeom prst="rect">
                <a:avLst/>
              </a:prstGeom>
              <a:grpFill/>
              <a:ln w="9525">
                <a:noFill/>
                <a:miter lim="800000"/>
              </a:ln>
            </p:spPr>
            <p:txBody>
              <a:bodyPr vert="horz" wrap="square" lIns="91440" tIns="45720" rIns="91440" bIns="4572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sp>
            <p:nvSpPr>
              <p:cNvPr id="40" name="Freeform 22"/>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ln>
            </p:spPr>
            <p:txBody>
              <a:bodyPr vert="horz" wrap="square" lIns="91440" tIns="45720" rIns="91440" bIns="45720" numCol="1" anchor="t" anchorCtr="0" compatLnSpc="1"/>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Calibri" panose="020F0502020204030204" pitchFamily="34" charset="0"/>
                  <a:cs typeface="Calibri" panose="020F0502020204030204" pitchFamily="34" charset="0"/>
                </a:endParaRPr>
              </a:p>
            </p:txBody>
          </p:sp>
        </p:grpSp>
      </p:grpSp>
      <p:sp>
        <p:nvSpPr>
          <p:cNvPr id="22537" name="TextBox 13"/>
          <p:cNvSpPr txBox="1"/>
          <p:nvPr/>
        </p:nvSpPr>
        <p:spPr>
          <a:xfrm>
            <a:off x="1751330" y="1500505"/>
            <a:ext cx="9752965" cy="1588127"/>
          </a:xfrm>
          <a:prstGeom prst="rect">
            <a:avLst/>
          </a:prstGeom>
          <a:noFill/>
          <a:ln w="9525">
            <a:noFill/>
          </a:ln>
        </p:spPr>
        <p:txBody>
          <a:bodyPr wrap="square" lIns="0" tIns="0" rIns="0" bIns="0" anchor="t">
            <a:spAutoFit/>
          </a:bodyPr>
          <a:lstStyle/>
          <a:p>
            <a:pPr algn="just" defTabSz="1216025">
              <a:spcBef>
                <a:spcPct val="20000"/>
              </a:spcBef>
            </a:pPr>
            <a:r>
              <a:rPr lang="en-US" sz="2800" dirty="0">
                <a:latin typeface="Times New Roman Regular" panose="02020703060505090304" charset="0"/>
                <a:cs typeface="Times New Roman Regular" panose="02020703060505090304" charset="0"/>
                <a:sym typeface="+mn-ea"/>
              </a:rPr>
              <a:t>In today scenario, Most shopkeepers or  owner of company manage their stock by writing it down in a book or by memorizing it.</a:t>
            </a:r>
            <a:endParaRPr lang="en-US" sz="1600" dirty="0"/>
          </a:p>
          <a:p>
            <a:pPr algn="just" defTabSz="1216025">
              <a:spcBef>
                <a:spcPct val="20000"/>
              </a:spcBef>
            </a:pP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2539" name="TextBox 13"/>
          <p:cNvSpPr txBox="1"/>
          <p:nvPr/>
        </p:nvSpPr>
        <p:spPr>
          <a:xfrm>
            <a:off x="1751330" y="3335655"/>
            <a:ext cx="9600565" cy="861774"/>
          </a:xfrm>
          <a:prstGeom prst="rect">
            <a:avLst/>
          </a:prstGeom>
          <a:noFill/>
          <a:ln w="9525">
            <a:noFill/>
          </a:ln>
        </p:spPr>
        <p:txBody>
          <a:bodyPr wrap="square" lIns="0" tIns="0" rIns="0" bIns="0" anchor="t">
            <a:spAutoFit/>
          </a:bodyPr>
          <a:lstStyle/>
          <a:p>
            <a:pPr algn="just" defTabSz="1216025">
              <a:spcBef>
                <a:spcPct val="20000"/>
              </a:spcBef>
            </a:pPr>
            <a:r>
              <a:rPr lang="en-US" sz="2800" dirty="0">
                <a:latin typeface="Times New Roman Regular" panose="02020703060505090304" charset="0"/>
                <a:cs typeface="Times New Roman Regular" panose="02020703060505090304" charset="0"/>
                <a:sym typeface="+mn-ea"/>
              </a:rPr>
              <a:t>But what about in case of lose of that book or forgot that thing??</a:t>
            </a:r>
            <a:endParaRPr lang="en-US" altLang="zh-CN" sz="2800" b="1" dirty="0">
              <a:solidFill>
                <a:srgbClr val="445469"/>
              </a:solidFill>
              <a:latin typeface="Times New Roman Regular" panose="02020703060505090304" charset="0"/>
              <a:ea typeface="Microsoft YaHei" panose="020B0503020204020204" pitchFamily="34" charset="-122"/>
              <a:cs typeface="Times New Roman Regular" panose="02020703060505090304" charset="0"/>
              <a:sym typeface="Arial" panose="020B0604020202020204" pitchFamily="34" charset="0"/>
            </a:endParaRPr>
          </a:p>
        </p:txBody>
      </p:sp>
      <p:sp>
        <p:nvSpPr>
          <p:cNvPr id="22541" name="TextBox 13"/>
          <p:cNvSpPr txBox="1"/>
          <p:nvPr/>
        </p:nvSpPr>
        <p:spPr>
          <a:xfrm>
            <a:off x="1751330" y="4966335"/>
            <a:ext cx="9211945" cy="430530"/>
          </a:xfrm>
          <a:prstGeom prst="rect">
            <a:avLst/>
          </a:prstGeom>
          <a:noFill/>
          <a:ln w="9525">
            <a:noFill/>
          </a:ln>
        </p:spPr>
        <p:txBody>
          <a:bodyPr wrap="square" lIns="0" tIns="0" rIns="0" bIns="0" anchor="t">
            <a:spAutoFit/>
          </a:bodyPr>
          <a:lstStyle/>
          <a:p>
            <a:pPr algn="just" defTabSz="1216025">
              <a:spcBef>
                <a:spcPct val="20000"/>
              </a:spcBef>
            </a:pPr>
            <a:r>
              <a:rPr lang="en-US" sz="2800" dirty="0">
                <a:latin typeface="Times New Roman Regular" panose="02020703060505090304" charset="0"/>
                <a:cs typeface="Times New Roman Regular" panose="02020703060505090304" charset="0"/>
                <a:sym typeface="+mn-ea"/>
              </a:rPr>
              <a:t>In this case there is a chance to Loss in business.</a:t>
            </a:r>
            <a:endParaRPr lang="en-US" altLang="zh-CN" sz="2800" b="1" dirty="0">
              <a:solidFill>
                <a:srgbClr val="445469"/>
              </a:solidFill>
              <a:latin typeface="Times New Roman Regular" panose="02020703060505090304" charset="0"/>
              <a:ea typeface="Microsoft YaHei" panose="020B0503020204020204" pitchFamily="34" charset="-122"/>
              <a:cs typeface="Times New Roman Regular" panose="0202070306050509030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537"/>
                                        </p:tgtEl>
                                        <p:attrNameLst>
                                          <p:attrName>style.visibility</p:attrName>
                                        </p:attrNameLst>
                                      </p:cBhvr>
                                      <p:to>
                                        <p:strVal val="visible"/>
                                      </p:to>
                                    </p:set>
                                    <p:animEffect transition="in" filter="slide(fromBottom)">
                                      <p:cBhvr>
                                        <p:cTn id="7" dur="500"/>
                                        <p:tgtEl>
                                          <p:spTgt spid="22537"/>
                                        </p:tgtEl>
                                      </p:cBhvr>
                                    </p:animEffect>
                                  </p:childTnLst>
                                </p:cTn>
                              </p:par>
                              <p:par>
                                <p:cTn id="8" presetID="12" presetClass="entr" presetSubtype="4"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slide(fromBottom)">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2539"/>
                                        </p:tgtEl>
                                        <p:attrNameLst>
                                          <p:attrName>style.visibility</p:attrName>
                                        </p:attrNameLst>
                                      </p:cBhvr>
                                      <p:to>
                                        <p:strVal val="visible"/>
                                      </p:to>
                                    </p:set>
                                    <p:animEffect transition="in" filter="slide(fromBottom)">
                                      <p:cBhvr>
                                        <p:cTn id="15" dur="500"/>
                                        <p:tgtEl>
                                          <p:spTgt spid="22539"/>
                                        </p:tgtEl>
                                      </p:cBhvr>
                                    </p:animEffect>
                                  </p:childTnLst>
                                </p:cTn>
                              </p:par>
                              <p:par>
                                <p:cTn id="16" presetID="12" presetClass="entr" presetSubtype="4"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slide(fromBottom)">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slide(fromBottom)">
                                      <p:cBhvr>
                                        <p:cTn id="23" dur="500"/>
                                        <p:tgtEl>
                                          <p:spTgt spid="4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2541"/>
                                        </p:tgtEl>
                                        <p:attrNameLst>
                                          <p:attrName>style.visibility</p:attrName>
                                        </p:attrNameLst>
                                      </p:cBhvr>
                                      <p:to>
                                        <p:strVal val="visible"/>
                                      </p:to>
                                    </p:set>
                                    <p:animEffect transition="in" filter="slide(fromBottom)">
                                      <p:cBhvr>
                                        <p:cTn id="26"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22539" grpId="0"/>
      <p:bldP spid="225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5400000">
            <a:off x="2744335" y="-2572244"/>
            <a:ext cx="6703330" cy="12002489"/>
          </a:xfrm>
          <a:prstGeom prst="roundRect">
            <a:avLst/>
          </a:prstGeom>
          <a:ln w="38100">
            <a:prstDash val="lgDash"/>
          </a:ln>
        </p:spPr>
        <p:style>
          <a:lnRef idx="2">
            <a:schemeClr val="dk1"/>
          </a:lnRef>
          <a:fillRef idx="1003">
            <a:schemeClr val="lt1"/>
          </a:fillRef>
          <a:effectRef idx="0">
            <a:schemeClr val="dk1"/>
          </a:effectRef>
          <a:fontRef idx="minor">
            <a:schemeClr val="dk1"/>
          </a:fontRef>
        </p:style>
        <p:txBody>
          <a:bodyPr rtlCol="0" anchor="ctr"/>
          <a:lstStyle/>
          <a:p>
            <a:pPr algn="ctr"/>
            <a:endParaRPr lang="en-US" b="1" dirty="0"/>
          </a:p>
        </p:txBody>
      </p:sp>
      <p:grpSp>
        <p:nvGrpSpPr>
          <p:cNvPr id="32" name="Group 31"/>
          <p:cNvGrpSpPr/>
          <p:nvPr/>
        </p:nvGrpSpPr>
        <p:grpSpPr>
          <a:xfrm>
            <a:off x="5533740" y="247449"/>
            <a:ext cx="2209800" cy="1590975"/>
            <a:chOff x="5408612" y="266700"/>
            <a:chExt cx="2209800" cy="1590975"/>
          </a:xfrm>
        </p:grpSpPr>
        <p:grpSp>
          <p:nvGrpSpPr>
            <p:cNvPr id="31" name="Group 30"/>
            <p:cNvGrpSpPr/>
            <p:nvPr/>
          </p:nvGrpSpPr>
          <p:grpSpPr>
            <a:xfrm>
              <a:off x="5408612" y="266700"/>
              <a:ext cx="1447800" cy="1590975"/>
              <a:chOff x="5408612" y="266700"/>
              <a:chExt cx="1447800" cy="1590975"/>
            </a:xfrm>
          </p:grpSpPr>
          <p:grpSp>
            <p:nvGrpSpPr>
              <p:cNvPr id="30" name="Group 29"/>
              <p:cNvGrpSpPr/>
              <p:nvPr/>
            </p:nvGrpSpPr>
            <p:grpSpPr>
              <a:xfrm>
                <a:off x="5408612" y="266700"/>
                <a:ext cx="1447800" cy="1590975"/>
                <a:chOff x="5408612" y="266700"/>
                <a:chExt cx="1447800" cy="1590975"/>
              </a:xfrm>
            </p:grpSpPr>
            <p:sp>
              <p:nvSpPr>
                <p:cNvPr id="51" name="Rounded Rectangle 50"/>
                <p:cNvSpPr/>
                <p:nvPr/>
              </p:nvSpPr>
              <p:spPr>
                <a:xfrm>
                  <a:off x="5638482" y="266700"/>
                  <a:ext cx="914400" cy="609600"/>
                </a:xfrm>
                <a:prstGeom prst="roundRect">
                  <a:avLst/>
                </a:prstGeom>
                <a:ln w="38100">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0" name="Straight Connector 49"/>
                <p:cNvCxnSpPr/>
                <p:nvPr/>
              </p:nvCxnSpPr>
              <p:spPr>
                <a:xfrm rot="5400000">
                  <a:off x="6007334" y="961758"/>
                  <a:ext cx="172854" cy="193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53" name="Rectangle 52"/>
                <p:cNvSpPr/>
                <p:nvPr/>
              </p:nvSpPr>
              <p:spPr>
                <a:xfrm>
                  <a:off x="5408612" y="1046747"/>
                  <a:ext cx="1447800" cy="533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User</a:t>
                  </a:r>
                  <a:endParaRPr lang="en-US" dirty="0"/>
                </a:p>
                <a:p>
                  <a:pPr algn="ctr"/>
                  <a:r>
                    <a:rPr lang="en-US" dirty="0"/>
                    <a:t>verification</a:t>
                  </a:r>
                  <a:endParaRPr lang="en-US" dirty="0"/>
                </a:p>
              </p:txBody>
            </p:sp>
            <p:cxnSp>
              <p:nvCxnSpPr>
                <p:cNvPr id="75" name="Straight Arrow Connector 74"/>
                <p:cNvCxnSpPr/>
                <p:nvPr/>
              </p:nvCxnSpPr>
              <p:spPr>
                <a:xfrm rot="16200000" flipH="1">
                  <a:off x="5993733" y="1720115"/>
                  <a:ext cx="267109" cy="801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8" name="Group 7"/>
              <p:cNvGrpSpPr/>
              <p:nvPr/>
            </p:nvGrpSpPr>
            <p:grpSpPr>
              <a:xfrm rot="16200000">
                <a:off x="5867282" y="246847"/>
                <a:ext cx="495300" cy="609600"/>
                <a:chOff x="5865812" y="381000"/>
                <a:chExt cx="685800" cy="609600"/>
              </a:xfrm>
            </p:grpSpPr>
            <p:sp>
              <p:nvSpPr>
                <p:cNvPr id="9" name="Oval 8"/>
                <p:cNvSpPr/>
                <p:nvPr/>
              </p:nvSpPr>
              <p:spPr>
                <a:xfrm rot="5400000">
                  <a:off x="6320081" y="606669"/>
                  <a:ext cx="304800" cy="15826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cxnSp>
              <p:nvCxnSpPr>
                <p:cNvPr id="17" name="Straight Connector 16"/>
                <p:cNvCxnSpPr/>
                <p:nvPr/>
              </p:nvCxnSpPr>
              <p:spPr>
                <a:xfrm rot="10800000">
                  <a:off x="5970770" y="685006"/>
                  <a:ext cx="422031" cy="1588"/>
                </a:xfrm>
                <a:prstGeom prst="line">
                  <a:avLst/>
                </a:prstGeom>
                <a:ln w="28575">
                  <a:tailEnd type="none"/>
                </a:ln>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rot="10800000">
                  <a:off x="6182335" y="381000"/>
                  <a:ext cx="211015" cy="304800"/>
                </a:xfrm>
                <a:prstGeom prst="line">
                  <a:avLst/>
                </a:prstGeom>
                <a:ln w="28575">
                  <a:tailEnd type="none"/>
                </a:ln>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flipH="1">
                  <a:off x="6182335" y="685800"/>
                  <a:ext cx="211015" cy="304800"/>
                </a:xfrm>
                <a:prstGeom prst="line">
                  <a:avLst/>
                </a:prstGeom>
                <a:ln w="28575">
                  <a:tailEnd type="none"/>
                </a:ln>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rot="10800000">
                  <a:off x="5865812" y="533400"/>
                  <a:ext cx="105508" cy="152400"/>
                </a:xfrm>
                <a:prstGeom prst="line">
                  <a:avLst/>
                </a:prstGeom>
                <a:ln w="28575">
                  <a:tailEnd type="none"/>
                </a:ln>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flipV="1">
                  <a:off x="5865812" y="685800"/>
                  <a:ext cx="105508" cy="152400"/>
                </a:xfrm>
                <a:prstGeom prst="line">
                  <a:avLst/>
                </a:prstGeom>
                <a:ln w="28575">
                  <a:tailEnd type="none"/>
                </a:ln>
              </p:spPr>
              <p:style>
                <a:lnRef idx="2">
                  <a:schemeClr val="dk1"/>
                </a:lnRef>
                <a:fillRef idx="1">
                  <a:schemeClr val="lt1"/>
                </a:fillRef>
                <a:effectRef idx="0">
                  <a:schemeClr val="dk1"/>
                </a:effectRef>
                <a:fontRef idx="minor">
                  <a:schemeClr val="dk1"/>
                </a:fontRef>
              </p:style>
            </p:cxnSp>
          </p:grpSp>
        </p:grpSp>
        <p:sp>
          <p:nvSpPr>
            <p:cNvPr id="72" name="TextBox 71"/>
            <p:cNvSpPr txBox="1"/>
            <p:nvPr/>
          </p:nvSpPr>
          <p:spPr>
            <a:xfrm>
              <a:off x="6627812" y="457200"/>
              <a:ext cx="990600" cy="339725"/>
            </a:xfrm>
            <a:prstGeom prst="rect">
              <a:avLst/>
            </a:prstGeom>
            <a:noFill/>
          </p:spPr>
          <p:txBody>
            <a:bodyPr wrap="square" rtlCol="0">
              <a:spAutoFit/>
            </a:bodyPr>
            <a:lstStyle/>
            <a:p>
              <a:pPr>
                <a:lnSpc>
                  <a:spcPct val="90000"/>
                </a:lnSpc>
              </a:pPr>
              <a:r>
                <a:rPr lang="en-US" b="1" dirty="0">
                  <a:solidFill>
                    <a:schemeClr val="tx1"/>
                  </a:solidFill>
                </a:rPr>
                <a:t>Owner</a:t>
              </a:r>
              <a:endParaRPr lang="en-US" b="1" dirty="0">
                <a:solidFill>
                  <a:schemeClr val="tx1"/>
                </a:solidFill>
              </a:endParaRPr>
            </a:p>
          </p:txBody>
        </p:sp>
      </p:grpSp>
      <p:cxnSp>
        <p:nvCxnSpPr>
          <p:cNvPr id="1058" name="AutoShape 34"/>
          <p:cNvCxnSpPr>
            <a:cxnSpLocks noChangeShapeType="1"/>
          </p:cNvCxnSpPr>
          <p:nvPr/>
        </p:nvCxnSpPr>
        <p:spPr bwMode="auto">
          <a:xfrm rot="10800000" flipV="1">
            <a:off x="1472666" y="1819174"/>
            <a:ext cx="9163251" cy="5"/>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060" name="AutoShape 36"/>
          <p:cNvCxnSpPr>
            <a:cxnSpLocks noChangeShapeType="1"/>
          </p:cNvCxnSpPr>
          <p:nvPr/>
        </p:nvCxnSpPr>
        <p:spPr bwMode="auto">
          <a:xfrm rot="5400000">
            <a:off x="5713582" y="2199373"/>
            <a:ext cx="760390" cy="1"/>
          </a:xfrm>
          <a:prstGeom prst="straightConnector1">
            <a:avLst/>
          </a:prstGeom>
          <a:ln w="28575">
            <a:tailEnd type="triangle" w="med" len="med"/>
          </a:ln>
        </p:spPr>
        <p:style>
          <a:lnRef idx="1">
            <a:schemeClr val="dk1"/>
          </a:lnRef>
          <a:fillRef idx="0">
            <a:schemeClr val="dk1"/>
          </a:fillRef>
          <a:effectRef idx="0">
            <a:schemeClr val="dk1"/>
          </a:effectRef>
          <a:fontRef idx="minor">
            <a:schemeClr val="tx1"/>
          </a:fontRef>
        </p:style>
      </p:cxnSp>
      <p:cxnSp>
        <p:nvCxnSpPr>
          <p:cNvPr id="1063" name="AutoShape 39"/>
          <p:cNvCxnSpPr>
            <a:cxnSpLocks noChangeShapeType="1"/>
          </p:cNvCxnSpPr>
          <p:nvPr/>
        </p:nvCxnSpPr>
        <p:spPr bwMode="auto">
          <a:xfrm rot="5400000">
            <a:off x="3084924" y="2470747"/>
            <a:ext cx="1293934" cy="1812"/>
          </a:xfrm>
          <a:prstGeom prst="straightConnector1">
            <a:avLst/>
          </a:prstGeom>
          <a:ln w="28575">
            <a:tailEnd type="triangle" w="med" len="med"/>
          </a:ln>
        </p:spPr>
        <p:style>
          <a:lnRef idx="1">
            <a:schemeClr val="dk1"/>
          </a:lnRef>
          <a:fillRef idx="0">
            <a:schemeClr val="dk1"/>
          </a:fillRef>
          <a:effectRef idx="0">
            <a:schemeClr val="dk1"/>
          </a:effectRef>
          <a:fontRef idx="minor">
            <a:schemeClr val="tx1"/>
          </a:fontRef>
        </p:style>
      </p:cxnSp>
      <p:cxnSp>
        <p:nvCxnSpPr>
          <p:cNvPr id="1066" name="AutoShape 42"/>
          <p:cNvCxnSpPr>
            <a:cxnSpLocks noChangeShapeType="1"/>
            <a:endCxn id="100" idx="0"/>
          </p:cNvCxnSpPr>
          <p:nvPr/>
        </p:nvCxnSpPr>
        <p:spPr bwMode="auto">
          <a:xfrm rot="5400000">
            <a:off x="566954" y="2680789"/>
            <a:ext cx="1754675" cy="39471"/>
          </a:xfrm>
          <a:prstGeom prst="straightConnector1">
            <a:avLst/>
          </a:prstGeom>
          <a:ln w="28575">
            <a:tailEnd type="triangle" w="med" len="med"/>
          </a:ln>
        </p:spPr>
        <p:style>
          <a:lnRef idx="1">
            <a:schemeClr val="dk1"/>
          </a:lnRef>
          <a:fillRef idx="0">
            <a:schemeClr val="dk1"/>
          </a:fillRef>
          <a:effectRef idx="0">
            <a:schemeClr val="dk1"/>
          </a:effectRef>
          <a:fontRef idx="minor">
            <a:schemeClr val="tx1"/>
          </a:fontRef>
        </p:style>
      </p:cxnSp>
      <p:cxnSp>
        <p:nvCxnSpPr>
          <p:cNvPr id="98" name="AutoShape 39"/>
          <p:cNvCxnSpPr>
            <a:cxnSpLocks noChangeShapeType="1"/>
          </p:cNvCxnSpPr>
          <p:nvPr/>
        </p:nvCxnSpPr>
        <p:spPr bwMode="auto">
          <a:xfrm rot="5400000">
            <a:off x="7842200" y="2469248"/>
            <a:ext cx="1293934" cy="1812"/>
          </a:xfrm>
          <a:prstGeom prst="straightConnector1">
            <a:avLst/>
          </a:prstGeom>
          <a:ln w="28575">
            <a:tailEnd type="triangle" w="med" len="med"/>
          </a:ln>
        </p:spPr>
        <p:style>
          <a:lnRef idx="1">
            <a:schemeClr val="dk1"/>
          </a:lnRef>
          <a:fillRef idx="0">
            <a:schemeClr val="dk1"/>
          </a:fillRef>
          <a:effectRef idx="0">
            <a:schemeClr val="dk1"/>
          </a:effectRef>
          <a:fontRef idx="minor">
            <a:schemeClr val="tx1"/>
          </a:fontRef>
        </p:style>
      </p:cxnSp>
      <p:cxnSp>
        <p:nvCxnSpPr>
          <p:cNvPr id="99" name="AutoShape 42"/>
          <p:cNvCxnSpPr>
            <a:cxnSpLocks noChangeShapeType="1"/>
            <a:endCxn id="101" idx="0"/>
          </p:cNvCxnSpPr>
          <p:nvPr/>
        </p:nvCxnSpPr>
        <p:spPr bwMode="auto">
          <a:xfrm rot="5400000">
            <a:off x="9842536" y="2620192"/>
            <a:ext cx="1600999" cy="6986"/>
          </a:xfrm>
          <a:prstGeom prst="straightConnector1">
            <a:avLst/>
          </a:prstGeom>
          <a:ln w="28575">
            <a:tailEnd type="triangle" w="med" len="med"/>
          </a:ln>
        </p:spPr>
        <p:style>
          <a:lnRef idx="1">
            <a:schemeClr val="dk1"/>
          </a:lnRef>
          <a:fillRef idx="0">
            <a:schemeClr val="dk1"/>
          </a:fillRef>
          <a:effectRef idx="0">
            <a:schemeClr val="dk1"/>
          </a:effectRef>
          <a:fontRef idx="minor">
            <a:schemeClr val="tx1"/>
          </a:fontRef>
        </p:style>
      </p:cxnSp>
      <p:sp>
        <p:nvSpPr>
          <p:cNvPr id="100" name="Rounded Rectangle 99"/>
          <p:cNvSpPr/>
          <p:nvPr/>
        </p:nvSpPr>
        <p:spPr>
          <a:xfrm>
            <a:off x="700655" y="3577862"/>
            <a:ext cx="1447800" cy="685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latin typeface="Arial Bold"/>
              </a:rPr>
              <a:t>Order management</a:t>
            </a:r>
            <a:endParaRPr lang="en-US" sz="1600" dirty="0">
              <a:latin typeface="Arial Bold"/>
            </a:endParaRPr>
          </a:p>
        </p:txBody>
      </p:sp>
      <p:sp>
        <p:nvSpPr>
          <p:cNvPr id="104" name="Rounded Rectangle 103"/>
          <p:cNvSpPr/>
          <p:nvPr/>
        </p:nvSpPr>
        <p:spPr>
          <a:xfrm>
            <a:off x="2991869" y="3099334"/>
            <a:ext cx="14478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latin typeface="Arial Bold" panose="020B0604020202090204" charset="0"/>
                <a:cs typeface="Arial Bold" panose="020B0604020202090204" charset="0"/>
              </a:rPr>
              <a:t>Category</a:t>
            </a:r>
            <a:endParaRPr lang="en-US" sz="1600" dirty="0">
              <a:latin typeface="Arial Bold" panose="020B0604020202090204" charset="0"/>
              <a:cs typeface="Arial Bold" panose="020B0604020202090204" charset="0"/>
            </a:endParaRPr>
          </a:p>
          <a:p>
            <a:pPr algn="ctr"/>
            <a:r>
              <a:rPr lang="en-US" sz="1600" dirty="0">
                <a:latin typeface="Arial Bold" panose="020B0604020202090204" charset="0"/>
                <a:cs typeface="Arial Bold" panose="020B0604020202090204" charset="0"/>
              </a:rPr>
              <a:t>management</a:t>
            </a:r>
            <a:endParaRPr lang="en-US" sz="1600" dirty="0">
              <a:latin typeface="Arial Bold" panose="020B0604020202090204" charset="0"/>
              <a:cs typeface="Arial Bold" panose="020B0604020202090204" charset="0"/>
            </a:endParaRPr>
          </a:p>
        </p:txBody>
      </p:sp>
      <p:sp>
        <p:nvSpPr>
          <p:cNvPr id="103" name="Rounded Rectangle 102"/>
          <p:cNvSpPr/>
          <p:nvPr/>
        </p:nvSpPr>
        <p:spPr>
          <a:xfrm>
            <a:off x="5369877" y="2584550"/>
            <a:ext cx="1447800" cy="685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Arial Bold"/>
              </a:rPr>
              <a:t>Users</a:t>
            </a:r>
            <a:endParaRPr lang="en-US" dirty="0">
              <a:latin typeface="Arial Bold"/>
            </a:endParaRPr>
          </a:p>
        </p:txBody>
      </p:sp>
      <p:sp>
        <p:nvSpPr>
          <p:cNvPr id="102" name="Rounded Rectangle 101"/>
          <p:cNvSpPr/>
          <p:nvPr/>
        </p:nvSpPr>
        <p:spPr>
          <a:xfrm>
            <a:off x="7720279" y="3108960"/>
            <a:ext cx="14478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latin typeface="Arial Bold"/>
              </a:rPr>
              <a:t>Product</a:t>
            </a:r>
            <a:endParaRPr lang="en-US" sz="1600" dirty="0">
              <a:latin typeface="Arial Bold"/>
            </a:endParaRPr>
          </a:p>
          <a:p>
            <a:pPr algn="ctr"/>
            <a:r>
              <a:rPr lang="en-US" sz="1600" dirty="0">
                <a:latin typeface="Arial Bold"/>
              </a:rPr>
              <a:t>management</a:t>
            </a:r>
            <a:endParaRPr lang="en-US" sz="1600" dirty="0">
              <a:latin typeface="Arial Bold"/>
            </a:endParaRPr>
          </a:p>
        </p:txBody>
      </p:sp>
      <p:sp>
        <p:nvSpPr>
          <p:cNvPr id="101" name="Rounded Rectangle 100"/>
          <p:cNvSpPr/>
          <p:nvPr/>
        </p:nvSpPr>
        <p:spPr>
          <a:xfrm>
            <a:off x="9915642" y="3424185"/>
            <a:ext cx="1447800" cy="6858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latin typeface="Arial Bold"/>
              </a:rPr>
              <a:t>Customer management</a:t>
            </a:r>
            <a:endParaRPr lang="en-US" sz="1600" dirty="0">
              <a:latin typeface="Arial Bold"/>
            </a:endParaRPr>
          </a:p>
        </p:txBody>
      </p:sp>
      <p:cxnSp>
        <p:nvCxnSpPr>
          <p:cNvPr id="36" name="Straight Connector 35"/>
          <p:cNvCxnSpPr/>
          <p:nvPr/>
        </p:nvCxnSpPr>
        <p:spPr>
          <a:xfrm rot="5400000">
            <a:off x="5962716" y="3439303"/>
            <a:ext cx="262122" cy="1219"/>
          </a:xfrm>
          <a:prstGeom prst="line">
            <a:avLst/>
          </a:prstGeom>
          <a:ln w="19050"/>
        </p:spPr>
        <p:style>
          <a:lnRef idx="2">
            <a:schemeClr val="dk1"/>
          </a:lnRef>
          <a:fillRef idx="1">
            <a:schemeClr val="lt1"/>
          </a:fillRef>
          <a:effectRef idx="0">
            <a:schemeClr val="dk1"/>
          </a:effectRef>
          <a:fontRef idx="minor">
            <a:schemeClr val="dk1"/>
          </a:fontRef>
        </p:style>
      </p:cxnSp>
      <p:cxnSp>
        <p:nvCxnSpPr>
          <p:cNvPr id="56" name="Straight Connector 55"/>
          <p:cNvCxnSpPr/>
          <p:nvPr/>
        </p:nvCxnSpPr>
        <p:spPr>
          <a:xfrm rot="5400000">
            <a:off x="1321735" y="4419477"/>
            <a:ext cx="262122" cy="1219"/>
          </a:xfrm>
          <a:prstGeom prst="line">
            <a:avLst/>
          </a:prstGeom>
          <a:ln w="19050"/>
        </p:spPr>
        <p:style>
          <a:lnRef idx="2">
            <a:schemeClr val="dk1"/>
          </a:lnRef>
          <a:fillRef idx="1">
            <a:schemeClr val="lt1"/>
          </a:fillRef>
          <a:effectRef idx="0">
            <a:schemeClr val="dk1"/>
          </a:effectRef>
          <a:fontRef idx="minor">
            <a:schemeClr val="dk1"/>
          </a:fontRef>
        </p:style>
      </p:cxnSp>
      <p:cxnSp>
        <p:nvCxnSpPr>
          <p:cNvPr id="58" name="Straight Connector 57"/>
          <p:cNvCxnSpPr/>
          <p:nvPr/>
        </p:nvCxnSpPr>
        <p:spPr>
          <a:xfrm rot="5400000">
            <a:off x="3630194" y="3907733"/>
            <a:ext cx="262122" cy="1219"/>
          </a:xfrm>
          <a:prstGeom prst="line">
            <a:avLst/>
          </a:prstGeom>
          <a:ln w="19050"/>
        </p:spPr>
        <p:style>
          <a:lnRef idx="2">
            <a:schemeClr val="dk1"/>
          </a:lnRef>
          <a:fillRef idx="1">
            <a:schemeClr val="lt1"/>
          </a:fillRef>
          <a:effectRef idx="0">
            <a:schemeClr val="dk1"/>
          </a:effectRef>
          <a:fontRef idx="minor">
            <a:schemeClr val="dk1"/>
          </a:fontRef>
        </p:style>
      </p:cxnSp>
      <p:cxnSp>
        <p:nvCxnSpPr>
          <p:cNvPr id="60" name="Straight Connector 59"/>
          <p:cNvCxnSpPr/>
          <p:nvPr/>
        </p:nvCxnSpPr>
        <p:spPr>
          <a:xfrm rot="5400000">
            <a:off x="10531737" y="4261625"/>
            <a:ext cx="259653" cy="24"/>
          </a:xfrm>
          <a:prstGeom prst="line">
            <a:avLst/>
          </a:prstGeom>
          <a:ln w="19050"/>
        </p:spPr>
        <p:style>
          <a:lnRef idx="2">
            <a:schemeClr val="dk1"/>
          </a:lnRef>
          <a:fillRef idx="1">
            <a:schemeClr val="lt1"/>
          </a:fillRef>
          <a:effectRef idx="0">
            <a:schemeClr val="dk1"/>
          </a:effectRef>
          <a:fontRef idx="minor">
            <a:schemeClr val="dk1"/>
          </a:fontRef>
        </p:style>
      </p:cxnSp>
      <p:cxnSp>
        <p:nvCxnSpPr>
          <p:cNvPr id="62" name="Straight Connector 61"/>
          <p:cNvCxnSpPr/>
          <p:nvPr/>
        </p:nvCxnSpPr>
        <p:spPr>
          <a:xfrm rot="5400000">
            <a:off x="8343364" y="3933400"/>
            <a:ext cx="262122" cy="1219"/>
          </a:xfrm>
          <a:prstGeom prst="line">
            <a:avLst/>
          </a:prstGeom>
          <a:ln w="19050"/>
        </p:spPr>
        <p:style>
          <a:lnRef idx="2">
            <a:schemeClr val="dk1"/>
          </a:lnRef>
          <a:fillRef idx="1">
            <a:schemeClr val="lt1"/>
          </a:fillRef>
          <a:effectRef idx="0">
            <a:schemeClr val="dk1"/>
          </a:effectRef>
          <a:fontRef idx="minor">
            <a:schemeClr val="dk1"/>
          </a:fontRef>
        </p:style>
      </p:cxnSp>
      <p:sp>
        <p:nvSpPr>
          <p:cNvPr id="93" name="Rectangle 92"/>
          <p:cNvSpPr/>
          <p:nvPr/>
        </p:nvSpPr>
        <p:spPr>
          <a:xfrm>
            <a:off x="5265018" y="3580598"/>
            <a:ext cx="1636295" cy="1424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buFont typeface="Arial" panose="020B0604020202020204" pitchFamily="34" charset="0"/>
              <a:buChar char="•"/>
            </a:pPr>
            <a:r>
              <a:rPr lang="en-US" dirty="0"/>
              <a:t>Password</a:t>
            </a:r>
            <a:endParaRPr lang="en-US" dirty="0"/>
          </a:p>
          <a:p>
            <a:pPr algn="ctr">
              <a:buFont typeface="Arial" panose="020B0604020202020204" pitchFamily="34" charset="0"/>
              <a:buChar char="•"/>
            </a:pPr>
            <a:r>
              <a:rPr lang="en-US" dirty="0"/>
              <a:t>Add new user</a:t>
            </a:r>
            <a:endParaRPr lang="en-US" dirty="0"/>
          </a:p>
          <a:p>
            <a:pPr algn="ctr">
              <a:buFont typeface="Arial" panose="020B0604020202020204" pitchFamily="34" charset="0"/>
              <a:buChar char="•"/>
            </a:pPr>
            <a:r>
              <a:rPr lang="en-US" dirty="0"/>
              <a:t>Delete user</a:t>
            </a:r>
            <a:endParaRPr lang="en-US" dirty="0"/>
          </a:p>
          <a:p>
            <a:pPr algn="ctr">
              <a:buFont typeface="Arial" panose="020B0604020202020204" pitchFamily="34" charset="0"/>
              <a:buChar char="•"/>
            </a:pPr>
            <a:r>
              <a:rPr lang="en-US" dirty="0"/>
              <a:t>Edit user details</a:t>
            </a:r>
            <a:endParaRPr lang="en-US" dirty="0"/>
          </a:p>
        </p:txBody>
      </p:sp>
      <p:sp>
        <p:nvSpPr>
          <p:cNvPr id="94" name="Rectangle 93"/>
          <p:cNvSpPr/>
          <p:nvPr/>
        </p:nvSpPr>
        <p:spPr>
          <a:xfrm>
            <a:off x="2914849" y="4050632"/>
            <a:ext cx="1772654" cy="16475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buFont typeface="Arial" panose="020B0604020202020204" pitchFamily="34" charset="0"/>
              <a:buChar char="•"/>
            </a:pPr>
            <a:r>
              <a:rPr lang="en-US" dirty="0"/>
              <a:t>Add new category</a:t>
            </a:r>
            <a:endParaRPr lang="en-US" dirty="0"/>
          </a:p>
          <a:p>
            <a:pPr algn="ctr">
              <a:buFont typeface="Arial" panose="020B0604020202020204" pitchFamily="34" charset="0"/>
              <a:buChar char="•"/>
            </a:pPr>
            <a:r>
              <a:rPr lang="en-US" dirty="0"/>
              <a:t>Check/manage available product of category</a:t>
            </a:r>
            <a:endParaRPr lang="en-US" dirty="0"/>
          </a:p>
        </p:txBody>
      </p:sp>
      <p:sp>
        <p:nvSpPr>
          <p:cNvPr id="95" name="Rectangle 94"/>
          <p:cNvSpPr/>
          <p:nvPr/>
        </p:nvSpPr>
        <p:spPr>
          <a:xfrm>
            <a:off x="577516" y="4446871"/>
            <a:ext cx="1722922" cy="16747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buFont typeface="Arial" panose="020B0604020202020204" pitchFamily="34" charset="0"/>
              <a:buChar char="•"/>
            </a:pPr>
            <a:endParaRPr lang="en-US" dirty="0"/>
          </a:p>
          <a:p>
            <a:pPr algn="ctr">
              <a:buFont typeface="Arial" panose="020B0604020202020204" pitchFamily="34" charset="0"/>
              <a:buChar char="•"/>
            </a:pPr>
            <a:r>
              <a:rPr lang="en-US" dirty="0"/>
              <a:t>Edit a order</a:t>
            </a:r>
            <a:endParaRPr lang="en-US" dirty="0"/>
          </a:p>
          <a:p>
            <a:pPr algn="ctr">
              <a:buFont typeface="Arial" panose="020B0604020202020204" pitchFamily="34" charset="0"/>
              <a:buChar char="•"/>
            </a:pPr>
            <a:r>
              <a:rPr lang="en-US" dirty="0"/>
              <a:t>Check order details</a:t>
            </a:r>
            <a:endParaRPr lang="en-US" dirty="0"/>
          </a:p>
          <a:p>
            <a:pPr algn="ctr">
              <a:buFont typeface="Arial" panose="020B0604020202020204" pitchFamily="34" charset="0"/>
              <a:buChar char="•"/>
            </a:pPr>
            <a:r>
              <a:rPr lang="en-US" dirty="0"/>
              <a:t>Differentiate</a:t>
            </a:r>
            <a:endParaRPr lang="en-US" dirty="0"/>
          </a:p>
          <a:p>
            <a:pPr algn="ctr"/>
            <a:r>
              <a:rPr lang="en-US" dirty="0"/>
              <a:t> best orders</a:t>
            </a:r>
            <a:endParaRPr lang="en-US" dirty="0"/>
          </a:p>
          <a:p>
            <a:pPr algn="ctr"/>
            <a:r>
              <a:rPr lang="en-US" dirty="0"/>
              <a:t> </a:t>
            </a:r>
            <a:endParaRPr lang="en-US" dirty="0"/>
          </a:p>
        </p:txBody>
      </p:sp>
      <p:sp>
        <p:nvSpPr>
          <p:cNvPr id="97" name="Rectangle 96"/>
          <p:cNvSpPr/>
          <p:nvPr/>
        </p:nvSpPr>
        <p:spPr>
          <a:xfrm>
            <a:off x="7562247" y="4049026"/>
            <a:ext cx="1783884" cy="18801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buFont typeface="Arial" panose="020B0604020202020204" pitchFamily="34" charset="0"/>
              <a:buChar char="•"/>
            </a:pPr>
            <a:r>
              <a:rPr lang="en-US" dirty="0"/>
              <a:t>Add new product</a:t>
            </a:r>
            <a:endParaRPr lang="en-US" dirty="0"/>
          </a:p>
          <a:p>
            <a:pPr algn="ctr">
              <a:buFont typeface="Arial" panose="020B0604020202020204" pitchFamily="34" charset="0"/>
              <a:buChar char="•"/>
            </a:pPr>
            <a:r>
              <a:rPr lang="en-US" dirty="0"/>
              <a:t>Check/manage available Product.</a:t>
            </a:r>
            <a:endParaRPr lang="en-US" dirty="0"/>
          </a:p>
          <a:p>
            <a:pPr algn="ctr">
              <a:buFont typeface="Arial" panose="020B0604020202020204" pitchFamily="34" charset="0"/>
              <a:buChar char="•"/>
            </a:pPr>
            <a:r>
              <a:rPr lang="en-US" dirty="0"/>
              <a:t>Set price of a product</a:t>
            </a:r>
            <a:endParaRPr lang="en-US" dirty="0"/>
          </a:p>
        </p:txBody>
      </p:sp>
      <p:sp>
        <p:nvSpPr>
          <p:cNvPr id="105" name="Rectangle 104"/>
          <p:cNvSpPr/>
          <p:nvPr/>
        </p:nvSpPr>
        <p:spPr>
          <a:xfrm>
            <a:off x="9768037" y="4397141"/>
            <a:ext cx="1897782" cy="2022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buFont typeface="Arial" panose="020B0604020202020204" pitchFamily="34" charset="0"/>
              <a:buChar char="•"/>
            </a:pPr>
            <a:endParaRPr lang="en-US" dirty="0"/>
          </a:p>
          <a:p>
            <a:pPr algn="ctr">
              <a:buFont typeface="Arial" panose="020B0604020202020204" pitchFamily="34" charset="0"/>
              <a:buChar char="•"/>
            </a:pPr>
            <a:r>
              <a:rPr lang="en-US" dirty="0"/>
              <a:t>Add new customer</a:t>
            </a:r>
            <a:endParaRPr lang="en-US" dirty="0"/>
          </a:p>
          <a:p>
            <a:pPr algn="ctr">
              <a:buFont typeface="Arial" panose="020B0604020202020204" pitchFamily="34" charset="0"/>
              <a:buChar char="•"/>
            </a:pPr>
            <a:r>
              <a:rPr lang="en-US" dirty="0"/>
              <a:t>Check customer details</a:t>
            </a:r>
            <a:endParaRPr lang="en-US" dirty="0"/>
          </a:p>
          <a:p>
            <a:pPr algn="ctr">
              <a:buFont typeface="Arial" panose="020B0604020202020204" pitchFamily="34" charset="0"/>
              <a:buChar char="•"/>
            </a:pPr>
            <a:r>
              <a:rPr lang="en-US" dirty="0"/>
              <a:t>Differentiate</a:t>
            </a:r>
            <a:endParaRPr lang="en-US" dirty="0"/>
          </a:p>
          <a:p>
            <a:pPr algn="ctr"/>
            <a:r>
              <a:rPr lang="en-US" dirty="0"/>
              <a:t> old customer with new customer</a:t>
            </a:r>
            <a:endParaRPr lang="en-US" dirty="0"/>
          </a:p>
          <a:p>
            <a:pPr algn="ctr"/>
            <a:r>
              <a:rPr lang="en-US" dirty="0"/>
              <a:t> </a:t>
            </a:r>
            <a:endParaRPr lang="en-US" dirty="0"/>
          </a:p>
        </p:txBody>
      </p:sp>
      <p:sp>
        <p:nvSpPr>
          <p:cNvPr id="40" name="TextBox 39"/>
          <p:cNvSpPr txBox="1"/>
          <p:nvPr/>
        </p:nvSpPr>
        <p:spPr>
          <a:xfrm>
            <a:off x="635267" y="365759"/>
            <a:ext cx="3224464" cy="707886"/>
          </a:xfrm>
          <a:prstGeom prst="rect">
            <a:avLst/>
          </a:prstGeom>
          <a:noFill/>
        </p:spPr>
        <p:txBody>
          <a:bodyPr wrap="square" rtlCol="0">
            <a:spAutoFit/>
          </a:bodyPr>
          <a:lstStyle/>
          <a:p>
            <a:pPr algn="ctr"/>
            <a:r>
              <a:rPr lang="en-US" sz="4000" dirty="0">
                <a:latin typeface="Bookman Old Style" panose="02050604050505020204" pitchFamily="18" charset="0"/>
              </a:rPr>
              <a:t>Continue….</a:t>
            </a:r>
            <a:endParaRPr lang="en-US" dirty="0">
              <a:latin typeface="Bookman Old Style" panose="0205060405050502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500" fill="hold"/>
                                        <p:tgtEl>
                                          <p:spTgt spid="93"/>
                                        </p:tgtEl>
                                        <p:attrNameLst>
                                          <p:attrName>ppt_w</p:attrName>
                                        </p:attrNameLst>
                                      </p:cBhvr>
                                      <p:tavLst>
                                        <p:tav tm="0">
                                          <p:val>
                                            <p:strVal val="#ppt_w*0.70"/>
                                          </p:val>
                                        </p:tav>
                                        <p:tav tm="100000">
                                          <p:val>
                                            <p:strVal val="#ppt_w"/>
                                          </p:val>
                                        </p:tav>
                                      </p:tavLst>
                                    </p:anim>
                                    <p:anim calcmode="lin" valueType="num">
                                      <p:cBhvr>
                                        <p:cTn id="8" dur="500" fill="hold"/>
                                        <p:tgtEl>
                                          <p:spTgt spid="93"/>
                                        </p:tgtEl>
                                        <p:attrNameLst>
                                          <p:attrName>ppt_h</p:attrName>
                                        </p:attrNameLst>
                                      </p:cBhvr>
                                      <p:tavLst>
                                        <p:tav tm="0">
                                          <p:val>
                                            <p:strVal val="#ppt_h"/>
                                          </p:val>
                                        </p:tav>
                                        <p:tav tm="100000">
                                          <p:val>
                                            <p:strVal val="#ppt_h"/>
                                          </p:val>
                                        </p:tav>
                                      </p:tavLst>
                                    </p:anim>
                                    <p:animEffect transition="in" filter="fade">
                                      <p:cBhvr>
                                        <p:cTn id="9" dur="500"/>
                                        <p:tgtEl>
                                          <p:spTgt spid="93"/>
                                        </p:tgtEl>
                                      </p:cBhvr>
                                    </p:animEffect>
                                  </p:childTnLst>
                                </p:cTn>
                              </p:par>
                            </p:childTnLst>
                          </p:cTn>
                        </p:par>
                        <p:par>
                          <p:cTn id="10" fill="hold">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94"/>
                                        </p:tgtEl>
                                        <p:attrNameLst>
                                          <p:attrName>style.visibility</p:attrName>
                                        </p:attrNameLst>
                                      </p:cBhvr>
                                      <p:to>
                                        <p:strVal val="visible"/>
                                      </p:to>
                                    </p:set>
                                    <p:anim calcmode="lin" valueType="num">
                                      <p:cBhvr>
                                        <p:cTn id="13" dur="500" fill="hold"/>
                                        <p:tgtEl>
                                          <p:spTgt spid="94"/>
                                        </p:tgtEl>
                                        <p:attrNameLst>
                                          <p:attrName>ppt_w</p:attrName>
                                        </p:attrNameLst>
                                      </p:cBhvr>
                                      <p:tavLst>
                                        <p:tav tm="0">
                                          <p:val>
                                            <p:strVal val="#ppt_w*0.70"/>
                                          </p:val>
                                        </p:tav>
                                        <p:tav tm="100000">
                                          <p:val>
                                            <p:strVal val="#ppt_w"/>
                                          </p:val>
                                        </p:tav>
                                      </p:tavLst>
                                    </p:anim>
                                    <p:anim calcmode="lin" valueType="num">
                                      <p:cBhvr>
                                        <p:cTn id="14" dur="500" fill="hold"/>
                                        <p:tgtEl>
                                          <p:spTgt spid="94"/>
                                        </p:tgtEl>
                                        <p:attrNameLst>
                                          <p:attrName>ppt_h</p:attrName>
                                        </p:attrNameLst>
                                      </p:cBhvr>
                                      <p:tavLst>
                                        <p:tav tm="0">
                                          <p:val>
                                            <p:strVal val="#ppt_h"/>
                                          </p:val>
                                        </p:tav>
                                        <p:tav tm="100000">
                                          <p:val>
                                            <p:strVal val="#ppt_h"/>
                                          </p:val>
                                        </p:tav>
                                      </p:tavLst>
                                    </p:anim>
                                    <p:animEffect transition="in" filter="fade">
                                      <p:cBhvr>
                                        <p:cTn id="15" dur="500"/>
                                        <p:tgtEl>
                                          <p:spTgt spid="94"/>
                                        </p:tgtEl>
                                      </p:cBhvr>
                                    </p:animEffect>
                                  </p:childTnLst>
                                </p:cTn>
                              </p:par>
                            </p:childTnLst>
                          </p:cTn>
                        </p:par>
                        <p:par>
                          <p:cTn id="16" fill="hold">
                            <p:stCondLst>
                              <p:cond delay="1000"/>
                            </p:stCondLst>
                            <p:childTnLst>
                              <p:par>
                                <p:cTn id="17" presetID="55" presetClass="entr" presetSubtype="0"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p:cTn id="19" dur="500" fill="hold"/>
                                        <p:tgtEl>
                                          <p:spTgt spid="97"/>
                                        </p:tgtEl>
                                        <p:attrNameLst>
                                          <p:attrName>ppt_w</p:attrName>
                                        </p:attrNameLst>
                                      </p:cBhvr>
                                      <p:tavLst>
                                        <p:tav tm="0">
                                          <p:val>
                                            <p:strVal val="#ppt_w*0.70"/>
                                          </p:val>
                                        </p:tav>
                                        <p:tav tm="100000">
                                          <p:val>
                                            <p:strVal val="#ppt_w"/>
                                          </p:val>
                                        </p:tav>
                                      </p:tavLst>
                                    </p:anim>
                                    <p:anim calcmode="lin" valueType="num">
                                      <p:cBhvr>
                                        <p:cTn id="20" dur="500" fill="hold"/>
                                        <p:tgtEl>
                                          <p:spTgt spid="97"/>
                                        </p:tgtEl>
                                        <p:attrNameLst>
                                          <p:attrName>ppt_h</p:attrName>
                                        </p:attrNameLst>
                                      </p:cBhvr>
                                      <p:tavLst>
                                        <p:tav tm="0">
                                          <p:val>
                                            <p:strVal val="#ppt_h"/>
                                          </p:val>
                                        </p:tav>
                                        <p:tav tm="100000">
                                          <p:val>
                                            <p:strVal val="#ppt_h"/>
                                          </p:val>
                                        </p:tav>
                                      </p:tavLst>
                                    </p:anim>
                                    <p:animEffect transition="in" filter="fade">
                                      <p:cBhvr>
                                        <p:cTn id="21" dur="500"/>
                                        <p:tgtEl>
                                          <p:spTgt spid="97"/>
                                        </p:tgtEl>
                                      </p:cBhvr>
                                    </p:animEffect>
                                  </p:childTnLst>
                                </p:cTn>
                              </p:par>
                            </p:childTnLst>
                          </p:cTn>
                        </p:par>
                        <p:par>
                          <p:cTn id="22" fill="hold">
                            <p:stCondLst>
                              <p:cond delay="1500"/>
                            </p:stCondLst>
                            <p:childTnLst>
                              <p:par>
                                <p:cTn id="23" presetID="55" presetClass="entr" presetSubtype="0" fill="hold" grpId="0" nodeType="after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p:cTn id="25" dur="500" fill="hold"/>
                                        <p:tgtEl>
                                          <p:spTgt spid="95"/>
                                        </p:tgtEl>
                                        <p:attrNameLst>
                                          <p:attrName>ppt_w</p:attrName>
                                        </p:attrNameLst>
                                      </p:cBhvr>
                                      <p:tavLst>
                                        <p:tav tm="0">
                                          <p:val>
                                            <p:strVal val="#ppt_w*0.70"/>
                                          </p:val>
                                        </p:tav>
                                        <p:tav tm="100000">
                                          <p:val>
                                            <p:strVal val="#ppt_w"/>
                                          </p:val>
                                        </p:tav>
                                      </p:tavLst>
                                    </p:anim>
                                    <p:anim calcmode="lin" valueType="num">
                                      <p:cBhvr>
                                        <p:cTn id="26" dur="500" fill="hold"/>
                                        <p:tgtEl>
                                          <p:spTgt spid="95"/>
                                        </p:tgtEl>
                                        <p:attrNameLst>
                                          <p:attrName>ppt_h</p:attrName>
                                        </p:attrNameLst>
                                      </p:cBhvr>
                                      <p:tavLst>
                                        <p:tav tm="0">
                                          <p:val>
                                            <p:strVal val="#ppt_h"/>
                                          </p:val>
                                        </p:tav>
                                        <p:tav tm="100000">
                                          <p:val>
                                            <p:strVal val="#ppt_h"/>
                                          </p:val>
                                        </p:tav>
                                      </p:tavLst>
                                    </p:anim>
                                    <p:animEffect transition="in" filter="fade">
                                      <p:cBhvr>
                                        <p:cTn id="27" dur="500"/>
                                        <p:tgtEl>
                                          <p:spTgt spid="95"/>
                                        </p:tgtEl>
                                      </p:cBhvr>
                                    </p:animEffect>
                                  </p:childTnLst>
                                </p:cTn>
                              </p:par>
                            </p:childTnLst>
                          </p:cTn>
                        </p:par>
                        <p:par>
                          <p:cTn id="28" fill="hold">
                            <p:stCondLst>
                              <p:cond delay="2000"/>
                            </p:stCondLst>
                            <p:childTnLst>
                              <p:par>
                                <p:cTn id="29" presetID="55" presetClass="entr" presetSubtype="0" fill="hold" grpId="0" nodeType="afterEffect">
                                  <p:stCondLst>
                                    <p:cond delay="0"/>
                                  </p:stCondLst>
                                  <p:childTnLst>
                                    <p:set>
                                      <p:cBhvr>
                                        <p:cTn id="30" dur="1" fill="hold">
                                          <p:stCondLst>
                                            <p:cond delay="0"/>
                                          </p:stCondLst>
                                        </p:cTn>
                                        <p:tgtEl>
                                          <p:spTgt spid="105"/>
                                        </p:tgtEl>
                                        <p:attrNameLst>
                                          <p:attrName>style.visibility</p:attrName>
                                        </p:attrNameLst>
                                      </p:cBhvr>
                                      <p:to>
                                        <p:strVal val="visible"/>
                                      </p:to>
                                    </p:set>
                                    <p:anim calcmode="lin" valueType="num">
                                      <p:cBhvr>
                                        <p:cTn id="31" dur="500" fill="hold"/>
                                        <p:tgtEl>
                                          <p:spTgt spid="105"/>
                                        </p:tgtEl>
                                        <p:attrNameLst>
                                          <p:attrName>ppt_w</p:attrName>
                                        </p:attrNameLst>
                                      </p:cBhvr>
                                      <p:tavLst>
                                        <p:tav tm="0">
                                          <p:val>
                                            <p:strVal val="#ppt_w*0.70"/>
                                          </p:val>
                                        </p:tav>
                                        <p:tav tm="100000">
                                          <p:val>
                                            <p:strVal val="#ppt_w"/>
                                          </p:val>
                                        </p:tav>
                                      </p:tavLst>
                                    </p:anim>
                                    <p:anim calcmode="lin" valueType="num">
                                      <p:cBhvr>
                                        <p:cTn id="32" dur="500" fill="hold"/>
                                        <p:tgtEl>
                                          <p:spTgt spid="105"/>
                                        </p:tgtEl>
                                        <p:attrNameLst>
                                          <p:attrName>ppt_h</p:attrName>
                                        </p:attrNameLst>
                                      </p:cBhvr>
                                      <p:tavLst>
                                        <p:tav tm="0">
                                          <p:val>
                                            <p:strVal val="#ppt_h"/>
                                          </p:val>
                                        </p:tav>
                                        <p:tav tm="100000">
                                          <p:val>
                                            <p:strVal val="#ppt_h"/>
                                          </p:val>
                                        </p:tav>
                                      </p:tavLst>
                                    </p:anim>
                                    <p:animEffect transition="in" filter="fade">
                                      <p:cBhvr>
                                        <p:cTn id="3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7" grpId="0" animBg="1"/>
      <p:bldP spid="10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ame Side Corner Rectangle 3"/>
          <p:cNvSpPr/>
          <p:nvPr/>
        </p:nvSpPr>
        <p:spPr>
          <a:xfrm rot="5400000">
            <a:off x="9671772" y="-79322"/>
            <a:ext cx="468737" cy="2194950"/>
          </a:xfrm>
          <a:prstGeom prst="round2SameRect">
            <a:avLst>
              <a:gd name="adj1" fmla="val 50000"/>
              <a:gd name="adj2" fmla="val 0"/>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4" name="Round Same Side Corner Rectangle 36"/>
          <p:cNvSpPr/>
          <p:nvPr/>
        </p:nvSpPr>
        <p:spPr>
          <a:xfrm rot="5400000">
            <a:off x="9801712" y="2362430"/>
            <a:ext cx="470741" cy="2193124"/>
          </a:xfrm>
          <a:prstGeom prst="round2SameRect">
            <a:avLst>
              <a:gd name="adj1" fmla="val 50000"/>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Round Same Side Corner Rectangle 37"/>
          <p:cNvSpPr/>
          <p:nvPr/>
        </p:nvSpPr>
        <p:spPr>
          <a:xfrm rot="5400000">
            <a:off x="9784927" y="4759685"/>
            <a:ext cx="470741" cy="2194950"/>
          </a:xfrm>
          <a:prstGeom prst="round2SameRect">
            <a:avLst>
              <a:gd name="adj1" fmla="val 50000"/>
              <a:gd name="adj2" fmla="val 0"/>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Oval 40"/>
          <p:cNvSpPr/>
          <p:nvPr/>
        </p:nvSpPr>
        <p:spPr bwMode="auto">
          <a:xfrm rot="10800000">
            <a:off x="4429828" y="2853553"/>
            <a:ext cx="1044518" cy="114379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Oval 41"/>
          <p:cNvSpPr/>
          <p:nvPr/>
        </p:nvSpPr>
        <p:spPr bwMode="auto">
          <a:xfrm rot="10800000">
            <a:off x="4551080" y="2988565"/>
            <a:ext cx="801650" cy="87537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Freeform 21"/>
          <p:cNvSpPr>
            <a:spLocks noEditPoints="1"/>
          </p:cNvSpPr>
          <p:nvPr/>
        </p:nvSpPr>
        <p:spPr bwMode="auto">
          <a:xfrm>
            <a:off x="4748297" y="3190883"/>
            <a:ext cx="407217" cy="470741"/>
          </a:xfrm>
          <a:custGeom>
            <a:avLst/>
            <a:gdLst>
              <a:gd name="T0" fmla="*/ 622 w 1670"/>
              <a:gd name="T1" fmla="*/ 964 h 1762"/>
              <a:gd name="T2" fmla="*/ 485 w 1670"/>
              <a:gd name="T3" fmla="*/ 1103 h 1762"/>
              <a:gd name="T4" fmla="*/ 347 w 1670"/>
              <a:gd name="T5" fmla="*/ 966 h 1762"/>
              <a:gd name="T6" fmla="*/ 483 w 1670"/>
              <a:gd name="T7" fmla="*/ 828 h 1762"/>
              <a:gd name="T8" fmla="*/ 622 w 1670"/>
              <a:gd name="T9" fmla="*/ 964 h 1762"/>
              <a:gd name="T10" fmla="*/ 555 w 1670"/>
              <a:gd name="T11" fmla="*/ 691 h 1762"/>
              <a:gd name="T12" fmla="*/ 416 w 1670"/>
              <a:gd name="T13" fmla="*/ 554 h 1762"/>
              <a:gd name="T14" fmla="*/ 552 w 1670"/>
              <a:gd name="T15" fmla="*/ 416 h 1762"/>
              <a:gd name="T16" fmla="*/ 691 w 1670"/>
              <a:gd name="T17" fmla="*/ 552 h 1762"/>
              <a:gd name="T18" fmla="*/ 555 w 1670"/>
              <a:gd name="T19" fmla="*/ 691 h 1762"/>
              <a:gd name="T20" fmla="*/ 1103 w 1670"/>
              <a:gd name="T21" fmla="*/ 415 h 1762"/>
              <a:gd name="T22" fmla="*/ 966 w 1670"/>
              <a:gd name="T23" fmla="*/ 553 h 1762"/>
              <a:gd name="T24" fmla="*/ 828 w 1670"/>
              <a:gd name="T25" fmla="*/ 417 h 1762"/>
              <a:gd name="T26" fmla="*/ 964 w 1670"/>
              <a:gd name="T27" fmla="*/ 279 h 1762"/>
              <a:gd name="T28" fmla="*/ 1103 w 1670"/>
              <a:gd name="T29" fmla="*/ 415 h 1762"/>
              <a:gd name="T30" fmla="*/ 279 w 1670"/>
              <a:gd name="T31" fmla="*/ 1503 h 1762"/>
              <a:gd name="T32" fmla="*/ 772 w 1670"/>
              <a:gd name="T33" fmla="*/ 1192 h 1762"/>
              <a:gd name="T34" fmla="*/ 898 w 1670"/>
              <a:gd name="T35" fmla="*/ 1297 h 1762"/>
              <a:gd name="T36" fmla="*/ 279 w 1670"/>
              <a:gd name="T37" fmla="*/ 1503 h 1762"/>
              <a:gd name="T38" fmla="*/ 1244 w 1670"/>
              <a:gd name="T39" fmla="*/ 1015 h 1762"/>
              <a:gd name="T40" fmla="*/ 1646 w 1670"/>
              <a:gd name="T41" fmla="*/ 345 h 1762"/>
              <a:gd name="T42" fmla="*/ 1579 w 1670"/>
              <a:gd name="T43" fmla="*/ 289 h 1762"/>
              <a:gd name="T44" fmla="*/ 995 w 1670"/>
              <a:gd name="T45" fmla="*/ 806 h 1762"/>
              <a:gd name="T46" fmla="*/ 855 w 1670"/>
              <a:gd name="T47" fmla="*/ 1111 h 1762"/>
              <a:gd name="T48" fmla="*/ 970 w 1670"/>
              <a:gd name="T49" fmla="*/ 1208 h 1762"/>
              <a:gd name="T50" fmla="*/ 1244 w 1670"/>
              <a:gd name="T51" fmla="*/ 1015 h 1762"/>
              <a:gd name="T52" fmla="*/ 378 w 1670"/>
              <a:gd name="T53" fmla="*/ 1345 h 1762"/>
              <a:gd name="T54" fmla="*/ 141 w 1670"/>
              <a:gd name="T55" fmla="*/ 833 h 1762"/>
              <a:gd name="T56" fmla="*/ 823 w 1670"/>
              <a:gd name="T57" fmla="*/ 141 h 1762"/>
              <a:gd name="T58" fmla="*/ 1269 w 1670"/>
              <a:gd name="T59" fmla="*/ 378 h 1762"/>
              <a:gd name="T60" fmla="*/ 1383 w 1670"/>
              <a:gd name="T61" fmla="*/ 278 h 1762"/>
              <a:gd name="T62" fmla="*/ 821 w 1670"/>
              <a:gd name="T63" fmla="*/ 4 h 1762"/>
              <a:gd name="T64" fmla="*/ 4 w 1670"/>
              <a:gd name="T65" fmla="*/ 834 h 1762"/>
              <a:gd name="T66" fmla="*/ 198 w 1670"/>
              <a:gd name="T67" fmla="*/ 1359 h 1762"/>
              <a:gd name="T68" fmla="*/ 378 w 1670"/>
              <a:gd name="T69" fmla="*/ 1345 h 1762"/>
              <a:gd name="T70" fmla="*/ 1256 w 1670"/>
              <a:gd name="T71" fmla="*/ 1214 h 1762"/>
              <a:gd name="T72" fmla="*/ 1013 w 1670"/>
              <a:gd name="T73" fmla="*/ 1488 h 1762"/>
              <a:gd name="T74" fmla="*/ 919 w 1670"/>
              <a:gd name="T75" fmla="*/ 1646 h 1762"/>
              <a:gd name="T76" fmla="*/ 1349 w 1670"/>
              <a:gd name="T77" fmla="*/ 1105 h 1762"/>
              <a:gd name="T78" fmla="*/ 1256 w 1670"/>
              <a:gd name="T79" fmla="*/ 1214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0" h="1762">
                <a:moveTo>
                  <a:pt x="622" y="964"/>
                </a:moveTo>
                <a:cubicBezTo>
                  <a:pt x="622" y="1040"/>
                  <a:pt x="561" y="1102"/>
                  <a:pt x="485" y="1103"/>
                </a:cubicBezTo>
                <a:cubicBezTo>
                  <a:pt x="410" y="1103"/>
                  <a:pt x="348" y="1042"/>
                  <a:pt x="347" y="966"/>
                </a:cubicBezTo>
                <a:cubicBezTo>
                  <a:pt x="347" y="891"/>
                  <a:pt x="408" y="829"/>
                  <a:pt x="483" y="828"/>
                </a:cubicBezTo>
                <a:cubicBezTo>
                  <a:pt x="559" y="828"/>
                  <a:pt x="621" y="889"/>
                  <a:pt x="622" y="964"/>
                </a:cubicBezTo>
                <a:close/>
                <a:moveTo>
                  <a:pt x="555" y="691"/>
                </a:moveTo>
                <a:cubicBezTo>
                  <a:pt x="479" y="691"/>
                  <a:pt x="417" y="630"/>
                  <a:pt x="416" y="554"/>
                </a:cubicBezTo>
                <a:cubicBezTo>
                  <a:pt x="416" y="478"/>
                  <a:pt x="477" y="417"/>
                  <a:pt x="552" y="416"/>
                </a:cubicBezTo>
                <a:cubicBezTo>
                  <a:pt x="628" y="415"/>
                  <a:pt x="690" y="476"/>
                  <a:pt x="691" y="552"/>
                </a:cubicBezTo>
                <a:cubicBezTo>
                  <a:pt x="691" y="628"/>
                  <a:pt x="630" y="690"/>
                  <a:pt x="555" y="691"/>
                </a:cubicBezTo>
                <a:close/>
                <a:moveTo>
                  <a:pt x="1103" y="415"/>
                </a:moveTo>
                <a:cubicBezTo>
                  <a:pt x="1103" y="491"/>
                  <a:pt x="1042" y="553"/>
                  <a:pt x="966" y="553"/>
                </a:cubicBezTo>
                <a:cubicBezTo>
                  <a:pt x="890" y="554"/>
                  <a:pt x="828" y="493"/>
                  <a:pt x="828" y="417"/>
                </a:cubicBezTo>
                <a:cubicBezTo>
                  <a:pt x="827" y="341"/>
                  <a:pt x="888" y="279"/>
                  <a:pt x="964" y="279"/>
                </a:cubicBezTo>
                <a:cubicBezTo>
                  <a:pt x="1040" y="278"/>
                  <a:pt x="1102" y="339"/>
                  <a:pt x="1103" y="415"/>
                </a:cubicBezTo>
                <a:close/>
                <a:moveTo>
                  <a:pt x="279" y="1503"/>
                </a:moveTo>
                <a:cubicBezTo>
                  <a:pt x="594" y="1529"/>
                  <a:pt x="481" y="1195"/>
                  <a:pt x="772" y="1192"/>
                </a:cubicBezTo>
                <a:cubicBezTo>
                  <a:pt x="898" y="1297"/>
                  <a:pt x="898" y="1297"/>
                  <a:pt x="898" y="1297"/>
                </a:cubicBezTo>
                <a:cubicBezTo>
                  <a:pt x="930" y="1677"/>
                  <a:pt x="465" y="1762"/>
                  <a:pt x="279" y="1503"/>
                </a:cubicBezTo>
                <a:close/>
                <a:moveTo>
                  <a:pt x="1244" y="1015"/>
                </a:moveTo>
                <a:cubicBezTo>
                  <a:pt x="1342" y="861"/>
                  <a:pt x="1646" y="345"/>
                  <a:pt x="1646" y="345"/>
                </a:cubicBezTo>
                <a:cubicBezTo>
                  <a:pt x="1670" y="302"/>
                  <a:pt x="1616" y="258"/>
                  <a:pt x="1579" y="289"/>
                </a:cubicBezTo>
                <a:cubicBezTo>
                  <a:pt x="1579" y="289"/>
                  <a:pt x="1128" y="682"/>
                  <a:pt x="995" y="806"/>
                </a:cubicBezTo>
                <a:cubicBezTo>
                  <a:pt x="889" y="904"/>
                  <a:pt x="889" y="949"/>
                  <a:pt x="855" y="1111"/>
                </a:cubicBezTo>
                <a:cubicBezTo>
                  <a:pt x="970" y="1208"/>
                  <a:pt x="970" y="1208"/>
                  <a:pt x="970" y="1208"/>
                </a:cubicBezTo>
                <a:cubicBezTo>
                  <a:pt x="1123" y="1145"/>
                  <a:pt x="1167" y="1136"/>
                  <a:pt x="1244" y="1015"/>
                </a:cubicBezTo>
                <a:close/>
                <a:moveTo>
                  <a:pt x="378" y="1345"/>
                </a:moveTo>
                <a:cubicBezTo>
                  <a:pt x="235" y="1220"/>
                  <a:pt x="143" y="1037"/>
                  <a:pt x="141" y="833"/>
                </a:cubicBezTo>
                <a:cubicBezTo>
                  <a:pt x="138" y="455"/>
                  <a:pt x="444" y="145"/>
                  <a:pt x="823" y="141"/>
                </a:cubicBezTo>
                <a:cubicBezTo>
                  <a:pt x="1086" y="140"/>
                  <a:pt x="1267" y="272"/>
                  <a:pt x="1269" y="378"/>
                </a:cubicBezTo>
                <a:cubicBezTo>
                  <a:pt x="1310" y="342"/>
                  <a:pt x="1349" y="308"/>
                  <a:pt x="1383" y="278"/>
                </a:cubicBezTo>
                <a:cubicBezTo>
                  <a:pt x="1313" y="126"/>
                  <a:pt x="1096" y="0"/>
                  <a:pt x="821" y="4"/>
                </a:cubicBezTo>
                <a:cubicBezTo>
                  <a:pt x="367" y="8"/>
                  <a:pt x="0" y="379"/>
                  <a:pt x="4" y="834"/>
                </a:cubicBezTo>
                <a:cubicBezTo>
                  <a:pt x="6" y="1034"/>
                  <a:pt x="78" y="1217"/>
                  <a:pt x="198" y="1359"/>
                </a:cubicBezTo>
                <a:cubicBezTo>
                  <a:pt x="264" y="1392"/>
                  <a:pt x="344" y="1381"/>
                  <a:pt x="378" y="1345"/>
                </a:cubicBezTo>
                <a:close/>
                <a:moveTo>
                  <a:pt x="1256" y="1214"/>
                </a:moveTo>
                <a:cubicBezTo>
                  <a:pt x="1329" y="1349"/>
                  <a:pt x="1164" y="1445"/>
                  <a:pt x="1013" y="1488"/>
                </a:cubicBezTo>
                <a:cubicBezTo>
                  <a:pt x="992" y="1550"/>
                  <a:pt x="958" y="1606"/>
                  <a:pt x="919" y="1646"/>
                </a:cubicBezTo>
                <a:cubicBezTo>
                  <a:pt x="1280" y="1606"/>
                  <a:pt x="1541" y="1351"/>
                  <a:pt x="1349" y="1105"/>
                </a:cubicBezTo>
                <a:cubicBezTo>
                  <a:pt x="1317" y="1152"/>
                  <a:pt x="1287" y="1187"/>
                  <a:pt x="1256" y="1214"/>
                </a:cubicBezTo>
                <a:close/>
              </a:path>
            </a:pathLst>
          </a:custGeom>
          <a:solidFill>
            <a:schemeClr val="bg1"/>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10" name="Round Same Side Corner Rectangle 79"/>
          <p:cNvSpPr/>
          <p:nvPr/>
        </p:nvSpPr>
        <p:spPr>
          <a:xfrm rot="16200000">
            <a:off x="8196951" y="639187"/>
            <a:ext cx="468737" cy="721303"/>
          </a:xfrm>
          <a:prstGeom prst="round2SameRect">
            <a:avLst>
              <a:gd name="adj1" fmla="val 50000"/>
              <a:gd name="adj2" fmla="val 0"/>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 name="Round Same Side Corner Rectangle 80"/>
          <p:cNvSpPr/>
          <p:nvPr/>
        </p:nvSpPr>
        <p:spPr>
          <a:xfrm rot="16200000">
            <a:off x="8344410" y="3065713"/>
            <a:ext cx="470741" cy="719476"/>
          </a:xfrm>
          <a:prstGeom prst="round2SameRect">
            <a:avLst>
              <a:gd name="adj1" fmla="val 50000"/>
              <a:gd name="adj2" fmla="val 0"/>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2" name="Round Same Side Corner Rectangle 81"/>
          <p:cNvSpPr/>
          <p:nvPr/>
        </p:nvSpPr>
        <p:spPr>
          <a:xfrm rot="16200000">
            <a:off x="8329984" y="5488211"/>
            <a:ext cx="470741" cy="721303"/>
          </a:xfrm>
          <a:prstGeom prst="round2SameRect">
            <a:avLst>
              <a:gd name="adj1" fmla="val 50000"/>
              <a:gd name="adj2" fmla="val 0"/>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bg-BG"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3" name="Freeform 13"/>
          <p:cNvSpPr>
            <a:spLocks noEditPoints="1"/>
          </p:cNvSpPr>
          <p:nvPr/>
        </p:nvSpPr>
        <p:spPr bwMode="auto">
          <a:xfrm>
            <a:off x="8303311" y="839186"/>
            <a:ext cx="255651" cy="320504"/>
          </a:xfrm>
          <a:custGeom>
            <a:avLst/>
            <a:gdLst>
              <a:gd name="T0" fmla="*/ 860 w 1450"/>
              <a:gd name="T1" fmla="*/ 121 h 1648"/>
              <a:gd name="T2" fmla="*/ 604 w 1450"/>
              <a:gd name="T3" fmla="*/ 121 h 1648"/>
              <a:gd name="T4" fmla="*/ 604 w 1450"/>
              <a:gd name="T5" fmla="*/ 254 h 1648"/>
              <a:gd name="T6" fmla="*/ 795 w 1450"/>
              <a:gd name="T7" fmla="*/ 254 h 1648"/>
              <a:gd name="T8" fmla="*/ 795 w 1450"/>
              <a:gd name="T9" fmla="*/ 560 h 1648"/>
              <a:gd name="T10" fmla="*/ 1082 w 1450"/>
              <a:gd name="T11" fmla="*/ 560 h 1648"/>
              <a:gd name="T12" fmla="*/ 1082 w 1450"/>
              <a:gd name="T13" fmla="*/ 1287 h 1648"/>
              <a:gd name="T14" fmla="*/ 217 w 1450"/>
              <a:gd name="T15" fmla="*/ 1287 h 1648"/>
              <a:gd name="T16" fmla="*/ 217 w 1450"/>
              <a:gd name="T17" fmla="*/ 995 h 1648"/>
              <a:gd name="T18" fmla="*/ 85 w 1450"/>
              <a:gd name="T19" fmla="*/ 954 h 1648"/>
              <a:gd name="T20" fmla="*/ 85 w 1450"/>
              <a:gd name="T21" fmla="*/ 1419 h 1648"/>
              <a:gd name="T22" fmla="*/ 1214 w 1450"/>
              <a:gd name="T23" fmla="*/ 1419 h 1648"/>
              <a:gd name="T24" fmla="*/ 1214 w 1450"/>
              <a:gd name="T25" fmla="*/ 483 h 1648"/>
              <a:gd name="T26" fmla="*/ 860 w 1450"/>
              <a:gd name="T27" fmla="*/ 121 h 1648"/>
              <a:gd name="T28" fmla="*/ 504 w 1450"/>
              <a:gd name="T29" fmla="*/ 121 h 1648"/>
              <a:gd name="T30" fmla="*/ 416 w 1450"/>
              <a:gd name="T31" fmla="*/ 121 h 1648"/>
              <a:gd name="T32" fmla="*/ 416 w 1450"/>
              <a:gd name="T33" fmla="*/ 644 h 1648"/>
              <a:gd name="T34" fmla="*/ 252 w 1450"/>
              <a:gd name="T35" fmla="*/ 808 h 1648"/>
              <a:gd name="T36" fmla="*/ 252 w 1450"/>
              <a:gd name="T37" fmla="*/ 808 h 1648"/>
              <a:gd name="T38" fmla="*/ 88 w 1450"/>
              <a:gd name="T39" fmla="*/ 644 h 1648"/>
              <a:gd name="T40" fmla="*/ 88 w 1450"/>
              <a:gd name="T41" fmla="*/ 187 h 1648"/>
              <a:gd name="T42" fmla="*/ 187 w 1450"/>
              <a:gd name="T43" fmla="*/ 88 h 1648"/>
              <a:gd name="T44" fmla="*/ 187 w 1450"/>
              <a:gd name="T45" fmla="*/ 88 h 1648"/>
              <a:gd name="T46" fmla="*/ 287 w 1450"/>
              <a:gd name="T47" fmla="*/ 187 h 1648"/>
              <a:gd name="T48" fmla="*/ 287 w 1450"/>
              <a:gd name="T49" fmla="*/ 542 h 1648"/>
              <a:gd name="T50" fmla="*/ 253 w 1450"/>
              <a:gd name="T51" fmla="*/ 576 h 1648"/>
              <a:gd name="T52" fmla="*/ 253 w 1450"/>
              <a:gd name="T53" fmla="*/ 576 h 1648"/>
              <a:gd name="T54" fmla="*/ 218 w 1450"/>
              <a:gd name="T55" fmla="*/ 542 h 1648"/>
              <a:gd name="T56" fmla="*/ 218 w 1450"/>
              <a:gd name="T57" fmla="*/ 288 h 1648"/>
              <a:gd name="T58" fmla="*/ 131 w 1450"/>
              <a:gd name="T59" fmla="*/ 288 h 1648"/>
              <a:gd name="T60" fmla="*/ 131 w 1450"/>
              <a:gd name="T61" fmla="*/ 542 h 1648"/>
              <a:gd name="T62" fmla="*/ 253 w 1450"/>
              <a:gd name="T63" fmla="*/ 664 h 1648"/>
              <a:gd name="T64" fmla="*/ 253 w 1450"/>
              <a:gd name="T65" fmla="*/ 664 h 1648"/>
              <a:gd name="T66" fmla="*/ 375 w 1450"/>
              <a:gd name="T67" fmla="*/ 542 h 1648"/>
              <a:gd name="T68" fmla="*/ 375 w 1450"/>
              <a:gd name="T69" fmla="*/ 187 h 1648"/>
              <a:gd name="T70" fmla="*/ 187 w 1450"/>
              <a:gd name="T71" fmla="*/ 0 h 1648"/>
              <a:gd name="T72" fmla="*/ 187 w 1450"/>
              <a:gd name="T73" fmla="*/ 0 h 1648"/>
              <a:gd name="T74" fmla="*/ 0 w 1450"/>
              <a:gd name="T75" fmla="*/ 187 h 1648"/>
              <a:gd name="T76" fmla="*/ 0 w 1450"/>
              <a:gd name="T77" fmla="*/ 644 h 1648"/>
              <a:gd name="T78" fmla="*/ 252 w 1450"/>
              <a:gd name="T79" fmla="*/ 896 h 1648"/>
              <a:gd name="T80" fmla="*/ 252 w 1450"/>
              <a:gd name="T81" fmla="*/ 896 h 1648"/>
              <a:gd name="T82" fmla="*/ 504 w 1450"/>
              <a:gd name="T83" fmla="*/ 644 h 1648"/>
              <a:gd name="T84" fmla="*/ 504 w 1450"/>
              <a:gd name="T85" fmla="*/ 121 h 1648"/>
              <a:gd name="T86" fmla="*/ 1317 w 1450"/>
              <a:gd name="T87" fmla="*/ 565 h 1648"/>
              <a:gd name="T88" fmla="*/ 1317 w 1450"/>
              <a:gd name="T89" fmla="*/ 1515 h 1648"/>
              <a:gd name="T90" fmla="*/ 333 w 1450"/>
              <a:gd name="T91" fmla="*/ 1515 h 1648"/>
              <a:gd name="T92" fmla="*/ 333 w 1450"/>
              <a:gd name="T93" fmla="*/ 1648 h 1648"/>
              <a:gd name="T94" fmla="*/ 1450 w 1450"/>
              <a:gd name="T95" fmla="*/ 1648 h 1648"/>
              <a:gd name="T96" fmla="*/ 1450 w 1450"/>
              <a:gd name="T97" fmla="*/ 697 h 1648"/>
              <a:gd name="T98" fmla="*/ 1317 w 1450"/>
              <a:gd name="T99" fmla="*/ 565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14" name="Freeform 17"/>
          <p:cNvSpPr>
            <a:spLocks noEditPoints="1"/>
          </p:cNvSpPr>
          <p:nvPr/>
        </p:nvSpPr>
        <p:spPr bwMode="auto">
          <a:xfrm>
            <a:off x="8455607" y="3257388"/>
            <a:ext cx="335999" cy="338533"/>
          </a:xfrm>
          <a:custGeom>
            <a:avLst/>
            <a:gdLst>
              <a:gd name="T0" fmla="*/ 812 w 1648"/>
              <a:gd name="T1" fmla="*/ 0 h 1502"/>
              <a:gd name="T2" fmla="*/ 457 w 1648"/>
              <a:gd name="T3" fmla="*/ 354 h 1502"/>
              <a:gd name="T4" fmla="*/ 812 w 1648"/>
              <a:gd name="T5" fmla="*/ 1120 h 1502"/>
              <a:gd name="T6" fmla="*/ 1167 w 1648"/>
              <a:gd name="T7" fmla="*/ 354 h 1502"/>
              <a:gd name="T8" fmla="*/ 812 w 1648"/>
              <a:gd name="T9" fmla="*/ 0 h 1502"/>
              <a:gd name="T10" fmla="*/ 812 w 1648"/>
              <a:gd name="T11" fmla="*/ 473 h 1502"/>
              <a:gd name="T12" fmla="*/ 685 w 1648"/>
              <a:gd name="T13" fmla="*/ 346 h 1502"/>
              <a:gd name="T14" fmla="*/ 812 w 1648"/>
              <a:gd name="T15" fmla="*/ 218 h 1502"/>
              <a:gd name="T16" fmla="*/ 939 w 1648"/>
              <a:gd name="T17" fmla="*/ 346 h 1502"/>
              <a:gd name="T18" fmla="*/ 812 w 1648"/>
              <a:gd name="T19" fmla="*/ 473 h 1502"/>
              <a:gd name="T20" fmla="*/ 1648 w 1648"/>
              <a:gd name="T21" fmla="*/ 1502 h 1502"/>
              <a:gd name="T22" fmla="*/ 1187 w 1648"/>
              <a:gd name="T23" fmla="*/ 1336 h 1502"/>
              <a:gd name="T24" fmla="*/ 813 w 1648"/>
              <a:gd name="T25" fmla="*/ 1502 h 1502"/>
              <a:gd name="T26" fmla="*/ 441 w 1648"/>
              <a:gd name="T27" fmla="*/ 1336 h 1502"/>
              <a:gd name="T28" fmla="*/ 0 w 1648"/>
              <a:gd name="T29" fmla="*/ 1502 h 1502"/>
              <a:gd name="T30" fmla="*/ 270 w 1648"/>
              <a:gd name="T31" fmla="*/ 965 h 1502"/>
              <a:gd name="T32" fmla="*/ 572 w 1648"/>
              <a:gd name="T33" fmla="*/ 834 h 1502"/>
              <a:gd name="T34" fmla="*/ 633 w 1648"/>
              <a:gd name="T35" fmla="*/ 939 h 1502"/>
              <a:gd name="T36" fmla="*/ 358 w 1648"/>
              <a:gd name="T37" fmla="*/ 1058 h 1502"/>
              <a:gd name="T38" fmla="*/ 245 w 1648"/>
              <a:gd name="T39" fmla="*/ 1281 h 1502"/>
              <a:gd name="T40" fmla="*/ 431 w 1648"/>
              <a:gd name="T41" fmla="*/ 1211 h 1502"/>
              <a:gd name="T42" fmla="*/ 539 w 1648"/>
              <a:gd name="T43" fmla="*/ 1018 h 1502"/>
              <a:gd name="T44" fmla="*/ 495 w 1648"/>
              <a:gd name="T45" fmla="*/ 1228 h 1502"/>
              <a:gd name="T46" fmla="*/ 781 w 1648"/>
              <a:gd name="T47" fmla="*/ 1356 h 1502"/>
              <a:gd name="T48" fmla="*/ 813 w 1648"/>
              <a:gd name="T49" fmla="*/ 1212 h 1502"/>
              <a:gd name="T50" fmla="*/ 849 w 1648"/>
              <a:gd name="T51" fmla="*/ 1357 h 1502"/>
              <a:gd name="T52" fmla="*/ 1135 w 1648"/>
              <a:gd name="T53" fmla="*/ 1228 h 1502"/>
              <a:gd name="T54" fmla="*/ 1092 w 1648"/>
              <a:gd name="T55" fmla="*/ 1012 h 1502"/>
              <a:gd name="T56" fmla="*/ 1200 w 1648"/>
              <a:gd name="T57" fmla="*/ 1213 h 1502"/>
              <a:gd name="T58" fmla="*/ 1405 w 1648"/>
              <a:gd name="T59" fmla="*/ 1287 h 1502"/>
              <a:gd name="T60" fmla="*/ 1290 w 1648"/>
              <a:gd name="T61" fmla="*/ 1058 h 1502"/>
              <a:gd name="T62" fmla="*/ 994 w 1648"/>
              <a:gd name="T63" fmla="*/ 932 h 1502"/>
              <a:gd name="T64" fmla="*/ 1056 w 1648"/>
              <a:gd name="T65" fmla="*/ 828 h 1502"/>
              <a:gd name="T66" fmla="*/ 1378 w 1648"/>
              <a:gd name="T67" fmla="*/ 965 h 1502"/>
              <a:gd name="T68" fmla="*/ 1648 w 1648"/>
              <a:gd name="T69" fmla="*/ 1502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8" h="1502">
                <a:moveTo>
                  <a:pt x="812" y="0"/>
                </a:moveTo>
                <a:cubicBezTo>
                  <a:pt x="616" y="0"/>
                  <a:pt x="457" y="158"/>
                  <a:pt x="457" y="354"/>
                </a:cubicBezTo>
                <a:cubicBezTo>
                  <a:pt x="457" y="646"/>
                  <a:pt x="736" y="676"/>
                  <a:pt x="812" y="1120"/>
                </a:cubicBezTo>
                <a:cubicBezTo>
                  <a:pt x="888" y="676"/>
                  <a:pt x="1167" y="646"/>
                  <a:pt x="1167" y="354"/>
                </a:cubicBezTo>
                <a:cubicBezTo>
                  <a:pt x="1167" y="158"/>
                  <a:pt x="1008" y="0"/>
                  <a:pt x="812" y="0"/>
                </a:cubicBezTo>
                <a:close/>
                <a:moveTo>
                  <a:pt x="812" y="473"/>
                </a:moveTo>
                <a:cubicBezTo>
                  <a:pt x="742" y="473"/>
                  <a:pt x="685" y="416"/>
                  <a:pt x="685" y="346"/>
                </a:cubicBezTo>
                <a:cubicBezTo>
                  <a:pt x="685" y="275"/>
                  <a:pt x="742" y="218"/>
                  <a:pt x="812" y="218"/>
                </a:cubicBezTo>
                <a:cubicBezTo>
                  <a:pt x="882" y="218"/>
                  <a:pt x="939" y="275"/>
                  <a:pt x="939" y="346"/>
                </a:cubicBezTo>
                <a:cubicBezTo>
                  <a:pt x="939" y="416"/>
                  <a:pt x="882" y="473"/>
                  <a:pt x="812" y="473"/>
                </a:cubicBezTo>
                <a:close/>
                <a:moveTo>
                  <a:pt x="1648" y="1502"/>
                </a:moveTo>
                <a:cubicBezTo>
                  <a:pt x="1187" y="1336"/>
                  <a:pt x="1187" y="1336"/>
                  <a:pt x="1187" y="1336"/>
                </a:cubicBezTo>
                <a:cubicBezTo>
                  <a:pt x="813" y="1502"/>
                  <a:pt x="813" y="1502"/>
                  <a:pt x="813" y="1502"/>
                </a:cubicBezTo>
                <a:cubicBezTo>
                  <a:pt x="441" y="1336"/>
                  <a:pt x="441" y="1336"/>
                  <a:pt x="441" y="1336"/>
                </a:cubicBezTo>
                <a:cubicBezTo>
                  <a:pt x="0" y="1502"/>
                  <a:pt x="0" y="1502"/>
                  <a:pt x="0" y="1502"/>
                </a:cubicBezTo>
                <a:cubicBezTo>
                  <a:pt x="270" y="965"/>
                  <a:pt x="270" y="965"/>
                  <a:pt x="270" y="965"/>
                </a:cubicBezTo>
                <a:cubicBezTo>
                  <a:pt x="572" y="834"/>
                  <a:pt x="572" y="834"/>
                  <a:pt x="572" y="834"/>
                </a:cubicBezTo>
                <a:cubicBezTo>
                  <a:pt x="593" y="865"/>
                  <a:pt x="614" y="899"/>
                  <a:pt x="633" y="939"/>
                </a:cubicBezTo>
                <a:cubicBezTo>
                  <a:pt x="567" y="967"/>
                  <a:pt x="622" y="943"/>
                  <a:pt x="358" y="1058"/>
                </a:cubicBezTo>
                <a:cubicBezTo>
                  <a:pt x="245" y="1281"/>
                  <a:pt x="245" y="1281"/>
                  <a:pt x="245" y="1281"/>
                </a:cubicBezTo>
                <a:cubicBezTo>
                  <a:pt x="431" y="1211"/>
                  <a:pt x="431" y="1211"/>
                  <a:pt x="431" y="1211"/>
                </a:cubicBezTo>
                <a:cubicBezTo>
                  <a:pt x="539" y="1018"/>
                  <a:pt x="539" y="1018"/>
                  <a:pt x="539" y="1018"/>
                </a:cubicBezTo>
                <a:cubicBezTo>
                  <a:pt x="495" y="1228"/>
                  <a:pt x="495" y="1228"/>
                  <a:pt x="495" y="1228"/>
                </a:cubicBezTo>
                <a:cubicBezTo>
                  <a:pt x="781" y="1356"/>
                  <a:pt x="781" y="1356"/>
                  <a:pt x="781" y="1356"/>
                </a:cubicBezTo>
                <a:cubicBezTo>
                  <a:pt x="813" y="1212"/>
                  <a:pt x="813" y="1212"/>
                  <a:pt x="813" y="1212"/>
                </a:cubicBezTo>
                <a:cubicBezTo>
                  <a:pt x="849" y="1357"/>
                  <a:pt x="849" y="1357"/>
                  <a:pt x="849" y="1357"/>
                </a:cubicBezTo>
                <a:cubicBezTo>
                  <a:pt x="1135" y="1228"/>
                  <a:pt x="1135" y="1228"/>
                  <a:pt x="1135" y="1228"/>
                </a:cubicBezTo>
                <a:cubicBezTo>
                  <a:pt x="1092" y="1012"/>
                  <a:pt x="1092" y="1012"/>
                  <a:pt x="1092" y="1012"/>
                </a:cubicBezTo>
                <a:cubicBezTo>
                  <a:pt x="1200" y="1213"/>
                  <a:pt x="1200" y="1213"/>
                  <a:pt x="1200" y="1213"/>
                </a:cubicBezTo>
                <a:cubicBezTo>
                  <a:pt x="1405" y="1287"/>
                  <a:pt x="1405" y="1287"/>
                  <a:pt x="1405" y="1287"/>
                </a:cubicBezTo>
                <a:cubicBezTo>
                  <a:pt x="1290" y="1058"/>
                  <a:pt x="1290" y="1058"/>
                  <a:pt x="1290" y="1058"/>
                </a:cubicBezTo>
                <a:cubicBezTo>
                  <a:pt x="994" y="932"/>
                  <a:pt x="994" y="932"/>
                  <a:pt x="994" y="932"/>
                </a:cubicBezTo>
                <a:cubicBezTo>
                  <a:pt x="1013" y="894"/>
                  <a:pt x="1034" y="859"/>
                  <a:pt x="1056" y="828"/>
                </a:cubicBezTo>
                <a:cubicBezTo>
                  <a:pt x="1378" y="965"/>
                  <a:pt x="1378" y="965"/>
                  <a:pt x="1378" y="965"/>
                </a:cubicBezTo>
                <a:lnTo>
                  <a:pt x="1648" y="1502"/>
                </a:lnTo>
                <a:close/>
              </a:path>
            </a:pathLst>
          </a:custGeom>
          <a:solidFill>
            <a:schemeClr val="bg1"/>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15" name="Freeform 13"/>
          <p:cNvSpPr>
            <a:spLocks noEditPoints="1"/>
          </p:cNvSpPr>
          <p:nvPr/>
        </p:nvSpPr>
        <p:spPr bwMode="auto">
          <a:xfrm>
            <a:off x="8473138" y="5683602"/>
            <a:ext cx="301304" cy="330520"/>
          </a:xfrm>
          <a:custGeom>
            <a:avLst/>
            <a:gdLst>
              <a:gd name="T0" fmla="*/ 1158 w 1640"/>
              <a:gd name="T1" fmla="*/ 965 h 1642"/>
              <a:gd name="T2" fmla="*/ 705 w 1640"/>
              <a:gd name="T3" fmla="*/ 965 h 1642"/>
              <a:gd name="T4" fmla="*/ 705 w 1640"/>
              <a:gd name="T5" fmla="*/ 467 h 1642"/>
              <a:gd name="T6" fmla="*/ 849 w 1640"/>
              <a:gd name="T7" fmla="*/ 467 h 1642"/>
              <a:gd name="T8" fmla="*/ 849 w 1640"/>
              <a:gd name="T9" fmla="*/ 821 h 1642"/>
              <a:gd name="T10" fmla="*/ 1158 w 1640"/>
              <a:gd name="T11" fmla="*/ 821 h 1642"/>
              <a:gd name="T12" fmla="*/ 1158 w 1640"/>
              <a:gd name="T13" fmla="*/ 965 h 1642"/>
              <a:gd name="T14" fmla="*/ 1354 w 1640"/>
              <a:gd name="T15" fmla="*/ 1311 h 1642"/>
              <a:gd name="T16" fmla="*/ 1543 w 1640"/>
              <a:gd name="T17" fmla="*/ 824 h 1642"/>
              <a:gd name="T18" fmla="*/ 820 w 1640"/>
              <a:gd name="T19" fmla="*/ 101 h 1642"/>
              <a:gd name="T20" fmla="*/ 97 w 1640"/>
              <a:gd name="T21" fmla="*/ 824 h 1642"/>
              <a:gd name="T22" fmla="*/ 286 w 1640"/>
              <a:gd name="T23" fmla="*/ 1311 h 1642"/>
              <a:gd name="T24" fmla="*/ 171 w 1640"/>
              <a:gd name="T25" fmla="*/ 1599 h 1642"/>
              <a:gd name="T26" fmla="*/ 179 w 1640"/>
              <a:gd name="T27" fmla="*/ 1633 h 1642"/>
              <a:gd name="T28" fmla="*/ 215 w 1640"/>
              <a:gd name="T29" fmla="*/ 1635 h 1642"/>
              <a:gd name="T30" fmla="*/ 476 w 1640"/>
              <a:gd name="T31" fmla="*/ 1460 h 1642"/>
              <a:gd name="T32" fmla="*/ 820 w 1640"/>
              <a:gd name="T33" fmla="*/ 1547 h 1642"/>
              <a:gd name="T34" fmla="*/ 1164 w 1640"/>
              <a:gd name="T35" fmla="*/ 1460 h 1642"/>
              <a:gd name="T36" fmla="*/ 1425 w 1640"/>
              <a:gd name="T37" fmla="*/ 1635 h 1642"/>
              <a:gd name="T38" fmla="*/ 1461 w 1640"/>
              <a:gd name="T39" fmla="*/ 1634 h 1642"/>
              <a:gd name="T40" fmla="*/ 1469 w 1640"/>
              <a:gd name="T41" fmla="*/ 1599 h 1642"/>
              <a:gd name="T42" fmla="*/ 1354 w 1640"/>
              <a:gd name="T43" fmla="*/ 1311 h 1642"/>
              <a:gd name="T44" fmla="*/ 820 w 1640"/>
              <a:gd name="T45" fmla="*/ 1367 h 1642"/>
              <a:gd name="T46" fmla="*/ 277 w 1640"/>
              <a:gd name="T47" fmla="*/ 824 h 1642"/>
              <a:gd name="T48" fmla="*/ 820 w 1640"/>
              <a:gd name="T49" fmla="*/ 281 h 1642"/>
              <a:gd name="T50" fmla="*/ 1363 w 1640"/>
              <a:gd name="T51" fmla="*/ 824 h 1642"/>
              <a:gd name="T52" fmla="*/ 820 w 1640"/>
              <a:gd name="T53" fmla="*/ 1367 h 1642"/>
              <a:gd name="T54" fmla="*/ 496 w 1640"/>
              <a:gd name="T55" fmla="*/ 46 h 1642"/>
              <a:gd name="T56" fmla="*/ 328 w 1640"/>
              <a:gd name="T57" fmla="*/ 0 h 1642"/>
              <a:gd name="T58" fmla="*/ 0 w 1640"/>
              <a:gd name="T59" fmla="*/ 328 h 1642"/>
              <a:gd name="T60" fmla="*/ 45 w 1640"/>
              <a:gd name="T61" fmla="*/ 493 h 1642"/>
              <a:gd name="T62" fmla="*/ 496 w 1640"/>
              <a:gd name="T63" fmla="*/ 46 h 1642"/>
              <a:gd name="T64" fmla="*/ 1595 w 1640"/>
              <a:gd name="T65" fmla="*/ 493 h 1642"/>
              <a:gd name="T66" fmla="*/ 1640 w 1640"/>
              <a:gd name="T67" fmla="*/ 328 h 1642"/>
              <a:gd name="T68" fmla="*/ 1312 w 1640"/>
              <a:gd name="T69" fmla="*/ 0 h 1642"/>
              <a:gd name="T70" fmla="*/ 1145 w 1640"/>
              <a:gd name="T71" fmla="*/ 46 h 1642"/>
              <a:gd name="T72" fmla="*/ 1595 w 1640"/>
              <a:gd name="T73" fmla="*/ 493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bg1"/>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cxnSp>
        <p:nvCxnSpPr>
          <p:cNvPr id="16" name="Straight Connector 42"/>
          <p:cNvCxnSpPr/>
          <p:nvPr/>
        </p:nvCxnSpPr>
        <p:spPr>
          <a:xfrm flipH="1">
            <a:off x="5474346" y="1071951"/>
            <a:ext cx="2507575" cy="2119332"/>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7" name="Straight Connector 43"/>
          <p:cNvCxnSpPr/>
          <p:nvPr/>
        </p:nvCxnSpPr>
        <p:spPr>
          <a:xfrm flipH="1" flipV="1">
            <a:off x="5474346" y="3421245"/>
            <a:ext cx="2652200" cy="11218"/>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cxnSp>
        <p:nvCxnSpPr>
          <p:cNvPr id="18" name="Straight Connector 44"/>
          <p:cNvCxnSpPr/>
          <p:nvPr/>
        </p:nvCxnSpPr>
        <p:spPr>
          <a:xfrm>
            <a:off x="5474346" y="3660821"/>
            <a:ext cx="2625905" cy="2088884"/>
          </a:xfrm>
          <a:prstGeom prst="line">
            <a:avLst/>
          </a:prstGeom>
          <a:ln w="28575">
            <a:headEnd type="oval"/>
            <a:tailEnd type="oval"/>
          </a:ln>
        </p:spPr>
        <p:style>
          <a:lnRef idx="1">
            <a:schemeClr val="dk1"/>
          </a:lnRef>
          <a:fillRef idx="0">
            <a:schemeClr val="dk1"/>
          </a:fillRef>
          <a:effectRef idx="0">
            <a:schemeClr val="dk1"/>
          </a:effectRef>
          <a:fontRef idx="minor">
            <a:schemeClr val="tx1"/>
          </a:fontRef>
        </p:style>
      </p:cxnSp>
      <p:sp>
        <p:nvSpPr>
          <p:cNvPr id="13330" name="TextBox 13"/>
          <p:cNvSpPr txBox="1"/>
          <p:nvPr/>
        </p:nvSpPr>
        <p:spPr>
          <a:xfrm>
            <a:off x="8791606" y="839186"/>
            <a:ext cx="2246080" cy="387810"/>
          </a:xfrm>
          <a:prstGeom prst="rect">
            <a:avLst/>
          </a:prstGeom>
          <a:noFill/>
          <a:ln w="9525">
            <a:noFill/>
          </a:ln>
        </p:spPr>
        <p:txBody>
          <a:bodyPr wrap="square" lIns="0" tIns="0" rIns="0" bIns="0" anchor="t">
            <a:spAutoFit/>
          </a:bodyPr>
          <a:lstStyle/>
          <a:p>
            <a:pPr defTabSz="1216025">
              <a:spcBef>
                <a:spcPct val="20000"/>
              </a:spcBef>
            </a:pPr>
            <a:r>
              <a:rPr lang="en-US" altLang="zh-CN" sz="2000" b="1" dirty="0">
                <a:solidFill>
                  <a:srgbClr val="445469"/>
                </a:solidFill>
                <a:latin typeface="Times New Roman Bold" panose="02020703060505090304" charset="0"/>
                <a:ea typeface="Microsoft YaHei" panose="020B0503020204020204" pitchFamily="34" charset="-122"/>
                <a:cs typeface="Times New Roman Bold" panose="02020703060505090304" charset="0"/>
                <a:sym typeface="Arial" panose="020B0604020202020204" pitchFamily="34" charset="0"/>
              </a:rPr>
              <a:t>       SHOPS</a:t>
            </a: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 </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3332" name="TextBox 13"/>
          <p:cNvSpPr txBox="1"/>
          <p:nvPr/>
        </p:nvSpPr>
        <p:spPr>
          <a:xfrm>
            <a:off x="9072092" y="3287836"/>
            <a:ext cx="2246080" cy="387810"/>
          </a:xfrm>
          <a:prstGeom prst="rect">
            <a:avLst/>
          </a:prstGeom>
          <a:noFill/>
          <a:ln w="9525">
            <a:noFill/>
          </a:ln>
        </p:spPr>
        <p:txBody>
          <a:bodyPr wrap="square" lIns="0" tIns="0" rIns="0" bIns="0" anchor="t">
            <a:spAutoFit/>
          </a:bodyPr>
          <a:lstStyle/>
          <a:p>
            <a:pPr algn="l" defTabSz="1216025">
              <a:spcBef>
                <a:spcPct val="20000"/>
              </a:spcBef>
            </a:pPr>
            <a:r>
              <a:rPr lang="en-US" altLang="zh-CN" sz="2000" b="1" dirty="0">
                <a:solidFill>
                  <a:srgbClr val="445469"/>
                </a:solidFill>
                <a:latin typeface="Times New Roman Bold" panose="02020703060505090304" charset="0"/>
                <a:ea typeface="Microsoft YaHei" panose="020B0503020204020204" pitchFamily="34" charset="-122"/>
                <a:cs typeface="Times New Roman Bold" panose="02020703060505090304" charset="0"/>
                <a:sym typeface="Arial" panose="020B0604020202020204" pitchFamily="34" charset="0"/>
              </a:rPr>
              <a:t>   FACTORY</a:t>
            </a:r>
            <a:endParaRPr lang="en-US" altLang="zh-CN" sz="2000" b="1" dirty="0">
              <a:solidFill>
                <a:srgbClr val="445469"/>
              </a:solidFill>
              <a:latin typeface="Times New Roman Bold" panose="02020703060505090304" charset="0"/>
              <a:ea typeface="Microsoft YaHei" panose="020B0503020204020204" pitchFamily="34" charset="-122"/>
              <a:cs typeface="Times New Roman Bold" panose="02020703060505090304" charset="0"/>
              <a:sym typeface="Arial" panose="020B0604020202020204" pitchFamily="34" charset="0"/>
            </a:endParaRPr>
          </a:p>
        </p:txBody>
      </p:sp>
      <p:sp>
        <p:nvSpPr>
          <p:cNvPr id="13333" name="TextBox 13"/>
          <p:cNvSpPr txBox="1"/>
          <p:nvPr/>
        </p:nvSpPr>
        <p:spPr>
          <a:xfrm>
            <a:off x="8982249" y="5683602"/>
            <a:ext cx="2246080" cy="387810"/>
          </a:xfrm>
          <a:prstGeom prst="rect">
            <a:avLst/>
          </a:prstGeom>
          <a:noFill/>
          <a:ln w="9525">
            <a:noFill/>
          </a:ln>
        </p:spPr>
        <p:txBody>
          <a:bodyPr wrap="square" lIns="0" tIns="0" rIns="0" bIns="0" anchor="t">
            <a:spAutoFit/>
          </a:bodyPr>
          <a:lstStyle/>
          <a:p>
            <a:pPr defTabSz="1216025">
              <a:spcBef>
                <a:spcPct val="20000"/>
              </a:spcBef>
            </a:pPr>
            <a:r>
              <a:rPr lang="en-US" altLang="zh-CN" sz="2000" b="1" dirty="0">
                <a:solidFill>
                  <a:srgbClr val="445469"/>
                </a:solidFill>
                <a:latin typeface="Times New Roman Bold" panose="02020703060505090304" charset="0"/>
                <a:ea typeface="Microsoft YaHei" panose="020B0503020204020204" pitchFamily="34" charset="-122"/>
                <a:cs typeface="Times New Roman Bold" panose="02020703060505090304" charset="0"/>
                <a:sym typeface="Arial" panose="020B0604020202020204" pitchFamily="34" charset="0"/>
              </a:rPr>
              <a:t>     HOTELS </a:t>
            </a:r>
            <a:endParaRPr lang="en-US" altLang="zh-CN" sz="2000" b="1" dirty="0">
              <a:solidFill>
                <a:srgbClr val="445469"/>
              </a:solidFill>
              <a:latin typeface="Times New Roman Bold" panose="02020703060505090304" charset="0"/>
              <a:ea typeface="Microsoft YaHei" panose="020B0503020204020204" pitchFamily="34" charset="-122"/>
              <a:cs typeface="Times New Roman Bold" panose="02020703060505090304" charset="0"/>
              <a:sym typeface="Arial" panose="020B0604020202020204" pitchFamily="34" charset="0"/>
            </a:endParaRPr>
          </a:p>
        </p:txBody>
      </p:sp>
      <p:sp>
        <p:nvSpPr>
          <p:cNvPr id="22" name="Pentagon 21"/>
          <p:cNvSpPr/>
          <p:nvPr/>
        </p:nvSpPr>
        <p:spPr>
          <a:xfrm>
            <a:off x="873829" y="2478314"/>
            <a:ext cx="3381829" cy="1901372"/>
          </a:xfrm>
          <a:prstGeom prst="homePlate">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altLang="zh-CN" sz="4400" b="1" dirty="0">
                <a:solidFill>
                  <a:schemeClr val="bg1"/>
                </a:solidFill>
                <a:latin typeface="Times New Roman Bold" panose="02020703060505090304" charset="0"/>
                <a:ea typeface="Calibri" panose="020F0502020204030204" pitchFamily="34" charset="0"/>
                <a:cs typeface="Times New Roman Bold" panose="02020703060505090304" charset="0"/>
              </a:rPr>
              <a:t>SCOPE</a:t>
            </a:r>
            <a:endParaRPr lang="en-US" sz="4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85" decel="100000"/>
                                        <p:tgtEl>
                                          <p:spTgt spid="3"/>
                                        </p:tgtEl>
                                      </p:cBhvr>
                                    </p:animEffect>
                                    <p:animScale>
                                      <p:cBhvr>
                                        <p:cTn id="8" dur="385" decel="100000"/>
                                        <p:tgtEl>
                                          <p:spTgt spid="3"/>
                                        </p:tgtEl>
                                      </p:cBhvr>
                                      <p:from x="10000" y="10000"/>
                                      <p:to x="200000" y="450000"/>
                                    </p:animScale>
                                    <p:animScale>
                                      <p:cBhvr>
                                        <p:cTn id="9" dur="615" accel="100000" fill="hold">
                                          <p:stCondLst>
                                            <p:cond delay="385"/>
                                          </p:stCondLst>
                                        </p:cTn>
                                        <p:tgtEl>
                                          <p:spTgt spid="3"/>
                                        </p:tgtEl>
                                      </p:cBhvr>
                                      <p:from x="200000" y="450000"/>
                                      <p:to x="100000" y="100000"/>
                                    </p:animScale>
                                    <p:set>
                                      <p:cBhvr>
                                        <p:cTn id="10" dur="385" fill="hold"/>
                                        <p:tgtEl>
                                          <p:spTgt spid="3"/>
                                        </p:tgtEl>
                                        <p:attrNameLst>
                                          <p:attrName>ppt_x</p:attrName>
                                        </p:attrNameLst>
                                      </p:cBhvr>
                                      <p:to>
                                        <p:strVal val="(0.5)"/>
                                      </p:to>
                                    </p:set>
                                    <p:anim from="(0.5)" to="(#ppt_x)" calcmode="lin" valueType="num">
                                      <p:cBhvr>
                                        <p:cTn id="11" dur="615" accel="100000" fill="hold">
                                          <p:stCondLst>
                                            <p:cond delay="385"/>
                                          </p:stCondLst>
                                        </p:cTn>
                                        <p:tgtEl>
                                          <p:spTgt spid="3"/>
                                        </p:tgtEl>
                                        <p:attrNameLst>
                                          <p:attrName>ppt_x</p:attrName>
                                        </p:attrNameLst>
                                      </p:cBhvr>
                                    </p:anim>
                                    <p:set>
                                      <p:cBhvr>
                                        <p:cTn id="12" dur="385" fill="hold"/>
                                        <p:tgtEl>
                                          <p:spTgt spid="3"/>
                                        </p:tgtEl>
                                        <p:attrNameLst>
                                          <p:attrName>ppt_y</p:attrName>
                                        </p:attrNameLst>
                                      </p:cBhvr>
                                      <p:to>
                                        <p:strVal val="(#ppt_y+0.4)"/>
                                      </p:to>
                                    </p:set>
                                    <p:anim from="(#ppt_y+0.4)" to="(#ppt_y)" calcmode="lin" valueType="num">
                                      <p:cBhvr>
                                        <p:cTn id="13" dur="615" accel="100000" fill="hold">
                                          <p:stCondLst>
                                            <p:cond delay="385"/>
                                          </p:stCondLst>
                                        </p:cTn>
                                        <p:tgtEl>
                                          <p:spTgt spid="3"/>
                                        </p:tgtEl>
                                        <p:attrNameLst>
                                          <p:attrName>ppt_y</p:attrName>
                                        </p:attrNameLst>
                                      </p:cBhvr>
                                    </p:anim>
                                  </p:childTnLst>
                                </p:cTn>
                              </p:par>
                              <p:par>
                                <p:cTn id="14" presetID="5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385" decel="100000"/>
                                        <p:tgtEl>
                                          <p:spTgt spid="10"/>
                                        </p:tgtEl>
                                      </p:cBhvr>
                                    </p:animEffect>
                                    <p:animScale>
                                      <p:cBhvr>
                                        <p:cTn id="17" dur="385" decel="100000"/>
                                        <p:tgtEl>
                                          <p:spTgt spid="10"/>
                                        </p:tgtEl>
                                      </p:cBhvr>
                                      <p:from x="10000" y="10000"/>
                                      <p:to x="200000" y="450000"/>
                                    </p:animScale>
                                    <p:animScale>
                                      <p:cBhvr>
                                        <p:cTn id="18" dur="615" accel="100000" fill="hold">
                                          <p:stCondLst>
                                            <p:cond delay="385"/>
                                          </p:stCondLst>
                                        </p:cTn>
                                        <p:tgtEl>
                                          <p:spTgt spid="10"/>
                                        </p:tgtEl>
                                      </p:cBhvr>
                                      <p:from x="200000" y="450000"/>
                                      <p:to x="100000" y="100000"/>
                                    </p:animScale>
                                    <p:set>
                                      <p:cBhvr>
                                        <p:cTn id="19" dur="385" fill="hold"/>
                                        <p:tgtEl>
                                          <p:spTgt spid="10"/>
                                        </p:tgtEl>
                                        <p:attrNameLst>
                                          <p:attrName>ppt_x</p:attrName>
                                        </p:attrNameLst>
                                      </p:cBhvr>
                                      <p:to>
                                        <p:strVal val="(0.5)"/>
                                      </p:to>
                                    </p:set>
                                    <p:anim from="(0.5)" to="(#ppt_x)" calcmode="lin" valueType="num">
                                      <p:cBhvr>
                                        <p:cTn id="20" dur="615" accel="100000" fill="hold">
                                          <p:stCondLst>
                                            <p:cond delay="385"/>
                                          </p:stCondLst>
                                        </p:cTn>
                                        <p:tgtEl>
                                          <p:spTgt spid="10"/>
                                        </p:tgtEl>
                                        <p:attrNameLst>
                                          <p:attrName>ppt_x</p:attrName>
                                        </p:attrNameLst>
                                      </p:cBhvr>
                                    </p:anim>
                                    <p:set>
                                      <p:cBhvr>
                                        <p:cTn id="21" dur="385" fill="hold"/>
                                        <p:tgtEl>
                                          <p:spTgt spid="10"/>
                                        </p:tgtEl>
                                        <p:attrNameLst>
                                          <p:attrName>ppt_y</p:attrName>
                                        </p:attrNameLst>
                                      </p:cBhvr>
                                      <p:to>
                                        <p:strVal val="(#ppt_y+0.4)"/>
                                      </p:to>
                                    </p:set>
                                    <p:anim from="(#ppt_y+0.4)" to="(#ppt_y)" calcmode="lin" valueType="num">
                                      <p:cBhvr>
                                        <p:cTn id="22" dur="615" accel="100000" fill="hold">
                                          <p:stCondLst>
                                            <p:cond delay="385"/>
                                          </p:stCondLst>
                                        </p:cTn>
                                        <p:tgtEl>
                                          <p:spTgt spid="10"/>
                                        </p:tgtEl>
                                        <p:attrNameLst>
                                          <p:attrName>ppt_y</p:attrName>
                                        </p:attrNameLst>
                                      </p:cBhvr>
                                    </p:anim>
                                  </p:childTnLst>
                                </p:cTn>
                              </p:par>
                              <p:par>
                                <p:cTn id="23" presetID="5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385" decel="100000"/>
                                        <p:tgtEl>
                                          <p:spTgt spid="13"/>
                                        </p:tgtEl>
                                      </p:cBhvr>
                                    </p:animEffect>
                                    <p:animScale>
                                      <p:cBhvr>
                                        <p:cTn id="26" dur="385" decel="100000"/>
                                        <p:tgtEl>
                                          <p:spTgt spid="13"/>
                                        </p:tgtEl>
                                      </p:cBhvr>
                                      <p:from x="10000" y="10000"/>
                                      <p:to x="200000" y="450000"/>
                                    </p:animScale>
                                    <p:animScale>
                                      <p:cBhvr>
                                        <p:cTn id="27" dur="615" accel="100000" fill="hold">
                                          <p:stCondLst>
                                            <p:cond delay="385"/>
                                          </p:stCondLst>
                                        </p:cTn>
                                        <p:tgtEl>
                                          <p:spTgt spid="13"/>
                                        </p:tgtEl>
                                      </p:cBhvr>
                                      <p:from x="200000" y="450000"/>
                                      <p:to x="100000" y="100000"/>
                                    </p:animScale>
                                    <p:set>
                                      <p:cBhvr>
                                        <p:cTn id="28" dur="385" fill="hold"/>
                                        <p:tgtEl>
                                          <p:spTgt spid="13"/>
                                        </p:tgtEl>
                                        <p:attrNameLst>
                                          <p:attrName>ppt_x</p:attrName>
                                        </p:attrNameLst>
                                      </p:cBhvr>
                                      <p:to>
                                        <p:strVal val="(0.5)"/>
                                      </p:to>
                                    </p:set>
                                    <p:anim from="(0.5)" to="(#ppt_x)" calcmode="lin" valueType="num">
                                      <p:cBhvr>
                                        <p:cTn id="29" dur="615" accel="100000" fill="hold">
                                          <p:stCondLst>
                                            <p:cond delay="385"/>
                                          </p:stCondLst>
                                        </p:cTn>
                                        <p:tgtEl>
                                          <p:spTgt spid="13"/>
                                        </p:tgtEl>
                                        <p:attrNameLst>
                                          <p:attrName>ppt_x</p:attrName>
                                        </p:attrNameLst>
                                      </p:cBhvr>
                                    </p:anim>
                                    <p:set>
                                      <p:cBhvr>
                                        <p:cTn id="30" dur="385" fill="hold"/>
                                        <p:tgtEl>
                                          <p:spTgt spid="13"/>
                                        </p:tgtEl>
                                        <p:attrNameLst>
                                          <p:attrName>ppt_y</p:attrName>
                                        </p:attrNameLst>
                                      </p:cBhvr>
                                      <p:to>
                                        <p:strVal val="(#ppt_y+0.4)"/>
                                      </p:to>
                                    </p:set>
                                    <p:anim from="(#ppt_y+0.4)" to="(#ppt_y)" calcmode="lin" valueType="num">
                                      <p:cBhvr>
                                        <p:cTn id="31" dur="615" accel="100000" fill="hold">
                                          <p:stCondLst>
                                            <p:cond delay="385"/>
                                          </p:stCondLst>
                                        </p:cTn>
                                        <p:tgtEl>
                                          <p:spTgt spid="13"/>
                                        </p:tgtEl>
                                        <p:attrNameLst>
                                          <p:attrName>ppt_y</p:attrName>
                                        </p:attrNameLst>
                                      </p:cBhvr>
                                    </p:anim>
                                  </p:childTnLst>
                                </p:cTn>
                              </p:par>
                              <p:par>
                                <p:cTn id="32" presetID="51" presetClass="entr" presetSubtype="0" fill="hold" grpId="0" nodeType="withEffect">
                                  <p:stCondLst>
                                    <p:cond delay="0"/>
                                  </p:stCondLst>
                                  <p:childTnLst>
                                    <p:set>
                                      <p:cBhvr>
                                        <p:cTn id="33" dur="1" fill="hold">
                                          <p:stCondLst>
                                            <p:cond delay="0"/>
                                          </p:stCondLst>
                                        </p:cTn>
                                        <p:tgtEl>
                                          <p:spTgt spid="13330"/>
                                        </p:tgtEl>
                                        <p:attrNameLst>
                                          <p:attrName>style.visibility</p:attrName>
                                        </p:attrNameLst>
                                      </p:cBhvr>
                                      <p:to>
                                        <p:strVal val="visible"/>
                                      </p:to>
                                    </p:set>
                                    <p:animEffect transition="in" filter="fade">
                                      <p:cBhvr>
                                        <p:cTn id="34" dur="385" decel="100000"/>
                                        <p:tgtEl>
                                          <p:spTgt spid="13330"/>
                                        </p:tgtEl>
                                      </p:cBhvr>
                                    </p:animEffect>
                                    <p:animScale>
                                      <p:cBhvr>
                                        <p:cTn id="35" dur="385" decel="100000"/>
                                        <p:tgtEl>
                                          <p:spTgt spid="13330"/>
                                        </p:tgtEl>
                                      </p:cBhvr>
                                      <p:from x="10000" y="10000"/>
                                      <p:to x="200000" y="450000"/>
                                    </p:animScale>
                                    <p:animScale>
                                      <p:cBhvr>
                                        <p:cTn id="36" dur="615" accel="100000" fill="hold">
                                          <p:stCondLst>
                                            <p:cond delay="385"/>
                                          </p:stCondLst>
                                        </p:cTn>
                                        <p:tgtEl>
                                          <p:spTgt spid="13330"/>
                                        </p:tgtEl>
                                      </p:cBhvr>
                                      <p:from x="200000" y="450000"/>
                                      <p:to x="100000" y="100000"/>
                                    </p:animScale>
                                    <p:set>
                                      <p:cBhvr>
                                        <p:cTn id="37" dur="385" fill="hold"/>
                                        <p:tgtEl>
                                          <p:spTgt spid="13330"/>
                                        </p:tgtEl>
                                        <p:attrNameLst>
                                          <p:attrName>ppt_x</p:attrName>
                                        </p:attrNameLst>
                                      </p:cBhvr>
                                      <p:to>
                                        <p:strVal val="(0.5)"/>
                                      </p:to>
                                    </p:set>
                                    <p:anim from="(0.5)" to="(#ppt_x)" calcmode="lin" valueType="num">
                                      <p:cBhvr>
                                        <p:cTn id="38" dur="615" accel="100000" fill="hold">
                                          <p:stCondLst>
                                            <p:cond delay="385"/>
                                          </p:stCondLst>
                                        </p:cTn>
                                        <p:tgtEl>
                                          <p:spTgt spid="13330"/>
                                        </p:tgtEl>
                                        <p:attrNameLst>
                                          <p:attrName>ppt_x</p:attrName>
                                        </p:attrNameLst>
                                      </p:cBhvr>
                                    </p:anim>
                                    <p:set>
                                      <p:cBhvr>
                                        <p:cTn id="39" dur="385" fill="hold"/>
                                        <p:tgtEl>
                                          <p:spTgt spid="13330"/>
                                        </p:tgtEl>
                                        <p:attrNameLst>
                                          <p:attrName>ppt_y</p:attrName>
                                        </p:attrNameLst>
                                      </p:cBhvr>
                                      <p:to>
                                        <p:strVal val="(#ppt_y+0.4)"/>
                                      </p:to>
                                    </p:set>
                                    <p:anim from="(#ppt_y+0.4)" to="(#ppt_y)" calcmode="lin" valueType="num">
                                      <p:cBhvr>
                                        <p:cTn id="40" dur="615" accel="100000" fill="hold">
                                          <p:stCondLst>
                                            <p:cond delay="385"/>
                                          </p:stCondLst>
                                        </p:cTn>
                                        <p:tgtEl>
                                          <p:spTgt spid="13330"/>
                                        </p:tgtEl>
                                        <p:attrNameLst>
                                          <p:attrName>ppt_y</p:attrName>
                                        </p:attrNameLst>
                                      </p:cBhvr>
                                    </p:anim>
                                  </p:childTnLst>
                                </p:cTn>
                              </p:par>
                            </p:childTnLst>
                          </p:cTn>
                        </p:par>
                        <p:par>
                          <p:cTn id="41" fill="hold">
                            <p:stCondLst>
                              <p:cond delay="1000"/>
                            </p:stCondLst>
                            <p:childTnLst>
                              <p:par>
                                <p:cTn id="42" presetID="5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385" decel="100000"/>
                                        <p:tgtEl>
                                          <p:spTgt spid="4"/>
                                        </p:tgtEl>
                                      </p:cBhvr>
                                    </p:animEffect>
                                    <p:animScale>
                                      <p:cBhvr>
                                        <p:cTn id="45" dur="385" decel="100000"/>
                                        <p:tgtEl>
                                          <p:spTgt spid="4"/>
                                        </p:tgtEl>
                                      </p:cBhvr>
                                      <p:from x="10000" y="10000"/>
                                      <p:to x="200000" y="450000"/>
                                    </p:animScale>
                                    <p:animScale>
                                      <p:cBhvr>
                                        <p:cTn id="46" dur="615" accel="100000" fill="hold">
                                          <p:stCondLst>
                                            <p:cond delay="385"/>
                                          </p:stCondLst>
                                        </p:cTn>
                                        <p:tgtEl>
                                          <p:spTgt spid="4"/>
                                        </p:tgtEl>
                                      </p:cBhvr>
                                      <p:from x="200000" y="450000"/>
                                      <p:to x="100000" y="100000"/>
                                    </p:animScale>
                                    <p:set>
                                      <p:cBhvr>
                                        <p:cTn id="47" dur="385" fill="hold"/>
                                        <p:tgtEl>
                                          <p:spTgt spid="4"/>
                                        </p:tgtEl>
                                        <p:attrNameLst>
                                          <p:attrName>ppt_x</p:attrName>
                                        </p:attrNameLst>
                                      </p:cBhvr>
                                      <p:to>
                                        <p:strVal val="(0.5)"/>
                                      </p:to>
                                    </p:set>
                                    <p:anim from="(0.5)" to="(#ppt_x)" calcmode="lin" valueType="num">
                                      <p:cBhvr>
                                        <p:cTn id="48" dur="615" accel="100000" fill="hold">
                                          <p:stCondLst>
                                            <p:cond delay="385"/>
                                          </p:stCondLst>
                                        </p:cTn>
                                        <p:tgtEl>
                                          <p:spTgt spid="4"/>
                                        </p:tgtEl>
                                        <p:attrNameLst>
                                          <p:attrName>ppt_x</p:attrName>
                                        </p:attrNameLst>
                                      </p:cBhvr>
                                    </p:anim>
                                    <p:set>
                                      <p:cBhvr>
                                        <p:cTn id="49" dur="385" fill="hold"/>
                                        <p:tgtEl>
                                          <p:spTgt spid="4"/>
                                        </p:tgtEl>
                                        <p:attrNameLst>
                                          <p:attrName>ppt_y</p:attrName>
                                        </p:attrNameLst>
                                      </p:cBhvr>
                                      <p:to>
                                        <p:strVal val="(#ppt_y+0.4)"/>
                                      </p:to>
                                    </p:set>
                                    <p:anim from="(#ppt_y+0.4)" to="(#ppt_y)" calcmode="lin" valueType="num">
                                      <p:cBhvr>
                                        <p:cTn id="50" dur="615" accel="100000" fill="hold">
                                          <p:stCondLst>
                                            <p:cond delay="385"/>
                                          </p:stCondLst>
                                        </p:cTn>
                                        <p:tgtEl>
                                          <p:spTgt spid="4"/>
                                        </p:tgtEl>
                                        <p:attrNameLst>
                                          <p:attrName>ppt_y</p:attrName>
                                        </p:attrNameLst>
                                      </p:cBhvr>
                                    </p:anim>
                                  </p:childTnLst>
                                </p:cTn>
                              </p:par>
                              <p:par>
                                <p:cTn id="51" presetID="5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385" decel="100000"/>
                                        <p:tgtEl>
                                          <p:spTgt spid="11"/>
                                        </p:tgtEl>
                                      </p:cBhvr>
                                    </p:animEffect>
                                    <p:animScale>
                                      <p:cBhvr>
                                        <p:cTn id="54" dur="385" decel="100000"/>
                                        <p:tgtEl>
                                          <p:spTgt spid="11"/>
                                        </p:tgtEl>
                                      </p:cBhvr>
                                      <p:from x="10000" y="10000"/>
                                      <p:to x="200000" y="450000"/>
                                    </p:animScale>
                                    <p:animScale>
                                      <p:cBhvr>
                                        <p:cTn id="55" dur="615" accel="100000" fill="hold">
                                          <p:stCondLst>
                                            <p:cond delay="385"/>
                                          </p:stCondLst>
                                        </p:cTn>
                                        <p:tgtEl>
                                          <p:spTgt spid="11"/>
                                        </p:tgtEl>
                                      </p:cBhvr>
                                      <p:from x="200000" y="450000"/>
                                      <p:to x="100000" y="100000"/>
                                    </p:animScale>
                                    <p:set>
                                      <p:cBhvr>
                                        <p:cTn id="56" dur="385" fill="hold"/>
                                        <p:tgtEl>
                                          <p:spTgt spid="11"/>
                                        </p:tgtEl>
                                        <p:attrNameLst>
                                          <p:attrName>ppt_x</p:attrName>
                                        </p:attrNameLst>
                                      </p:cBhvr>
                                      <p:to>
                                        <p:strVal val="(0.5)"/>
                                      </p:to>
                                    </p:set>
                                    <p:anim from="(0.5)" to="(#ppt_x)" calcmode="lin" valueType="num">
                                      <p:cBhvr>
                                        <p:cTn id="57" dur="615" accel="100000" fill="hold">
                                          <p:stCondLst>
                                            <p:cond delay="385"/>
                                          </p:stCondLst>
                                        </p:cTn>
                                        <p:tgtEl>
                                          <p:spTgt spid="11"/>
                                        </p:tgtEl>
                                        <p:attrNameLst>
                                          <p:attrName>ppt_x</p:attrName>
                                        </p:attrNameLst>
                                      </p:cBhvr>
                                    </p:anim>
                                    <p:set>
                                      <p:cBhvr>
                                        <p:cTn id="58" dur="385" fill="hold"/>
                                        <p:tgtEl>
                                          <p:spTgt spid="11"/>
                                        </p:tgtEl>
                                        <p:attrNameLst>
                                          <p:attrName>ppt_y</p:attrName>
                                        </p:attrNameLst>
                                      </p:cBhvr>
                                      <p:to>
                                        <p:strVal val="(#ppt_y+0.4)"/>
                                      </p:to>
                                    </p:set>
                                    <p:anim from="(#ppt_y+0.4)" to="(#ppt_y)" calcmode="lin" valueType="num">
                                      <p:cBhvr>
                                        <p:cTn id="59" dur="615" accel="100000" fill="hold">
                                          <p:stCondLst>
                                            <p:cond delay="385"/>
                                          </p:stCondLst>
                                        </p:cTn>
                                        <p:tgtEl>
                                          <p:spTgt spid="11"/>
                                        </p:tgtEl>
                                        <p:attrNameLst>
                                          <p:attrName>ppt_y</p:attrName>
                                        </p:attrNameLst>
                                      </p:cBhvr>
                                    </p:anim>
                                  </p:childTnLst>
                                </p:cTn>
                              </p:par>
                              <p:par>
                                <p:cTn id="60" presetID="51"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385" decel="100000"/>
                                        <p:tgtEl>
                                          <p:spTgt spid="14"/>
                                        </p:tgtEl>
                                      </p:cBhvr>
                                    </p:animEffect>
                                    <p:animScale>
                                      <p:cBhvr>
                                        <p:cTn id="63" dur="385" decel="100000"/>
                                        <p:tgtEl>
                                          <p:spTgt spid="14"/>
                                        </p:tgtEl>
                                      </p:cBhvr>
                                      <p:from x="10000" y="10000"/>
                                      <p:to x="200000" y="450000"/>
                                    </p:animScale>
                                    <p:animScale>
                                      <p:cBhvr>
                                        <p:cTn id="64" dur="615" accel="100000" fill="hold">
                                          <p:stCondLst>
                                            <p:cond delay="385"/>
                                          </p:stCondLst>
                                        </p:cTn>
                                        <p:tgtEl>
                                          <p:spTgt spid="14"/>
                                        </p:tgtEl>
                                      </p:cBhvr>
                                      <p:from x="200000" y="450000"/>
                                      <p:to x="100000" y="100000"/>
                                    </p:animScale>
                                    <p:set>
                                      <p:cBhvr>
                                        <p:cTn id="65" dur="385" fill="hold"/>
                                        <p:tgtEl>
                                          <p:spTgt spid="14"/>
                                        </p:tgtEl>
                                        <p:attrNameLst>
                                          <p:attrName>ppt_x</p:attrName>
                                        </p:attrNameLst>
                                      </p:cBhvr>
                                      <p:to>
                                        <p:strVal val="(0.5)"/>
                                      </p:to>
                                    </p:set>
                                    <p:anim from="(0.5)" to="(#ppt_x)" calcmode="lin" valueType="num">
                                      <p:cBhvr>
                                        <p:cTn id="66" dur="615" accel="100000" fill="hold">
                                          <p:stCondLst>
                                            <p:cond delay="385"/>
                                          </p:stCondLst>
                                        </p:cTn>
                                        <p:tgtEl>
                                          <p:spTgt spid="14"/>
                                        </p:tgtEl>
                                        <p:attrNameLst>
                                          <p:attrName>ppt_x</p:attrName>
                                        </p:attrNameLst>
                                      </p:cBhvr>
                                    </p:anim>
                                    <p:set>
                                      <p:cBhvr>
                                        <p:cTn id="67" dur="385" fill="hold"/>
                                        <p:tgtEl>
                                          <p:spTgt spid="14"/>
                                        </p:tgtEl>
                                        <p:attrNameLst>
                                          <p:attrName>ppt_y</p:attrName>
                                        </p:attrNameLst>
                                      </p:cBhvr>
                                      <p:to>
                                        <p:strVal val="(#ppt_y+0.4)"/>
                                      </p:to>
                                    </p:set>
                                    <p:anim from="(#ppt_y+0.4)" to="(#ppt_y)" calcmode="lin" valueType="num">
                                      <p:cBhvr>
                                        <p:cTn id="68" dur="615" accel="100000" fill="hold">
                                          <p:stCondLst>
                                            <p:cond delay="385"/>
                                          </p:stCondLst>
                                        </p:cTn>
                                        <p:tgtEl>
                                          <p:spTgt spid="14"/>
                                        </p:tgtEl>
                                        <p:attrNameLst>
                                          <p:attrName>ppt_y</p:attrName>
                                        </p:attrNameLst>
                                      </p:cBhvr>
                                    </p:anim>
                                  </p:childTnLst>
                                </p:cTn>
                              </p:par>
                              <p:par>
                                <p:cTn id="69" presetID="51" presetClass="entr" presetSubtype="0" fill="hold" grpId="0" nodeType="withEffect">
                                  <p:stCondLst>
                                    <p:cond delay="0"/>
                                  </p:stCondLst>
                                  <p:childTnLst>
                                    <p:set>
                                      <p:cBhvr>
                                        <p:cTn id="70" dur="1" fill="hold">
                                          <p:stCondLst>
                                            <p:cond delay="0"/>
                                          </p:stCondLst>
                                        </p:cTn>
                                        <p:tgtEl>
                                          <p:spTgt spid="13332"/>
                                        </p:tgtEl>
                                        <p:attrNameLst>
                                          <p:attrName>style.visibility</p:attrName>
                                        </p:attrNameLst>
                                      </p:cBhvr>
                                      <p:to>
                                        <p:strVal val="visible"/>
                                      </p:to>
                                    </p:set>
                                    <p:animEffect transition="in" filter="fade">
                                      <p:cBhvr>
                                        <p:cTn id="71" dur="385" decel="100000"/>
                                        <p:tgtEl>
                                          <p:spTgt spid="13332"/>
                                        </p:tgtEl>
                                      </p:cBhvr>
                                    </p:animEffect>
                                    <p:animScale>
                                      <p:cBhvr>
                                        <p:cTn id="72" dur="385" decel="100000"/>
                                        <p:tgtEl>
                                          <p:spTgt spid="13332"/>
                                        </p:tgtEl>
                                      </p:cBhvr>
                                      <p:from x="10000" y="10000"/>
                                      <p:to x="200000" y="450000"/>
                                    </p:animScale>
                                    <p:animScale>
                                      <p:cBhvr>
                                        <p:cTn id="73" dur="615" accel="100000" fill="hold">
                                          <p:stCondLst>
                                            <p:cond delay="385"/>
                                          </p:stCondLst>
                                        </p:cTn>
                                        <p:tgtEl>
                                          <p:spTgt spid="13332"/>
                                        </p:tgtEl>
                                      </p:cBhvr>
                                      <p:from x="200000" y="450000"/>
                                      <p:to x="100000" y="100000"/>
                                    </p:animScale>
                                    <p:set>
                                      <p:cBhvr>
                                        <p:cTn id="74" dur="385" fill="hold"/>
                                        <p:tgtEl>
                                          <p:spTgt spid="13332"/>
                                        </p:tgtEl>
                                        <p:attrNameLst>
                                          <p:attrName>ppt_x</p:attrName>
                                        </p:attrNameLst>
                                      </p:cBhvr>
                                      <p:to>
                                        <p:strVal val="(0.5)"/>
                                      </p:to>
                                    </p:set>
                                    <p:anim from="(0.5)" to="(#ppt_x)" calcmode="lin" valueType="num">
                                      <p:cBhvr>
                                        <p:cTn id="75" dur="615" accel="100000" fill="hold">
                                          <p:stCondLst>
                                            <p:cond delay="385"/>
                                          </p:stCondLst>
                                        </p:cTn>
                                        <p:tgtEl>
                                          <p:spTgt spid="13332"/>
                                        </p:tgtEl>
                                        <p:attrNameLst>
                                          <p:attrName>ppt_x</p:attrName>
                                        </p:attrNameLst>
                                      </p:cBhvr>
                                    </p:anim>
                                    <p:set>
                                      <p:cBhvr>
                                        <p:cTn id="76" dur="385" fill="hold"/>
                                        <p:tgtEl>
                                          <p:spTgt spid="13332"/>
                                        </p:tgtEl>
                                        <p:attrNameLst>
                                          <p:attrName>ppt_y</p:attrName>
                                        </p:attrNameLst>
                                      </p:cBhvr>
                                      <p:to>
                                        <p:strVal val="(#ppt_y+0.4)"/>
                                      </p:to>
                                    </p:set>
                                    <p:anim from="(#ppt_y+0.4)" to="(#ppt_y)" calcmode="lin" valueType="num">
                                      <p:cBhvr>
                                        <p:cTn id="77" dur="615" accel="100000" fill="hold">
                                          <p:stCondLst>
                                            <p:cond delay="385"/>
                                          </p:stCondLst>
                                        </p:cTn>
                                        <p:tgtEl>
                                          <p:spTgt spid="13332"/>
                                        </p:tgtEl>
                                        <p:attrNameLst>
                                          <p:attrName>ppt_y</p:attrName>
                                        </p:attrNameLst>
                                      </p:cBhvr>
                                    </p:anim>
                                  </p:childTnLst>
                                </p:cTn>
                              </p:par>
                            </p:childTnLst>
                          </p:cTn>
                        </p:par>
                        <p:par>
                          <p:cTn id="78" fill="hold">
                            <p:stCondLst>
                              <p:cond delay="2000"/>
                            </p:stCondLst>
                            <p:childTnLst>
                              <p:par>
                                <p:cTn id="79" presetID="51" presetClass="entr" presetSubtype="0" fill="hold" grpId="0" nodeType="after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fade">
                                      <p:cBhvr>
                                        <p:cTn id="81" dur="385" decel="100000"/>
                                        <p:tgtEl>
                                          <p:spTgt spid="5"/>
                                        </p:tgtEl>
                                      </p:cBhvr>
                                    </p:animEffect>
                                    <p:animScale>
                                      <p:cBhvr>
                                        <p:cTn id="82" dur="385" decel="100000"/>
                                        <p:tgtEl>
                                          <p:spTgt spid="5"/>
                                        </p:tgtEl>
                                      </p:cBhvr>
                                      <p:from x="10000" y="10000"/>
                                      <p:to x="200000" y="450000"/>
                                    </p:animScale>
                                    <p:animScale>
                                      <p:cBhvr>
                                        <p:cTn id="83" dur="615" accel="100000" fill="hold">
                                          <p:stCondLst>
                                            <p:cond delay="385"/>
                                          </p:stCondLst>
                                        </p:cTn>
                                        <p:tgtEl>
                                          <p:spTgt spid="5"/>
                                        </p:tgtEl>
                                      </p:cBhvr>
                                      <p:from x="200000" y="450000"/>
                                      <p:to x="100000" y="100000"/>
                                    </p:animScale>
                                    <p:set>
                                      <p:cBhvr>
                                        <p:cTn id="84" dur="385" fill="hold"/>
                                        <p:tgtEl>
                                          <p:spTgt spid="5"/>
                                        </p:tgtEl>
                                        <p:attrNameLst>
                                          <p:attrName>ppt_x</p:attrName>
                                        </p:attrNameLst>
                                      </p:cBhvr>
                                      <p:to>
                                        <p:strVal val="(0.5)"/>
                                      </p:to>
                                    </p:set>
                                    <p:anim from="(0.5)" to="(#ppt_x)" calcmode="lin" valueType="num">
                                      <p:cBhvr>
                                        <p:cTn id="85" dur="615" accel="100000" fill="hold">
                                          <p:stCondLst>
                                            <p:cond delay="385"/>
                                          </p:stCondLst>
                                        </p:cTn>
                                        <p:tgtEl>
                                          <p:spTgt spid="5"/>
                                        </p:tgtEl>
                                        <p:attrNameLst>
                                          <p:attrName>ppt_x</p:attrName>
                                        </p:attrNameLst>
                                      </p:cBhvr>
                                    </p:anim>
                                    <p:set>
                                      <p:cBhvr>
                                        <p:cTn id="86" dur="385" fill="hold"/>
                                        <p:tgtEl>
                                          <p:spTgt spid="5"/>
                                        </p:tgtEl>
                                        <p:attrNameLst>
                                          <p:attrName>ppt_y</p:attrName>
                                        </p:attrNameLst>
                                      </p:cBhvr>
                                      <p:to>
                                        <p:strVal val="(#ppt_y+0.4)"/>
                                      </p:to>
                                    </p:set>
                                    <p:anim from="(#ppt_y+0.4)" to="(#ppt_y)" calcmode="lin" valueType="num">
                                      <p:cBhvr>
                                        <p:cTn id="87" dur="615" accel="100000" fill="hold">
                                          <p:stCondLst>
                                            <p:cond delay="385"/>
                                          </p:stCondLst>
                                        </p:cTn>
                                        <p:tgtEl>
                                          <p:spTgt spid="5"/>
                                        </p:tgtEl>
                                        <p:attrNameLst>
                                          <p:attrName>ppt_y</p:attrName>
                                        </p:attrNameLst>
                                      </p:cBhvr>
                                    </p:anim>
                                  </p:childTnLst>
                                </p:cTn>
                              </p:par>
                              <p:par>
                                <p:cTn id="88" presetID="51" presetClass="entr" presetSubtype="0" fill="hold" grpId="0"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385" decel="100000"/>
                                        <p:tgtEl>
                                          <p:spTgt spid="12"/>
                                        </p:tgtEl>
                                      </p:cBhvr>
                                    </p:animEffect>
                                    <p:animScale>
                                      <p:cBhvr>
                                        <p:cTn id="91" dur="385" decel="100000"/>
                                        <p:tgtEl>
                                          <p:spTgt spid="12"/>
                                        </p:tgtEl>
                                      </p:cBhvr>
                                      <p:from x="10000" y="10000"/>
                                      <p:to x="200000" y="450000"/>
                                    </p:animScale>
                                    <p:animScale>
                                      <p:cBhvr>
                                        <p:cTn id="92" dur="615" accel="100000" fill="hold">
                                          <p:stCondLst>
                                            <p:cond delay="385"/>
                                          </p:stCondLst>
                                        </p:cTn>
                                        <p:tgtEl>
                                          <p:spTgt spid="12"/>
                                        </p:tgtEl>
                                      </p:cBhvr>
                                      <p:from x="200000" y="450000"/>
                                      <p:to x="100000" y="100000"/>
                                    </p:animScale>
                                    <p:set>
                                      <p:cBhvr>
                                        <p:cTn id="93" dur="385" fill="hold"/>
                                        <p:tgtEl>
                                          <p:spTgt spid="12"/>
                                        </p:tgtEl>
                                        <p:attrNameLst>
                                          <p:attrName>ppt_x</p:attrName>
                                        </p:attrNameLst>
                                      </p:cBhvr>
                                      <p:to>
                                        <p:strVal val="(0.5)"/>
                                      </p:to>
                                    </p:set>
                                    <p:anim from="(0.5)" to="(#ppt_x)" calcmode="lin" valueType="num">
                                      <p:cBhvr>
                                        <p:cTn id="94" dur="615" accel="100000" fill="hold">
                                          <p:stCondLst>
                                            <p:cond delay="385"/>
                                          </p:stCondLst>
                                        </p:cTn>
                                        <p:tgtEl>
                                          <p:spTgt spid="12"/>
                                        </p:tgtEl>
                                        <p:attrNameLst>
                                          <p:attrName>ppt_x</p:attrName>
                                        </p:attrNameLst>
                                      </p:cBhvr>
                                    </p:anim>
                                    <p:set>
                                      <p:cBhvr>
                                        <p:cTn id="95" dur="385" fill="hold"/>
                                        <p:tgtEl>
                                          <p:spTgt spid="12"/>
                                        </p:tgtEl>
                                        <p:attrNameLst>
                                          <p:attrName>ppt_y</p:attrName>
                                        </p:attrNameLst>
                                      </p:cBhvr>
                                      <p:to>
                                        <p:strVal val="(#ppt_y+0.4)"/>
                                      </p:to>
                                    </p:set>
                                    <p:anim from="(#ppt_y+0.4)" to="(#ppt_y)" calcmode="lin" valueType="num">
                                      <p:cBhvr>
                                        <p:cTn id="96" dur="615" accel="100000" fill="hold">
                                          <p:stCondLst>
                                            <p:cond delay="385"/>
                                          </p:stCondLst>
                                        </p:cTn>
                                        <p:tgtEl>
                                          <p:spTgt spid="12"/>
                                        </p:tgtEl>
                                        <p:attrNameLst>
                                          <p:attrName>ppt_y</p:attrName>
                                        </p:attrNameLst>
                                      </p:cBhvr>
                                    </p:anim>
                                  </p:childTnLst>
                                </p:cTn>
                              </p:par>
                              <p:par>
                                <p:cTn id="97" presetID="51"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385" decel="100000"/>
                                        <p:tgtEl>
                                          <p:spTgt spid="15"/>
                                        </p:tgtEl>
                                      </p:cBhvr>
                                    </p:animEffect>
                                    <p:animScale>
                                      <p:cBhvr>
                                        <p:cTn id="100" dur="385" decel="100000"/>
                                        <p:tgtEl>
                                          <p:spTgt spid="15"/>
                                        </p:tgtEl>
                                      </p:cBhvr>
                                      <p:from x="10000" y="10000"/>
                                      <p:to x="200000" y="450000"/>
                                    </p:animScale>
                                    <p:animScale>
                                      <p:cBhvr>
                                        <p:cTn id="101" dur="615" accel="100000" fill="hold">
                                          <p:stCondLst>
                                            <p:cond delay="385"/>
                                          </p:stCondLst>
                                        </p:cTn>
                                        <p:tgtEl>
                                          <p:spTgt spid="15"/>
                                        </p:tgtEl>
                                      </p:cBhvr>
                                      <p:from x="200000" y="450000"/>
                                      <p:to x="100000" y="100000"/>
                                    </p:animScale>
                                    <p:set>
                                      <p:cBhvr>
                                        <p:cTn id="102" dur="385" fill="hold"/>
                                        <p:tgtEl>
                                          <p:spTgt spid="15"/>
                                        </p:tgtEl>
                                        <p:attrNameLst>
                                          <p:attrName>ppt_x</p:attrName>
                                        </p:attrNameLst>
                                      </p:cBhvr>
                                      <p:to>
                                        <p:strVal val="(0.5)"/>
                                      </p:to>
                                    </p:set>
                                    <p:anim from="(0.5)" to="(#ppt_x)" calcmode="lin" valueType="num">
                                      <p:cBhvr>
                                        <p:cTn id="103" dur="615" accel="100000" fill="hold">
                                          <p:stCondLst>
                                            <p:cond delay="385"/>
                                          </p:stCondLst>
                                        </p:cTn>
                                        <p:tgtEl>
                                          <p:spTgt spid="15"/>
                                        </p:tgtEl>
                                        <p:attrNameLst>
                                          <p:attrName>ppt_x</p:attrName>
                                        </p:attrNameLst>
                                      </p:cBhvr>
                                    </p:anim>
                                    <p:set>
                                      <p:cBhvr>
                                        <p:cTn id="104" dur="385" fill="hold"/>
                                        <p:tgtEl>
                                          <p:spTgt spid="15"/>
                                        </p:tgtEl>
                                        <p:attrNameLst>
                                          <p:attrName>ppt_y</p:attrName>
                                        </p:attrNameLst>
                                      </p:cBhvr>
                                      <p:to>
                                        <p:strVal val="(#ppt_y+0.4)"/>
                                      </p:to>
                                    </p:set>
                                    <p:anim from="(#ppt_y+0.4)" to="(#ppt_y)" calcmode="lin" valueType="num">
                                      <p:cBhvr>
                                        <p:cTn id="105" dur="615" accel="100000" fill="hold">
                                          <p:stCondLst>
                                            <p:cond delay="385"/>
                                          </p:stCondLst>
                                        </p:cTn>
                                        <p:tgtEl>
                                          <p:spTgt spid="15"/>
                                        </p:tgtEl>
                                        <p:attrNameLst>
                                          <p:attrName>ppt_y</p:attrName>
                                        </p:attrNameLst>
                                      </p:cBhvr>
                                    </p:anim>
                                  </p:childTnLst>
                                </p:cTn>
                              </p:par>
                              <p:par>
                                <p:cTn id="106" presetID="51" presetClass="entr" presetSubtype="0" fill="hold" grpId="0" nodeType="withEffect">
                                  <p:stCondLst>
                                    <p:cond delay="0"/>
                                  </p:stCondLst>
                                  <p:childTnLst>
                                    <p:set>
                                      <p:cBhvr>
                                        <p:cTn id="107" dur="1" fill="hold">
                                          <p:stCondLst>
                                            <p:cond delay="0"/>
                                          </p:stCondLst>
                                        </p:cTn>
                                        <p:tgtEl>
                                          <p:spTgt spid="13333"/>
                                        </p:tgtEl>
                                        <p:attrNameLst>
                                          <p:attrName>style.visibility</p:attrName>
                                        </p:attrNameLst>
                                      </p:cBhvr>
                                      <p:to>
                                        <p:strVal val="visible"/>
                                      </p:to>
                                    </p:set>
                                    <p:animEffect transition="in" filter="fade">
                                      <p:cBhvr>
                                        <p:cTn id="108" dur="385" decel="100000"/>
                                        <p:tgtEl>
                                          <p:spTgt spid="13333"/>
                                        </p:tgtEl>
                                      </p:cBhvr>
                                    </p:animEffect>
                                    <p:animScale>
                                      <p:cBhvr>
                                        <p:cTn id="109" dur="385" decel="100000"/>
                                        <p:tgtEl>
                                          <p:spTgt spid="13333"/>
                                        </p:tgtEl>
                                      </p:cBhvr>
                                      <p:from x="10000" y="10000"/>
                                      <p:to x="200000" y="450000"/>
                                    </p:animScale>
                                    <p:animScale>
                                      <p:cBhvr>
                                        <p:cTn id="110" dur="615" accel="100000" fill="hold">
                                          <p:stCondLst>
                                            <p:cond delay="385"/>
                                          </p:stCondLst>
                                        </p:cTn>
                                        <p:tgtEl>
                                          <p:spTgt spid="13333"/>
                                        </p:tgtEl>
                                      </p:cBhvr>
                                      <p:from x="200000" y="450000"/>
                                      <p:to x="100000" y="100000"/>
                                    </p:animScale>
                                    <p:set>
                                      <p:cBhvr>
                                        <p:cTn id="111" dur="385" fill="hold"/>
                                        <p:tgtEl>
                                          <p:spTgt spid="13333"/>
                                        </p:tgtEl>
                                        <p:attrNameLst>
                                          <p:attrName>ppt_x</p:attrName>
                                        </p:attrNameLst>
                                      </p:cBhvr>
                                      <p:to>
                                        <p:strVal val="(0.5)"/>
                                      </p:to>
                                    </p:set>
                                    <p:anim from="(0.5)" to="(#ppt_x)" calcmode="lin" valueType="num">
                                      <p:cBhvr>
                                        <p:cTn id="112" dur="615" accel="100000" fill="hold">
                                          <p:stCondLst>
                                            <p:cond delay="385"/>
                                          </p:stCondLst>
                                        </p:cTn>
                                        <p:tgtEl>
                                          <p:spTgt spid="13333"/>
                                        </p:tgtEl>
                                        <p:attrNameLst>
                                          <p:attrName>ppt_x</p:attrName>
                                        </p:attrNameLst>
                                      </p:cBhvr>
                                    </p:anim>
                                    <p:set>
                                      <p:cBhvr>
                                        <p:cTn id="113" dur="385" fill="hold"/>
                                        <p:tgtEl>
                                          <p:spTgt spid="13333"/>
                                        </p:tgtEl>
                                        <p:attrNameLst>
                                          <p:attrName>ppt_y</p:attrName>
                                        </p:attrNameLst>
                                      </p:cBhvr>
                                      <p:to>
                                        <p:strVal val="(#ppt_y+0.4)"/>
                                      </p:to>
                                    </p:set>
                                    <p:anim from="(#ppt_y+0.4)" to="(#ppt_y)" calcmode="lin" valueType="num">
                                      <p:cBhvr>
                                        <p:cTn id="114" dur="615" accel="100000" fill="hold">
                                          <p:stCondLst>
                                            <p:cond delay="385"/>
                                          </p:stCondLst>
                                        </p:cTn>
                                        <p:tgtEl>
                                          <p:spTgt spid="1333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animBg="1"/>
      <p:bldP spid="11" grpId="0" animBg="1"/>
      <p:bldP spid="12" grpId="0" animBg="1"/>
      <p:bldP spid="13" grpId="0" animBg="1"/>
      <p:bldP spid="14" grpId="0" animBg="1"/>
      <p:bldP spid="15" grpId="0" animBg="1"/>
      <p:bldP spid="13330" grpId="0"/>
      <p:bldP spid="13332" grpId="0"/>
      <p:bldP spid="133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38286" y="320675"/>
            <a:ext cx="5820228" cy="583565"/>
          </a:xfrm>
          <a:prstGeom prst="rect">
            <a:avLst/>
          </a:prstGeom>
          <a:ln w="28575">
            <a:solidFill>
              <a:schemeClr val="tx1"/>
            </a:solidFill>
            <a:prstDash val="sysDash"/>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200" b="1" dirty="0">
                <a:latin typeface="Times New Roman Bold" panose="02020703060505090304" charset="0"/>
                <a:cs typeface="Times New Roman Bold" panose="02020703060505090304" charset="0"/>
              </a:rPr>
              <a:t>REQUIREMENTS</a:t>
            </a:r>
            <a:r>
              <a:rPr lang="en-US" dirty="0"/>
              <a:t> </a:t>
            </a:r>
            <a:endParaRPr lang="en-US" dirty="0"/>
          </a:p>
        </p:txBody>
      </p:sp>
      <p:sp>
        <p:nvSpPr>
          <p:cNvPr id="3" name="Text Box 2"/>
          <p:cNvSpPr txBox="1"/>
          <p:nvPr/>
        </p:nvSpPr>
        <p:spPr>
          <a:xfrm>
            <a:off x="316096" y="1375109"/>
            <a:ext cx="11580495" cy="5031105"/>
          </a:xfrm>
          <a:prstGeom prst="rect">
            <a:avLst/>
          </a:prstGeom>
          <a:ln w="38100">
            <a:solidFill>
              <a:schemeClr val="tx1"/>
            </a:solidFill>
          </a:ln>
        </p:spPr>
        <p:style>
          <a:lnRef idx="2">
            <a:schemeClr val="dk1"/>
          </a:lnRef>
          <a:fillRef idx="1001">
            <a:schemeClr val="lt2"/>
          </a:fillRef>
          <a:effectRef idx="0">
            <a:schemeClr val="dk1"/>
          </a:effectRef>
          <a:fontRef idx="minor">
            <a:schemeClr val="dk1"/>
          </a:fontRef>
        </p:style>
        <p:txBody>
          <a:bodyPr wrap="square" rtlCol="0">
            <a:spAutoFit/>
          </a:bodyPr>
          <a:lstStyle/>
          <a:p>
            <a:pPr marL="285750" indent="-285750">
              <a:lnSpc>
                <a:spcPct val="150000"/>
              </a:lnSpc>
              <a:buFont typeface="Wingdings" panose="05000000000000000000" charset="0"/>
              <a:buChar char=""/>
            </a:pPr>
            <a:r>
              <a:rPr lang="en-US" sz="2800" dirty="0">
                <a:latin typeface="Times New Roman Regular" panose="02020703060505090304" charset="0"/>
                <a:cs typeface="Times New Roman Regular" panose="02020703060505090304" charset="0"/>
              </a:rPr>
              <a:t>Computer </a:t>
            </a:r>
            <a:endParaRPr lang="en-US" sz="2800" dirty="0">
              <a:latin typeface="Times New Roman Regular" panose="02020703060505090304" charset="0"/>
              <a:cs typeface="Times New Roman Regular" panose="02020703060505090304" charset="0"/>
            </a:endParaRPr>
          </a:p>
          <a:p>
            <a:pPr marL="285750" indent="-285750">
              <a:lnSpc>
                <a:spcPct val="150000"/>
              </a:lnSpc>
              <a:buFont typeface="Wingdings" panose="05000000000000000000" charset="0"/>
              <a:buChar char=""/>
            </a:pPr>
            <a:endParaRPr lang="en-US" sz="2800" dirty="0">
              <a:latin typeface="Times New Roman Regular" panose="02020703060505090304" charset="0"/>
              <a:cs typeface="Times New Roman Regular" panose="02020703060505090304" charset="0"/>
            </a:endParaRPr>
          </a:p>
          <a:p>
            <a:pPr marL="285750" indent="-285750">
              <a:lnSpc>
                <a:spcPct val="150000"/>
              </a:lnSpc>
              <a:buFont typeface="Wingdings" panose="05000000000000000000" charset="0"/>
              <a:buChar char=""/>
            </a:pPr>
            <a:endParaRPr lang="en-US" sz="2800" dirty="0">
              <a:latin typeface="Times New Roman Regular" panose="02020703060505090304" charset="0"/>
              <a:cs typeface="Times New Roman Regular" panose="02020703060505090304" charset="0"/>
            </a:endParaRPr>
          </a:p>
          <a:p>
            <a:pPr marL="285750" indent="-285750">
              <a:lnSpc>
                <a:spcPct val="150000"/>
              </a:lnSpc>
              <a:buFont typeface="Wingdings" panose="05000000000000000000" charset="0"/>
              <a:buChar char=""/>
            </a:pPr>
            <a:r>
              <a:rPr lang="en-US" sz="2800" dirty="0">
                <a:latin typeface="Times New Roman Regular" panose="02020703060505090304" charset="0"/>
                <a:cs typeface="Times New Roman Regular" panose="02020703060505090304" charset="0"/>
              </a:rPr>
              <a:t>Printer </a:t>
            </a:r>
            <a:endParaRPr lang="en-US" sz="2800" dirty="0">
              <a:latin typeface="Times New Roman Regular" panose="02020703060505090304" charset="0"/>
              <a:cs typeface="Times New Roman Regular" panose="02020703060505090304" charset="0"/>
            </a:endParaRPr>
          </a:p>
          <a:p>
            <a:pPr marL="285750" indent="-285750">
              <a:lnSpc>
                <a:spcPct val="150000"/>
              </a:lnSpc>
              <a:buFont typeface="Wingdings" panose="05000000000000000000" charset="0"/>
              <a:buChar char=""/>
            </a:pPr>
            <a:endParaRPr lang="en-US" sz="2800" dirty="0">
              <a:latin typeface="Times New Roman Regular" panose="02020703060505090304" charset="0"/>
              <a:cs typeface="Times New Roman Regular" panose="02020703060505090304" charset="0"/>
            </a:endParaRPr>
          </a:p>
          <a:p>
            <a:pPr marL="285750" indent="-285750">
              <a:lnSpc>
                <a:spcPct val="150000"/>
              </a:lnSpc>
              <a:buFont typeface="Wingdings" panose="05000000000000000000" charset="0"/>
              <a:buChar char=""/>
            </a:pPr>
            <a:endParaRPr lang="en-US" sz="2800" dirty="0">
              <a:latin typeface="Times New Roman Regular" panose="02020703060505090304" charset="0"/>
              <a:cs typeface="Times New Roman Regular" panose="02020703060505090304" charset="0"/>
            </a:endParaRPr>
          </a:p>
          <a:p>
            <a:pPr marL="285750" indent="-285750">
              <a:lnSpc>
                <a:spcPct val="150000"/>
              </a:lnSpc>
              <a:buFont typeface="Wingdings" panose="05000000000000000000" charset="0"/>
              <a:buChar char=""/>
            </a:pPr>
            <a:r>
              <a:rPr lang="en-US" sz="2800" dirty="0">
                <a:latin typeface="Times New Roman Regular" panose="02020703060505090304" charset="0"/>
                <a:cs typeface="Times New Roman Regular" panose="02020703060505090304" charset="0"/>
              </a:rPr>
              <a:t>Java and its Libraries</a:t>
            </a:r>
            <a:endParaRPr lang="en-US" sz="2800" dirty="0">
              <a:latin typeface="Times New Roman Regular" panose="02020703060505090304" charset="0"/>
              <a:cs typeface="Times New Roman Regular" panose="02020703060505090304" charset="0"/>
            </a:endParaRPr>
          </a:p>
          <a:p>
            <a:pPr>
              <a:lnSpc>
                <a:spcPct val="150000"/>
              </a:lnSpc>
              <a:buFont typeface="Wingdings" panose="05000000000000000000" charset="0"/>
            </a:pPr>
            <a:r>
              <a:rPr lang="en-US" dirty="0"/>
              <a:t> </a:t>
            </a:r>
            <a:endParaRPr lang="en-US" dirty="0"/>
          </a:p>
        </p:txBody>
      </p:sp>
      <p:pic>
        <p:nvPicPr>
          <p:cNvPr id="9220" name="Picture 4" descr="Desktop Computer Icon Vector Isolated Stock Illustration - Download Image  Now - iStock"/>
          <p:cNvPicPr>
            <a:picLocks noChangeAspect="1" noChangeArrowheads="1"/>
          </p:cNvPicPr>
          <p:nvPr/>
        </p:nvPicPr>
        <p:blipFill>
          <a:blip r:embed="rId1"/>
          <a:srcRect/>
          <a:stretch>
            <a:fillRect/>
          </a:stretch>
        </p:blipFill>
        <p:spPr bwMode="auto">
          <a:xfrm>
            <a:off x="5427277" y="1591037"/>
            <a:ext cx="1337447" cy="13374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222" name="Picture 6" descr="Sketch printer Images, Stock Photos &amp;amp; Vectors | Shutterstock"/>
          <p:cNvPicPr>
            <a:picLocks noChangeAspect="1" noChangeArrowheads="1"/>
          </p:cNvPicPr>
          <p:nvPr/>
        </p:nvPicPr>
        <p:blipFill>
          <a:blip r:embed="rId2"/>
          <a:srcRect/>
          <a:stretch>
            <a:fillRect/>
          </a:stretch>
        </p:blipFill>
        <p:spPr bwMode="auto">
          <a:xfrm>
            <a:off x="5448300" y="3260997"/>
            <a:ext cx="1295400" cy="13129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224" name="Picture 8" descr="Why Java is platform independent? -"/>
          <p:cNvPicPr>
            <a:picLocks noChangeAspect="1" noChangeArrowheads="1"/>
          </p:cNvPicPr>
          <p:nvPr/>
        </p:nvPicPr>
        <p:blipFill>
          <a:blip r:embed="rId3" cstate="print"/>
          <a:srcRect/>
          <a:stretch>
            <a:fillRect/>
          </a:stretch>
        </p:blipFill>
        <p:spPr bwMode="auto">
          <a:xfrm>
            <a:off x="5403850" y="4905829"/>
            <a:ext cx="1384300" cy="13207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p:cTn id="7" dur="500" fill="hold"/>
                                        <p:tgtEl>
                                          <p:spTgt spid="9220"/>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9220"/>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9220"/>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9220"/>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39" presetClass="entr" presetSubtype="0" accel="100000" fill="hold" nodeType="afterEffect">
                                  <p:stCondLst>
                                    <p:cond delay="0"/>
                                  </p:stCondLst>
                                  <p:childTnLst>
                                    <p:set>
                                      <p:cBhvr>
                                        <p:cTn id="13" dur="1" fill="hold">
                                          <p:stCondLst>
                                            <p:cond delay="0"/>
                                          </p:stCondLst>
                                        </p:cTn>
                                        <p:tgtEl>
                                          <p:spTgt spid="9222"/>
                                        </p:tgtEl>
                                        <p:attrNameLst>
                                          <p:attrName>style.visibility</p:attrName>
                                        </p:attrNameLst>
                                      </p:cBhvr>
                                      <p:to>
                                        <p:strVal val="visible"/>
                                      </p:to>
                                    </p:set>
                                    <p:anim calcmode="lin" valueType="num">
                                      <p:cBhvr>
                                        <p:cTn id="14" dur="500" fill="hold"/>
                                        <p:tgtEl>
                                          <p:spTgt spid="9222"/>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9222"/>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9222"/>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922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39" presetClass="entr" presetSubtype="0" accel="100000" fill="hold" nodeType="afterEffect">
                                  <p:stCondLst>
                                    <p:cond delay="0"/>
                                  </p:stCondLst>
                                  <p:childTnLst>
                                    <p:set>
                                      <p:cBhvr>
                                        <p:cTn id="20" dur="1" fill="hold">
                                          <p:stCondLst>
                                            <p:cond delay="0"/>
                                          </p:stCondLst>
                                        </p:cTn>
                                        <p:tgtEl>
                                          <p:spTgt spid="9224"/>
                                        </p:tgtEl>
                                        <p:attrNameLst>
                                          <p:attrName>style.visibility</p:attrName>
                                        </p:attrNameLst>
                                      </p:cBhvr>
                                      <p:to>
                                        <p:strVal val="visible"/>
                                      </p:to>
                                    </p:set>
                                    <p:anim calcmode="lin" valueType="num">
                                      <p:cBhvr>
                                        <p:cTn id="21" dur="500" fill="hold"/>
                                        <p:tgtEl>
                                          <p:spTgt spid="9224"/>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9224"/>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9224"/>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0" y="0"/>
            <a:ext cx="12192000" cy="6858000"/>
          </a:xfrm>
          <a:prstGeom prst="roundRect">
            <a:avLst/>
          </a:prstGeom>
          <a:ln w="38100">
            <a:solidFill>
              <a:schemeClr val="tx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 name="Rectangle 8"/>
          <p:cNvSpPr/>
          <p:nvPr/>
        </p:nvSpPr>
        <p:spPr>
          <a:xfrm>
            <a:off x="803709" y="665347"/>
            <a:ext cx="10680834" cy="5488806"/>
          </a:xfrm>
          <a:prstGeom prst="rect">
            <a:avLst/>
          </a:prstGeom>
          <a:solidFill>
            <a:schemeClr val="accent1">
              <a:lumMod val="40000"/>
              <a:lumOff val="60000"/>
            </a:schemeClr>
          </a:solidFill>
          <a:ln w="76200">
            <a:solidFill>
              <a:schemeClr val="accent5">
                <a:lumMod val="50000"/>
              </a:schemeClr>
            </a:solidFill>
            <a:prstDash val="lgDash"/>
          </a:ln>
          <a:scene3d>
            <a:camera prst="isometricOffAxis2Top"/>
            <a:lightRig rig="threePt" dir="t"/>
          </a:scene3d>
          <a:sp3d>
            <a:bevelT prst="convex"/>
          </a:sp3d>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8194" name="AutoShape 2" descr="blob:https://web.whatsapp.com/148e86ca-2609-49d0-9a77-3cca1b21fbc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8196" name="AutoShape 4" descr="blob:https://web.whatsapp.com/148e86ca-2609-49d0-9a77-3cca1b21fbc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8198" name="AutoShape 6" descr="blob:https://web.whatsapp.com/148e86ca-2609-49d0-9a77-3cca1b21fbc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8200" name="AutoShape 8" descr="blob:https://web.whatsapp.com/148e86ca-2609-49d0-9a77-3cca1b21fbc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8" name="Rectangle 7"/>
          <p:cNvSpPr/>
          <p:nvPr/>
        </p:nvSpPr>
        <p:spPr>
          <a:xfrm>
            <a:off x="3579222" y="2828836"/>
            <a:ext cx="5033557" cy="1200329"/>
          </a:xfrm>
          <a:prstGeom prst="rect">
            <a:avLst/>
          </a:prstGeom>
          <a:ln w="38100">
            <a:solidFill>
              <a:schemeClr val="tx1">
                <a:lumMod val="95000"/>
                <a:lumOff val="5000"/>
              </a:schemeClr>
            </a:solidFill>
            <a:prstDash val="sysDot"/>
          </a:ln>
          <a:effectLst>
            <a:glow rad="63500">
              <a:schemeClr val="accent5">
                <a:satMod val="175000"/>
                <a:alpha val="40000"/>
              </a:schemeClr>
            </a:glow>
            <a:innerShdw blurRad="63500" dist="50800" dir="8100000">
              <a:prstClr val="black">
                <a:alpha val="50000"/>
              </a:prstClr>
            </a:innerShdw>
          </a:effectLst>
          <a:scene3d>
            <a:camera prst="perspectiveBelow"/>
            <a:lightRig rig="threePt" dir="t"/>
          </a:scene3d>
          <a:sp3d>
            <a:bevelT/>
          </a:sp3d>
        </p:spPr>
        <p:style>
          <a:lnRef idx="2">
            <a:schemeClr val="accent5"/>
          </a:lnRef>
          <a:fillRef idx="1">
            <a:schemeClr val="lt1"/>
          </a:fillRef>
          <a:effectRef idx="0">
            <a:schemeClr val="accent5"/>
          </a:effectRef>
          <a:fontRef idx="minor">
            <a:schemeClr val="dk1"/>
          </a:fontRef>
        </p:style>
        <p:txBody>
          <a:bodyPr wrap="none" lIns="91440" tIns="45720" rIns="91440" bIns="45720" anchor="ctr">
            <a:spAutoFit/>
          </a:bodyPr>
          <a:lstStyle/>
          <a:p>
            <a:pPr>
              <a:buFont typeface="Wingdings" panose="05000000000000000000" pitchFamily="2" charset="2"/>
              <a:buChar char="q"/>
            </a:pPr>
            <a:r>
              <a:rPr lang="en-US" sz="7200" b="1" cap="none" spc="0" dirty="0">
                <a:ln w="10541" cmpd="sng">
                  <a:solidFill>
                    <a:schemeClr val="accent1">
                      <a:shade val="88000"/>
                      <a:satMod val="110000"/>
                    </a:schemeClr>
                  </a:solidFill>
                  <a:prstDash val="solid"/>
                </a:ln>
                <a:solidFill>
                  <a:schemeClr val="accent5">
                    <a:lumMod val="50000"/>
                  </a:schemeClr>
                </a:solidFill>
                <a:effectLst/>
              </a:rPr>
              <a:t>Flow chart</a:t>
            </a:r>
            <a:endParaRPr lang="en-US" sz="7200" b="1" cap="none" spc="0" dirty="0">
              <a:ln w="10541" cmpd="sng">
                <a:solidFill>
                  <a:schemeClr val="accent1">
                    <a:shade val="88000"/>
                    <a:satMod val="110000"/>
                  </a:schemeClr>
                </a:solidFill>
                <a:prstDash val="solid"/>
              </a:ln>
              <a:solidFill>
                <a:schemeClr val="accent5">
                  <a:lumMod val="50000"/>
                </a:schemeClr>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5"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25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13" dur="25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14" dur="250" accel="50000" fill="hold">
                                          <p:stCondLst>
                                            <p:cond delay="250"/>
                                          </p:stCondLst>
                                        </p:cTn>
                                        <p:tgtEl>
                                          <p:spTgt spid="8"/>
                                        </p:tgtEl>
                                        <p:attrNameLst>
                                          <p:attrName>ppt_w</p:attrName>
                                        </p:attrNameLst>
                                      </p:cBhvr>
                                      <p:tavLst>
                                        <p:tav tm="0">
                                          <p:val>
                                            <p:strVal val="#ppt_w*.05"/>
                                          </p:val>
                                        </p:tav>
                                        <p:tav tm="100000">
                                          <p:val>
                                            <p:strVal val="#ppt_w"/>
                                          </p:val>
                                        </p:tav>
                                      </p:tavLst>
                                    </p:anim>
                                    <p:anim calcmode="lin" valueType="num">
                                      <p:cBhvr>
                                        <p:cTn id="15" dur="500" fill="hold"/>
                                        <p:tgtEl>
                                          <p:spTgt spid="8"/>
                                        </p:tgtEl>
                                        <p:attrNameLst>
                                          <p:attrName>ppt_h</p:attrName>
                                        </p:attrNameLst>
                                      </p:cBhvr>
                                      <p:tavLst>
                                        <p:tav tm="0">
                                          <p:val>
                                            <p:strVal val="#ppt_h"/>
                                          </p:val>
                                        </p:tav>
                                        <p:tav tm="100000">
                                          <p:val>
                                            <p:strVal val="#ppt_h"/>
                                          </p:val>
                                        </p:tav>
                                      </p:tavLst>
                                    </p:anim>
                                    <p:anim calcmode="lin" valueType="num">
                                      <p:cBhvr>
                                        <p:cTn id="16" dur="25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7" dur="25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8" dur="250" accel="50000" fill="hold">
                                          <p:stCondLst>
                                            <p:cond delay="250"/>
                                          </p:stCondLst>
                                        </p:cTn>
                                        <p:tgtEl>
                                          <p:spTgt spid="8"/>
                                        </p:tgtEl>
                                        <p:attrNameLst>
                                          <p:attrName>ppt_y</p:attrName>
                                        </p:attrNameLst>
                                      </p:cBhvr>
                                      <p:tavLst>
                                        <p:tav tm="0">
                                          <p:val>
                                            <p:strVal val="#ppt_y+.1"/>
                                          </p:val>
                                        </p:tav>
                                        <p:tav tm="100000">
                                          <p:val>
                                            <p:strVal val="#ppt_y"/>
                                          </p:val>
                                        </p:tav>
                                      </p:tavLst>
                                    </p:anim>
                                    <p:animEffect transition="in" filter="fade">
                                      <p:cBhvr>
                                        <p:cTn id="19" dur="5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3253</Words>
  <Application>WPS Presentation</Application>
  <PresentationFormat>Custom</PresentationFormat>
  <Paragraphs>159</Paragraphs>
  <Slides>24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SimSun</vt:lpstr>
      <vt:lpstr>Wingdings</vt:lpstr>
      <vt:lpstr>Calibri</vt:lpstr>
      <vt:lpstr>Times New Roman Bold</vt:lpstr>
      <vt:lpstr>Times New Roman</vt:lpstr>
      <vt:lpstr>Times New Roman Regular</vt:lpstr>
      <vt:lpstr>Microsoft YaHei</vt:lpstr>
      <vt:lpstr>Arial Bold</vt:lpstr>
      <vt:lpstr>Arial Bold</vt:lpstr>
      <vt:lpstr>Bookman Old Style</vt:lpstr>
      <vt:lpstr>Wingdings</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Screenshot Of Output:                                                 </vt:lpstr>
      <vt:lpstr>PowerPoint 演示文稿</vt:lpstr>
      <vt:lpstr>PowerPoint 演示文稿</vt:lpstr>
      <vt:lpstr>PowerPoint 演示文稿</vt:lpstr>
      <vt:lpstr>PowerPoint 演示文稿</vt:lpstr>
      <vt:lpstr>PowerPoint 演示文稿</vt:lpstr>
      <vt:lpstr>PowerPoint 演示文稿</vt:lpstr>
      <vt:lpstr>Limitations</vt:lpstr>
      <vt:lpstr>Gantt chart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darsh</cp:lastModifiedBy>
  <cp:revision>138</cp:revision>
  <dcterms:created xsi:type="dcterms:W3CDTF">2022-01-30T18:14:00Z</dcterms:created>
  <dcterms:modified xsi:type="dcterms:W3CDTF">2022-11-14T16:23:21Z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1033-11.2.0.11214</vt:lpwstr>
  </property>
  <property fmtid="{D5CDD505-2E9C-101B-9397-08002B2CF9AE}" pid="3" name="ICV">
    <vt:lpwstr>D9659FBFC889449997151F90CAF88901</vt:lpwstr>
  </property>
</Properties>
</file>