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322" r:id="rId5"/>
    <p:sldId id="323" r:id="rId6"/>
    <p:sldId id="311" r:id="rId7"/>
    <p:sldId id="313" r:id="rId8"/>
    <p:sldId id="312" r:id="rId9"/>
    <p:sldId id="324" r:id="rId10"/>
    <p:sldId id="325" r:id="rId11"/>
    <p:sldId id="326" r:id="rId12"/>
    <p:sldId id="327" r:id="rId13"/>
    <p:sldId id="328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81" autoAdjust="0"/>
  </p:normalViewPr>
  <p:slideViewPr>
    <p:cSldViewPr showGuides="1">
      <p:cViewPr>
        <p:scale>
          <a:sx n="75" d="100"/>
          <a:sy n="75" d="100"/>
        </p:scale>
        <p:origin x="854" y="346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9/18/2023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9/18/2023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6-TY 07 AIA4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Darsh thakur        mitu21btcs0177</a:t>
            </a:r>
          </a:p>
          <a:p>
            <a:r>
              <a:rPr lang="en-US" dirty="0"/>
              <a:t>Divyansh </a:t>
            </a:r>
            <a:r>
              <a:rPr lang="en-US" dirty="0" err="1"/>
              <a:t>shukla</a:t>
            </a:r>
            <a:r>
              <a:rPr lang="en-US" dirty="0"/>
              <a:t>   MITU21BTCS0198</a:t>
            </a: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B5E543-03A4-4991-83D5-92FC1314E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" t="18186" r="1181" b="3045"/>
          <a:stretch/>
        </p:blipFill>
        <p:spPr>
          <a:xfrm>
            <a:off x="477788" y="620688"/>
            <a:ext cx="1135099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7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099934" y="977577"/>
            <a:ext cx="9144001" cy="579215"/>
          </a:xfrm>
        </p:spPr>
        <p:txBody>
          <a:bodyPr>
            <a:normAutofit/>
          </a:bodyPr>
          <a:lstStyle/>
          <a:p>
            <a:r>
              <a:rPr lang="en-US" sz="2400" dirty="0"/>
              <a:t>HEART DISEASE PREDICTION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7216" y="1916832"/>
            <a:ext cx="9134391" cy="411480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D1D5DB"/>
                </a:solidFill>
                <a:latin typeface="Söhne"/>
              </a:rPr>
              <a:t>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eveloping AI for heart disease prediction involves creating a sophisticated and accurate artificial intelligence system that can analyze medical data and patient information to predict the likelihood of an individual developing heart disease. </a:t>
            </a:r>
          </a:p>
          <a:p>
            <a:pPr marL="0" lv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This AI aims to assist healthcare professionals in early detection and risk assessment, thereby improving patient outcomes and reducing the burden of heart-related illnesses.</a:t>
            </a:r>
            <a:endParaRPr lang="en-US" dirty="0"/>
          </a:p>
        </p:txBody>
      </p:sp>
      <p:sp>
        <p:nvSpPr>
          <p:cNvPr id="2" name="Title 12">
            <a:extLst>
              <a:ext uri="{FF2B5EF4-FFF2-40B4-BE49-F238E27FC236}">
                <a16:creationId xmlns:a16="http://schemas.microsoft.com/office/drawing/2014/main" id="{33FD4635-0D3B-7853-AB72-E11A3BCCAF50}"/>
              </a:ext>
            </a:extLst>
          </p:cNvPr>
          <p:cNvSpPr txBox="1">
            <a:spLocks/>
          </p:cNvSpPr>
          <p:nvPr/>
        </p:nvSpPr>
        <p:spPr>
          <a:xfrm>
            <a:off x="1360066" y="-29074"/>
            <a:ext cx="9144001" cy="9830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RADIOLOGY TEST ANALYSIS</a:t>
            </a:r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6628-0D74-5CDE-2D2B-C7752038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Programming Languages: </a:t>
            </a:r>
            <a:r>
              <a:rPr lang="en-IN" b="1" i="0" dirty="0">
                <a:solidFill>
                  <a:schemeClr val="bg1"/>
                </a:solidFill>
                <a:effectLst/>
                <a:latin typeface="Söhne"/>
              </a:rPr>
              <a:t>PYTHON</a:t>
            </a:r>
          </a:p>
          <a:p>
            <a:r>
              <a:rPr lang="en-IN" b="1" i="0" dirty="0">
                <a:effectLst/>
                <a:latin typeface="Söhne"/>
              </a:rPr>
              <a:t>Machine Learning Libraries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IN" b="1" i="0" dirty="0">
                <a:solidFill>
                  <a:schemeClr val="bg1"/>
                </a:solidFill>
                <a:effectLst/>
                <a:latin typeface="Söhne"/>
              </a:rPr>
              <a:t>SCIKIT-LEARN</a:t>
            </a:r>
          </a:p>
          <a:p>
            <a:r>
              <a:rPr lang="en-US" b="1" i="0" dirty="0">
                <a:effectLst/>
                <a:latin typeface="Söhne"/>
              </a:rPr>
              <a:t>Data Preprocessing and Feature Engineering: </a:t>
            </a: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PANDAS, NUMPY</a:t>
            </a:r>
          </a:p>
          <a:p>
            <a:r>
              <a:rPr lang="en-IN" b="1" i="0" dirty="0">
                <a:effectLst/>
                <a:latin typeface="Söhne"/>
              </a:rPr>
              <a:t>Model Serialization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1" dirty="0">
                <a:solidFill>
                  <a:schemeClr val="bg1"/>
                </a:solidFill>
                <a:latin typeface="Söhne"/>
              </a:rPr>
              <a:t> PICKLE</a:t>
            </a:r>
          </a:p>
          <a:p>
            <a:r>
              <a:rPr lang="en-IN" b="1" i="0" dirty="0">
                <a:effectLst/>
                <a:latin typeface="Söhne"/>
              </a:rPr>
              <a:t>Web Interface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IN" b="1" dirty="0">
                <a:solidFill>
                  <a:schemeClr val="bg1"/>
                </a:solidFill>
                <a:latin typeface="Söhne"/>
              </a:rPr>
              <a:t>HTML, CSS, JAVASCRIPT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C6ECD7-BF78-C6EC-994E-18E3BBF18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96" y="1903761"/>
            <a:ext cx="8280920" cy="4592031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47251CD4-C6E5-25D9-A7A8-81CF9C49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CHART: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49796" y="-99392"/>
            <a:ext cx="9144001" cy="1371600"/>
          </a:xfrm>
        </p:spPr>
        <p:txBody>
          <a:bodyPr/>
          <a:lstStyle/>
          <a:p>
            <a:r>
              <a:rPr lang="en-US" dirty="0"/>
              <a:t>DATA ACQUISITION: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81C8C-DC46-FFE2-3F83-8A873E54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1D5DB"/>
                </a:solidFill>
                <a:latin typeface="Söhne"/>
              </a:rPr>
              <a:t>He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art disease prediction dataset involves gathering comprehensive information from various sources, such as electronic health records (EHR), medical institutions, or research studies, with a focus on collecting patient-specific data, medical history, diagnostic tests, and lifestyle factors. This dataset is essential for training and validating machine learning models to predict the risk of heart disease accurately.</a:t>
            </a:r>
          </a:p>
          <a:p>
            <a:pPr marL="0" indent="0">
              <a:buNone/>
            </a:pPr>
            <a:r>
              <a:rPr lang="en-US" dirty="0">
                <a:solidFill>
                  <a:srgbClr val="D1D5DB"/>
                </a:solidFill>
                <a:latin typeface="Söhne"/>
              </a:rPr>
              <a:t>These all data are created and standardized for the better machine learning modelling.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öhne"/>
              </a:rPr>
              <a:t>SOURCE FOR THE DATA: </a:t>
            </a:r>
            <a:r>
              <a:rPr lang="en-US" b="1" dirty="0">
                <a:latin typeface="Söhne"/>
              </a:rPr>
              <a:t>KAGGLE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49796" y="-99392"/>
            <a:ext cx="9144001" cy="1371600"/>
          </a:xfrm>
        </p:spPr>
        <p:txBody>
          <a:bodyPr/>
          <a:lstStyle/>
          <a:p>
            <a:r>
              <a:rPr lang="en-US" dirty="0"/>
              <a:t>DATA PREPROCESSING: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81C8C-DC46-FFE2-3F83-8A873E54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preprocessing for heart disease prediction involves cleaning data by addressing missing values and outliers, selecting relevant features, encoding categorical variables, and scaling numerical data. Imbalanced data may require resampling.</a:t>
            </a:r>
          </a:p>
          <a:p>
            <a:pPr marL="0" indent="0">
              <a:buNone/>
            </a:pPr>
            <a:r>
              <a:rPr lang="en-US" dirty="0">
                <a:solidFill>
                  <a:srgbClr val="D1D5DB"/>
                </a:solidFill>
                <a:latin typeface="Söhne"/>
              </a:rPr>
              <a:t>The division of the data samples for training and testing is done in this process.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016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F71A8E-45AD-CC6A-7B97-8114B4E4C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t="16392" r="966"/>
          <a:stretch/>
        </p:blipFill>
        <p:spPr>
          <a:xfrm>
            <a:off x="333772" y="562818"/>
            <a:ext cx="11305256" cy="57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1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A718A2-78C3-451B-BE7B-0FC885AAA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4" t="16393" b="1688"/>
          <a:stretch/>
        </p:blipFill>
        <p:spPr>
          <a:xfrm>
            <a:off x="549796" y="548680"/>
            <a:ext cx="11350997" cy="56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13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535E6B-980D-2DDE-4206-15F6599ABC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t="16392"/>
          <a:stretch/>
        </p:blipFill>
        <p:spPr>
          <a:xfrm>
            <a:off x="382909" y="562818"/>
            <a:ext cx="11423005" cy="57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55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122</TotalTime>
  <Words>255</Words>
  <Application>Microsoft Office PowerPoint</Application>
  <PresentationFormat>Custom</PresentationFormat>
  <Paragraphs>22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Söhne</vt:lpstr>
      <vt:lpstr>Blue atom design template</vt:lpstr>
      <vt:lpstr>GROUP 6-TY 07 AIA4</vt:lpstr>
      <vt:lpstr>HEART DISEASE PREDICTION</vt:lpstr>
      <vt:lpstr>TECHNOLOGIES:</vt:lpstr>
      <vt:lpstr>FLOW CHART:</vt:lpstr>
      <vt:lpstr>DATA ACQUISITION: </vt:lpstr>
      <vt:lpstr>DATA PREPROCESSING: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6-TY 07 AIA4</dc:title>
  <dc:creator>Darsh Thakur</dc:creator>
  <cp:lastModifiedBy>Darsh Thakur</cp:lastModifiedBy>
  <cp:revision>1</cp:revision>
  <dcterms:created xsi:type="dcterms:W3CDTF">2023-09-17T18:50:58Z</dcterms:created>
  <dcterms:modified xsi:type="dcterms:W3CDTF">2023-09-17T20:53:57Z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