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 id="2147483660" r:id="rId2"/>
  </p:sldMasterIdLst>
  <p:notesMasterIdLst>
    <p:notesMasterId r:id="rId17"/>
  </p:notesMasterIdLst>
  <p:sldIdLst>
    <p:sldId id="263" r:id="rId3"/>
    <p:sldId id="278" r:id="rId4"/>
    <p:sldId id="279" r:id="rId5"/>
    <p:sldId id="269" r:id="rId6"/>
    <p:sldId id="266" r:id="rId7"/>
    <p:sldId id="267" r:id="rId8"/>
    <p:sldId id="270" r:id="rId9"/>
    <p:sldId id="271" r:id="rId10"/>
    <p:sldId id="272" r:id="rId11"/>
    <p:sldId id="274" r:id="rId12"/>
    <p:sldId id="276" r:id="rId13"/>
    <p:sldId id="277" r:id="rId14"/>
    <p:sldId id="273"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19FA06-AD15-407B-BB21-42D9DB71D001}" type="datetimeFigureOut">
              <a:rPr lang="en-IN" smtClean="0"/>
              <a:t>13-06-2025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C9101F-1122-45E6-8C87-22DB80A53974}" type="slidenum">
              <a:rPr lang="en-IN" smtClean="0"/>
              <a:t>‹#›</a:t>
            </a:fld>
            <a:endParaRPr lang="en-IN"/>
          </a:p>
        </p:txBody>
      </p:sp>
    </p:spTree>
    <p:extLst>
      <p:ext uri="{BB962C8B-B14F-4D97-AF65-F5344CB8AC3E}">
        <p14:creationId xmlns:p14="http://schemas.microsoft.com/office/powerpoint/2010/main" val="2602858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01V1">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6096000" y="0"/>
            <a:ext cx="3009900" cy="6858000"/>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4" y="1435947"/>
            <a:ext cx="4498971" cy="3041227"/>
          </a:xfrm>
        </p:spPr>
        <p:txBody>
          <a:bodyPr anchor="b">
            <a:noAutofit/>
          </a:bodyPr>
          <a:lstStyle>
            <a:lvl1pPr>
              <a:defRPr sz="5400">
                <a:solidFill>
                  <a:schemeClr val="tx1"/>
                </a:solidFill>
                <a:latin typeface="+mj-lt"/>
                <a:cs typeface="Poppins" pitchFamily="2" charset="77"/>
              </a:defRPr>
            </a:lvl1pPr>
          </a:lstStyle>
          <a:p>
            <a:r>
              <a:rPr lang="en-US"/>
              <a:t>Click to edit Master title style</a:t>
            </a:r>
          </a:p>
        </p:txBody>
      </p:sp>
      <p:sp>
        <p:nvSpPr>
          <p:cNvPr id="9" name="Picture Placeholder 8">
            <a:extLst>
              <a:ext uri="{FF2B5EF4-FFF2-40B4-BE49-F238E27FC236}">
                <a16:creationId xmlns:a16="http://schemas.microsoft.com/office/drawing/2014/main" id="{BA87BAAC-9384-2363-2089-821720F16DD3}"/>
              </a:ext>
            </a:extLst>
          </p:cNvPr>
          <p:cNvSpPr>
            <a:spLocks noGrp="1"/>
          </p:cNvSpPr>
          <p:nvPr>
            <p:ph type="pic" sz="quarter" idx="13"/>
          </p:nvPr>
        </p:nvSpPr>
        <p:spPr>
          <a:xfrm>
            <a:off x="7102470" y="1200150"/>
            <a:ext cx="4006860" cy="4457700"/>
          </a:xfrm>
        </p:spPr>
        <p:txBody>
          <a:bodyPr/>
          <a:lstStyle>
            <a:lvl1pPr marL="0" indent="0">
              <a:buNone/>
              <a:defRPr/>
            </a:lvl1pPr>
          </a:lstStyle>
          <a:p>
            <a:endParaRPr lang="en-US"/>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587374" y="4720412"/>
            <a:ext cx="3492501" cy="365126"/>
          </a:xfrm>
        </p:spPr>
        <p:txBody>
          <a:bodyPr>
            <a:noAutofit/>
          </a:bodyPr>
          <a:lstStyle>
            <a:lvl1pPr marL="0" indent="0">
              <a:lnSpc>
                <a:spcPct val="100000"/>
              </a:lnSpc>
              <a:spcBef>
                <a:spcPts val="0"/>
              </a:spcBef>
              <a:buNone/>
              <a:defRPr sz="1800" b="1">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a:t>
            </a:r>
          </a:p>
        </p:txBody>
      </p: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587374" y="5123408"/>
            <a:ext cx="3492501" cy="365126"/>
          </a:xfrm>
        </p:spPr>
        <p:txBody>
          <a:bodyPr anchor="ctr">
            <a:noAutofit/>
          </a:bodyPr>
          <a:lstStyle>
            <a:lvl1pPr marL="0" indent="0">
              <a:lnSpc>
                <a:spcPct val="100000"/>
              </a:lnSpc>
              <a:spcBef>
                <a:spcPts val="0"/>
              </a:spcBef>
              <a:buNone/>
              <a:defRPr sz="160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a:t>
            </a:r>
          </a:p>
        </p:txBody>
      </p:sp>
      <p:cxnSp>
        <p:nvCxnSpPr>
          <p:cNvPr id="3" name="Straight Connector 2">
            <a:extLst>
              <a:ext uri="{FF2B5EF4-FFF2-40B4-BE49-F238E27FC236}">
                <a16:creationId xmlns:a16="http://schemas.microsoft.com/office/drawing/2014/main" id="{789C402F-EF33-BC3A-77ED-6EE9FAF0EAEA}"/>
              </a:ext>
            </a:extLst>
          </p:cNvPr>
          <p:cNvCxnSpPr>
            <a:cxnSpLocks/>
          </p:cNvCxnSpPr>
          <p:nvPr userDrawn="1"/>
        </p:nvCxnSpPr>
        <p:spPr>
          <a:xfrm>
            <a:off x="1638300" y="584994"/>
            <a:ext cx="9966325" cy="0"/>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7276036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S04V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72110E5-7C92-C71B-6465-30BF86DFB662}"/>
              </a:ext>
            </a:extLst>
          </p:cNvPr>
          <p:cNvSpPr/>
          <p:nvPr userDrawn="1"/>
        </p:nvSpPr>
        <p:spPr>
          <a:xfrm>
            <a:off x="584200" y="584200"/>
            <a:ext cx="1443041" cy="5683461"/>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rot="16200000">
            <a:off x="-1537493" y="2709066"/>
            <a:ext cx="5689601" cy="1439865"/>
          </a:xfrm>
        </p:spPr>
        <p:txBody>
          <a:bodyPr anchor="ctr">
            <a:noAutofit/>
          </a:bodyPr>
          <a:lstStyle>
            <a:lvl1pPr algn="ctr">
              <a:defRPr sz="4400">
                <a:solidFill>
                  <a:schemeClr val="tx1"/>
                </a:solidFill>
                <a:latin typeface="+mj-lt"/>
                <a:cs typeface="Poppins" pitchFamily="2" charset="77"/>
              </a:defRPr>
            </a:lvl1pPr>
          </a:lstStyle>
          <a:p>
            <a:r>
              <a:rPr lang="en-US"/>
              <a:t>Click to edit Master title style</a:t>
            </a:r>
          </a:p>
        </p:txBody>
      </p:sp>
      <p:grpSp>
        <p:nvGrpSpPr>
          <p:cNvPr id="7" name="Group 6">
            <a:extLst>
              <a:ext uri="{FF2B5EF4-FFF2-40B4-BE49-F238E27FC236}">
                <a16:creationId xmlns:a16="http://schemas.microsoft.com/office/drawing/2014/main" id="{4D6D6C6E-0AF7-097B-00D3-B11D4ABCF056}"/>
              </a:ext>
            </a:extLst>
          </p:cNvPr>
          <p:cNvGrpSpPr/>
          <p:nvPr userDrawn="1"/>
        </p:nvGrpSpPr>
        <p:grpSpPr>
          <a:xfrm>
            <a:off x="11299825" y="584994"/>
            <a:ext cx="304800" cy="87880"/>
            <a:chOff x="587375" y="584994"/>
            <a:chExt cx="304800" cy="87880"/>
          </a:xfrm>
        </p:grpSpPr>
        <p:cxnSp>
          <p:nvCxnSpPr>
            <p:cNvPr id="9" name="Straight Connector 8">
              <a:extLst>
                <a:ext uri="{FF2B5EF4-FFF2-40B4-BE49-F238E27FC236}">
                  <a16:creationId xmlns:a16="http://schemas.microsoft.com/office/drawing/2014/main" id="{A194A3A8-0C54-0EBA-32C0-128747789439}"/>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230BA16B-ED19-CA06-B3D9-88434DB529AB}"/>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grpSp>
      <p:sp>
        <p:nvSpPr>
          <p:cNvPr id="14" name="Text Placeholder 7">
            <a:extLst>
              <a:ext uri="{FF2B5EF4-FFF2-40B4-BE49-F238E27FC236}">
                <a16:creationId xmlns:a16="http://schemas.microsoft.com/office/drawing/2014/main" id="{DFC9F35B-71D5-8680-CB9C-4FBADE9A4D66}"/>
              </a:ext>
            </a:extLst>
          </p:cNvPr>
          <p:cNvSpPr>
            <a:spLocks noGrp="1"/>
          </p:cNvSpPr>
          <p:nvPr>
            <p:ph type="body" sz="quarter" idx="26"/>
          </p:nvPr>
        </p:nvSpPr>
        <p:spPr>
          <a:xfrm>
            <a:off x="3054350" y="584199"/>
            <a:ext cx="8245475" cy="1006047"/>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8" name="Text Placeholder 7">
            <a:extLst>
              <a:ext uri="{FF2B5EF4-FFF2-40B4-BE49-F238E27FC236}">
                <a16:creationId xmlns:a16="http://schemas.microsoft.com/office/drawing/2014/main" id="{3F9F90F1-907D-7070-4FBA-4A2BC0B2F24B}"/>
              </a:ext>
            </a:extLst>
          </p:cNvPr>
          <p:cNvSpPr>
            <a:spLocks noGrp="1"/>
          </p:cNvSpPr>
          <p:nvPr>
            <p:ph type="body" sz="quarter" idx="27"/>
          </p:nvPr>
        </p:nvSpPr>
        <p:spPr>
          <a:xfrm>
            <a:off x="3054350" y="1755088"/>
            <a:ext cx="8245475" cy="1006047"/>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0" name="Text Placeholder 7">
            <a:extLst>
              <a:ext uri="{FF2B5EF4-FFF2-40B4-BE49-F238E27FC236}">
                <a16:creationId xmlns:a16="http://schemas.microsoft.com/office/drawing/2014/main" id="{3503DD1B-1B73-8A6B-1E89-1961141AA87D}"/>
              </a:ext>
            </a:extLst>
          </p:cNvPr>
          <p:cNvSpPr>
            <a:spLocks noGrp="1"/>
          </p:cNvSpPr>
          <p:nvPr>
            <p:ph type="body" sz="quarter" idx="28"/>
          </p:nvPr>
        </p:nvSpPr>
        <p:spPr>
          <a:xfrm>
            <a:off x="3054350" y="2925977"/>
            <a:ext cx="8245475" cy="1006047"/>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2" name="Text Placeholder 7">
            <a:extLst>
              <a:ext uri="{FF2B5EF4-FFF2-40B4-BE49-F238E27FC236}">
                <a16:creationId xmlns:a16="http://schemas.microsoft.com/office/drawing/2014/main" id="{E611618D-976B-988D-D033-8809F946AD45}"/>
              </a:ext>
            </a:extLst>
          </p:cNvPr>
          <p:cNvSpPr>
            <a:spLocks noGrp="1"/>
          </p:cNvSpPr>
          <p:nvPr>
            <p:ph type="body" sz="quarter" idx="29"/>
          </p:nvPr>
        </p:nvSpPr>
        <p:spPr>
          <a:xfrm>
            <a:off x="3054350" y="4096866"/>
            <a:ext cx="8245475" cy="1006047"/>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3" name="Text Placeholder 7">
            <a:extLst>
              <a:ext uri="{FF2B5EF4-FFF2-40B4-BE49-F238E27FC236}">
                <a16:creationId xmlns:a16="http://schemas.microsoft.com/office/drawing/2014/main" id="{CD3E0708-8299-822D-7D8F-A540C3B56C1E}"/>
              </a:ext>
            </a:extLst>
          </p:cNvPr>
          <p:cNvSpPr>
            <a:spLocks noGrp="1"/>
          </p:cNvSpPr>
          <p:nvPr>
            <p:ph type="body" sz="quarter" idx="30"/>
          </p:nvPr>
        </p:nvSpPr>
        <p:spPr>
          <a:xfrm>
            <a:off x="3054350" y="5267753"/>
            <a:ext cx="8245475" cy="1006047"/>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Tree>
    <p:extLst>
      <p:ext uri="{BB962C8B-B14F-4D97-AF65-F5344CB8AC3E}">
        <p14:creationId xmlns:p14="http://schemas.microsoft.com/office/powerpoint/2010/main" val="1272769999"/>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Only">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092506F-2392-3DB3-2692-B1621653B6B6}"/>
              </a:ext>
            </a:extLst>
          </p:cNvPr>
          <p:cNvSpPr>
            <a:spLocks noGrp="1"/>
          </p:cNvSpPr>
          <p:nvPr>
            <p:ph type="ftr" sz="quarter" idx="10"/>
          </p:nvPr>
        </p:nvSpPr>
        <p:spPr/>
        <p:txBody>
          <a:bodyPr/>
          <a:lstStyle/>
          <a:p>
            <a:r>
              <a:rPr lang="en-US"/>
              <a:t>PRESENTATION TITLE</a:t>
            </a:r>
            <a:endParaRPr lang="en-ID"/>
          </a:p>
        </p:txBody>
      </p:sp>
      <p:sp>
        <p:nvSpPr>
          <p:cNvPr id="4" name="Slide Number Placeholder 3">
            <a:extLst>
              <a:ext uri="{FF2B5EF4-FFF2-40B4-BE49-F238E27FC236}">
                <a16:creationId xmlns:a16="http://schemas.microsoft.com/office/drawing/2014/main" id="{ED2BB592-4352-71AD-8AF9-A717FA1035A1}"/>
              </a:ext>
            </a:extLst>
          </p:cNvPr>
          <p:cNvSpPr>
            <a:spLocks noGrp="1"/>
          </p:cNvSpPr>
          <p:nvPr>
            <p:ph type="sldNum" sz="quarter" idx="11"/>
          </p:nvPr>
        </p:nvSpPr>
        <p:spPr/>
        <p:txBody>
          <a:bodyPr/>
          <a:lstStyle/>
          <a:p>
            <a:fld id="{5E0C3BBE-9543-48E5-A6E1-C646F9A01966}" type="slidenum">
              <a:rPr lang="en-ID" smtClean="0"/>
              <a:pPr/>
              <a:t>‹#›</a:t>
            </a:fld>
            <a:endParaRPr lang="en-ID"/>
          </a:p>
        </p:txBody>
      </p:sp>
      <p:sp>
        <p:nvSpPr>
          <p:cNvPr id="2" name="Title 1">
            <a:extLst>
              <a:ext uri="{FF2B5EF4-FFF2-40B4-BE49-F238E27FC236}">
                <a16:creationId xmlns:a16="http://schemas.microsoft.com/office/drawing/2014/main" id="{EA7DB1BE-3A9D-7CBF-E94D-658AA964278F}"/>
              </a:ext>
            </a:extLst>
          </p:cNvPr>
          <p:cNvSpPr>
            <a:spLocks noGrp="1"/>
          </p:cNvSpPr>
          <p:nvPr>
            <p:ph type="title"/>
          </p:nvPr>
        </p:nvSpPr>
        <p:spPr>
          <a:xfrm>
            <a:off x="652407" y="584200"/>
            <a:ext cx="9887490" cy="1047291"/>
          </a:xfrm>
        </p:spPr>
        <p:txBody>
          <a:bodyPr anchor="ctr">
            <a:noAutofit/>
          </a:bodyPr>
          <a:lstStyle>
            <a:lvl1pPr algn="l">
              <a:defRPr/>
            </a:lvl1pPr>
          </a:lstStyle>
          <a:p>
            <a:r>
              <a:rPr lang="en-US"/>
              <a:t>Click to edit Master title style</a:t>
            </a:r>
            <a:endParaRPr lang="en-ID"/>
          </a:p>
        </p:txBody>
      </p:sp>
    </p:spTree>
    <p:extLst>
      <p:ext uri="{BB962C8B-B14F-4D97-AF65-F5344CB8AC3E}">
        <p14:creationId xmlns:p14="http://schemas.microsoft.com/office/powerpoint/2010/main" val="2063628003"/>
      </p:ext>
    </p:extLst>
  </p:cSld>
  <p:clrMapOvr>
    <a:masterClrMapping/>
  </p:clrMapOvr>
  <p:extLst>
    <p:ext uri="{DCECCB84-F9BA-43D5-87BE-67443E8EF086}">
      <p15:sldGuideLst xmlns:p15="http://schemas.microsoft.com/office/powerpoint/2012/main"/>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092506F-2392-3DB3-2692-B1621653B6B6}"/>
              </a:ext>
            </a:extLst>
          </p:cNvPr>
          <p:cNvSpPr>
            <a:spLocks noGrp="1"/>
          </p:cNvSpPr>
          <p:nvPr>
            <p:ph type="ftr" sz="quarter" idx="10"/>
          </p:nvPr>
        </p:nvSpPr>
        <p:spPr/>
        <p:txBody>
          <a:bodyPr/>
          <a:lstStyle/>
          <a:p>
            <a:r>
              <a:rPr lang="en-US"/>
              <a:t>PRESENTATION TITLE</a:t>
            </a:r>
            <a:endParaRPr lang="en-ID"/>
          </a:p>
        </p:txBody>
      </p:sp>
      <p:sp>
        <p:nvSpPr>
          <p:cNvPr id="4" name="Slide Number Placeholder 3">
            <a:extLst>
              <a:ext uri="{FF2B5EF4-FFF2-40B4-BE49-F238E27FC236}">
                <a16:creationId xmlns:a16="http://schemas.microsoft.com/office/drawing/2014/main" id="{ED2BB592-4352-71AD-8AF9-A717FA1035A1}"/>
              </a:ext>
            </a:extLst>
          </p:cNvPr>
          <p:cNvSpPr>
            <a:spLocks noGrp="1"/>
          </p:cNvSpPr>
          <p:nvPr>
            <p:ph type="sldNum" sz="quarter" idx="11"/>
          </p:nvPr>
        </p:nvSpPr>
        <p:spPr/>
        <p:txBody>
          <a:bodyPr/>
          <a:lstStyle/>
          <a:p>
            <a:fld id="{5E0C3BBE-9543-48E5-A6E1-C646F9A01966}" type="slidenum">
              <a:rPr lang="en-ID" smtClean="0"/>
              <a:pPr/>
              <a:t>‹#›</a:t>
            </a:fld>
            <a:endParaRPr lang="en-ID"/>
          </a:p>
        </p:txBody>
      </p:sp>
    </p:spTree>
    <p:extLst>
      <p:ext uri="{BB962C8B-B14F-4D97-AF65-F5344CB8AC3E}">
        <p14:creationId xmlns:p14="http://schemas.microsoft.com/office/powerpoint/2010/main" val="4135173150"/>
      </p:ext>
    </p:extLst>
  </p:cSld>
  <p:clrMapOvr>
    <a:masterClrMapping/>
  </p:clrMapOvr>
  <p:extLst>
    <p:ext uri="{DCECCB84-F9BA-43D5-87BE-67443E8EF086}">
      <p15:sldGuideLst xmlns:p15="http://schemas.microsoft.com/office/powerpoint/2012/main"/>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1_Market Size S10V1">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3219540-785A-F96E-274F-88405574D05E}"/>
              </a:ext>
            </a:extLst>
          </p:cNvPr>
          <p:cNvSpPr/>
          <p:nvPr userDrawn="1"/>
        </p:nvSpPr>
        <p:spPr>
          <a:xfrm>
            <a:off x="1121251" y="1826578"/>
            <a:ext cx="2520000" cy="2520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Footer Placeholder 2">
            <a:extLst>
              <a:ext uri="{FF2B5EF4-FFF2-40B4-BE49-F238E27FC236}">
                <a16:creationId xmlns:a16="http://schemas.microsoft.com/office/drawing/2014/main" id="{207397F2-212D-3A9C-585D-F7362936EAC0}"/>
              </a:ext>
            </a:extLst>
          </p:cNvPr>
          <p:cNvSpPr>
            <a:spLocks noGrp="1"/>
          </p:cNvSpPr>
          <p:nvPr>
            <p:ph type="ftr" sz="quarter" idx="10"/>
          </p:nvPr>
        </p:nvSpPr>
        <p:spPr/>
        <p:txBody>
          <a:bodyPr/>
          <a:lstStyle/>
          <a:p>
            <a:r>
              <a:rPr lang="en-ID"/>
              <a:t>PRESENTATION TITLE</a:t>
            </a:r>
          </a:p>
        </p:txBody>
      </p:sp>
      <p:sp>
        <p:nvSpPr>
          <p:cNvPr id="4" name="Slide Number Placeholder 3">
            <a:extLst>
              <a:ext uri="{FF2B5EF4-FFF2-40B4-BE49-F238E27FC236}">
                <a16:creationId xmlns:a16="http://schemas.microsoft.com/office/drawing/2014/main" id="{AD5C6FE0-5103-FAEE-F71B-5E68DD283BEA}"/>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Title 1">
            <a:extLst>
              <a:ext uri="{FF2B5EF4-FFF2-40B4-BE49-F238E27FC236}">
                <a16:creationId xmlns:a16="http://schemas.microsoft.com/office/drawing/2014/main" id="{C473C5E4-D933-2FBD-3307-9533856ABEEF}"/>
              </a:ext>
            </a:extLst>
          </p:cNvPr>
          <p:cNvSpPr>
            <a:spLocks noGrp="1"/>
          </p:cNvSpPr>
          <p:nvPr>
            <p:ph type="title"/>
          </p:nvPr>
        </p:nvSpPr>
        <p:spPr>
          <a:xfrm>
            <a:off x="599016" y="583764"/>
            <a:ext cx="10490623" cy="960000"/>
          </a:xfrm>
        </p:spPr>
        <p:txBody>
          <a:bodyPr anchor="t">
            <a:noAutofit/>
          </a:bodyPr>
          <a:lstStyle/>
          <a:p>
            <a:r>
              <a:rPr lang="en-US"/>
              <a:t>Click to edit Master title style</a:t>
            </a:r>
            <a:endParaRPr lang="en-UZ"/>
          </a:p>
        </p:txBody>
      </p:sp>
      <p:sp>
        <p:nvSpPr>
          <p:cNvPr id="10" name="Text Placeholder 7">
            <a:extLst>
              <a:ext uri="{FF2B5EF4-FFF2-40B4-BE49-F238E27FC236}">
                <a16:creationId xmlns:a16="http://schemas.microsoft.com/office/drawing/2014/main" id="{3BAABBD0-B747-81A3-9D5B-D6B5DF2B1E2F}"/>
              </a:ext>
            </a:extLst>
          </p:cNvPr>
          <p:cNvSpPr>
            <a:spLocks noGrp="1"/>
          </p:cNvSpPr>
          <p:nvPr>
            <p:ph type="body" sz="quarter" idx="19"/>
          </p:nvPr>
        </p:nvSpPr>
        <p:spPr>
          <a:xfrm>
            <a:off x="1168878" y="4853875"/>
            <a:ext cx="2424746" cy="1420361"/>
          </a:xfrm>
        </p:spPr>
        <p:txBody>
          <a:bodyPr>
            <a:noAutofit/>
          </a:bodyPr>
          <a:lstStyle>
            <a:lvl1pPr algn="ctr">
              <a:lnSpc>
                <a:spcPct val="100000"/>
              </a:lnSpc>
              <a:spcBef>
                <a:spcPts val="0"/>
              </a:spcBef>
              <a:defRPr sz="16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a:t>Click to edit Master text styles</a:t>
            </a:r>
          </a:p>
        </p:txBody>
      </p:sp>
      <p:sp>
        <p:nvSpPr>
          <p:cNvPr id="11" name="Text Placeholder 6">
            <a:extLst>
              <a:ext uri="{FF2B5EF4-FFF2-40B4-BE49-F238E27FC236}">
                <a16:creationId xmlns:a16="http://schemas.microsoft.com/office/drawing/2014/main" id="{F45F8EBB-F0C4-CE12-6B14-DC911AC146FD}"/>
              </a:ext>
            </a:extLst>
          </p:cNvPr>
          <p:cNvSpPr>
            <a:spLocks noGrp="1"/>
          </p:cNvSpPr>
          <p:nvPr>
            <p:ph type="body" sz="quarter" idx="20" hasCustomPrompt="1"/>
          </p:nvPr>
        </p:nvSpPr>
        <p:spPr>
          <a:xfrm>
            <a:off x="1168878" y="4449956"/>
            <a:ext cx="2424746" cy="369600"/>
          </a:xfrm>
        </p:spPr>
        <p:txBody>
          <a:bodyPr anchor="ctr">
            <a:noAutofit/>
          </a:bodyPr>
          <a:lstStyle>
            <a:lvl1pPr algn="ctr">
              <a:lnSpc>
                <a:spcPct val="100000"/>
              </a:lnSpc>
              <a:spcBef>
                <a:spcPts val="0"/>
              </a:spcBef>
              <a:defRPr sz="1800" b="1"/>
            </a:lvl1pPr>
          </a:lstStyle>
          <a:p>
            <a:pPr lvl="0"/>
            <a:r>
              <a:rPr lang="en-US"/>
              <a:t>Click to edit master</a:t>
            </a:r>
          </a:p>
        </p:txBody>
      </p:sp>
      <p:sp>
        <p:nvSpPr>
          <p:cNvPr id="12" name="Text Placeholder 6">
            <a:extLst>
              <a:ext uri="{FF2B5EF4-FFF2-40B4-BE49-F238E27FC236}">
                <a16:creationId xmlns:a16="http://schemas.microsoft.com/office/drawing/2014/main" id="{6631BE0E-6ED5-88CF-E354-AA4F8941A7E2}"/>
              </a:ext>
            </a:extLst>
          </p:cNvPr>
          <p:cNvSpPr>
            <a:spLocks noGrp="1"/>
          </p:cNvSpPr>
          <p:nvPr>
            <p:ph type="body" sz="quarter" idx="33" hasCustomPrompt="1"/>
          </p:nvPr>
        </p:nvSpPr>
        <p:spPr>
          <a:xfrm>
            <a:off x="1121251" y="2832300"/>
            <a:ext cx="2520000" cy="508556"/>
          </a:xfrm>
        </p:spPr>
        <p:txBody>
          <a:bodyPr anchor="ctr">
            <a:noAutofit/>
          </a:bodyPr>
          <a:lstStyle>
            <a:lvl1pPr algn="ctr">
              <a:lnSpc>
                <a:spcPct val="100000"/>
              </a:lnSpc>
              <a:spcBef>
                <a:spcPts val="0"/>
              </a:spcBef>
              <a:defRPr sz="4800" b="1">
                <a:solidFill>
                  <a:schemeClr val="bg1"/>
                </a:solidFill>
                <a:latin typeface="+mj-lt"/>
              </a:defRPr>
            </a:lvl1pPr>
          </a:lstStyle>
          <a:p>
            <a:pPr lvl="0"/>
            <a:r>
              <a:rPr lang="en-US"/>
              <a:t>xx</a:t>
            </a:r>
          </a:p>
        </p:txBody>
      </p:sp>
      <p:sp>
        <p:nvSpPr>
          <p:cNvPr id="15" name="Rectangle 14">
            <a:extLst>
              <a:ext uri="{FF2B5EF4-FFF2-40B4-BE49-F238E27FC236}">
                <a16:creationId xmlns:a16="http://schemas.microsoft.com/office/drawing/2014/main" id="{347A69B6-CF30-E6F4-2C76-7AF026AA9C81}"/>
              </a:ext>
            </a:extLst>
          </p:cNvPr>
          <p:cNvSpPr/>
          <p:nvPr userDrawn="1"/>
        </p:nvSpPr>
        <p:spPr>
          <a:xfrm>
            <a:off x="5051721" y="2006578"/>
            <a:ext cx="2160000" cy="2160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Text Placeholder 7">
            <a:extLst>
              <a:ext uri="{FF2B5EF4-FFF2-40B4-BE49-F238E27FC236}">
                <a16:creationId xmlns:a16="http://schemas.microsoft.com/office/drawing/2014/main" id="{DFB72A31-2007-C795-2DC8-AFD4F32BF8F2}"/>
              </a:ext>
            </a:extLst>
          </p:cNvPr>
          <p:cNvSpPr>
            <a:spLocks noGrp="1"/>
          </p:cNvSpPr>
          <p:nvPr>
            <p:ph type="body" sz="quarter" idx="35"/>
          </p:nvPr>
        </p:nvSpPr>
        <p:spPr>
          <a:xfrm>
            <a:off x="4919348" y="4853875"/>
            <a:ext cx="2424746" cy="1420361"/>
          </a:xfrm>
        </p:spPr>
        <p:txBody>
          <a:bodyPr>
            <a:noAutofit/>
          </a:bodyPr>
          <a:lstStyle>
            <a:lvl1pPr algn="ctr">
              <a:lnSpc>
                <a:spcPct val="100000"/>
              </a:lnSpc>
              <a:spcBef>
                <a:spcPts val="0"/>
              </a:spcBef>
              <a:defRPr sz="16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a:t>Click to edit Master text styles</a:t>
            </a:r>
          </a:p>
        </p:txBody>
      </p:sp>
      <p:sp>
        <p:nvSpPr>
          <p:cNvPr id="17" name="Text Placeholder 6">
            <a:extLst>
              <a:ext uri="{FF2B5EF4-FFF2-40B4-BE49-F238E27FC236}">
                <a16:creationId xmlns:a16="http://schemas.microsoft.com/office/drawing/2014/main" id="{B201EB18-7EF5-CF4C-DF35-714C1AD5B92C}"/>
              </a:ext>
            </a:extLst>
          </p:cNvPr>
          <p:cNvSpPr>
            <a:spLocks noGrp="1"/>
          </p:cNvSpPr>
          <p:nvPr>
            <p:ph type="body" sz="quarter" idx="36" hasCustomPrompt="1"/>
          </p:nvPr>
        </p:nvSpPr>
        <p:spPr>
          <a:xfrm>
            <a:off x="4919348" y="4449956"/>
            <a:ext cx="2424746" cy="369600"/>
          </a:xfrm>
        </p:spPr>
        <p:txBody>
          <a:bodyPr anchor="ctr">
            <a:noAutofit/>
          </a:bodyPr>
          <a:lstStyle>
            <a:lvl1pPr algn="ctr">
              <a:lnSpc>
                <a:spcPct val="100000"/>
              </a:lnSpc>
              <a:spcBef>
                <a:spcPts val="0"/>
              </a:spcBef>
              <a:defRPr sz="1800" b="1"/>
            </a:lvl1pPr>
          </a:lstStyle>
          <a:p>
            <a:pPr lvl="0"/>
            <a:r>
              <a:rPr lang="en-US"/>
              <a:t>Click to edit master</a:t>
            </a:r>
          </a:p>
        </p:txBody>
      </p:sp>
      <p:sp>
        <p:nvSpPr>
          <p:cNvPr id="18" name="Text Placeholder 6">
            <a:extLst>
              <a:ext uri="{FF2B5EF4-FFF2-40B4-BE49-F238E27FC236}">
                <a16:creationId xmlns:a16="http://schemas.microsoft.com/office/drawing/2014/main" id="{AD7BE47D-82D0-689E-4646-E21C7149BF9A}"/>
              </a:ext>
            </a:extLst>
          </p:cNvPr>
          <p:cNvSpPr>
            <a:spLocks noGrp="1"/>
          </p:cNvSpPr>
          <p:nvPr>
            <p:ph type="body" sz="quarter" idx="37" hasCustomPrompt="1"/>
          </p:nvPr>
        </p:nvSpPr>
        <p:spPr>
          <a:xfrm>
            <a:off x="5051721" y="2832300"/>
            <a:ext cx="2160000" cy="508556"/>
          </a:xfrm>
        </p:spPr>
        <p:txBody>
          <a:bodyPr anchor="ctr">
            <a:noAutofit/>
          </a:bodyPr>
          <a:lstStyle>
            <a:lvl1pPr algn="ctr">
              <a:lnSpc>
                <a:spcPct val="100000"/>
              </a:lnSpc>
              <a:spcBef>
                <a:spcPts val="0"/>
              </a:spcBef>
              <a:defRPr sz="4000" b="1">
                <a:solidFill>
                  <a:schemeClr val="bg1"/>
                </a:solidFill>
                <a:latin typeface="+mj-lt"/>
              </a:defRPr>
            </a:lvl1pPr>
          </a:lstStyle>
          <a:p>
            <a:pPr lvl="0"/>
            <a:r>
              <a:rPr lang="en-US"/>
              <a:t>xx</a:t>
            </a:r>
          </a:p>
        </p:txBody>
      </p:sp>
      <p:sp>
        <p:nvSpPr>
          <p:cNvPr id="20" name="Rectangle 19">
            <a:extLst>
              <a:ext uri="{FF2B5EF4-FFF2-40B4-BE49-F238E27FC236}">
                <a16:creationId xmlns:a16="http://schemas.microsoft.com/office/drawing/2014/main" id="{512B125D-EFDF-5984-216E-26902754B0AA}"/>
              </a:ext>
            </a:extLst>
          </p:cNvPr>
          <p:cNvSpPr/>
          <p:nvPr userDrawn="1"/>
        </p:nvSpPr>
        <p:spPr>
          <a:xfrm>
            <a:off x="8958376" y="2186578"/>
            <a:ext cx="1800000" cy="1800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1" name="Text Placeholder 7">
            <a:extLst>
              <a:ext uri="{FF2B5EF4-FFF2-40B4-BE49-F238E27FC236}">
                <a16:creationId xmlns:a16="http://schemas.microsoft.com/office/drawing/2014/main" id="{1B228FE7-D4FC-BDA1-40B8-C4813F802A92}"/>
              </a:ext>
            </a:extLst>
          </p:cNvPr>
          <p:cNvSpPr>
            <a:spLocks noGrp="1"/>
          </p:cNvSpPr>
          <p:nvPr>
            <p:ph type="body" sz="quarter" idx="39"/>
          </p:nvPr>
        </p:nvSpPr>
        <p:spPr>
          <a:xfrm>
            <a:off x="8646003" y="4853875"/>
            <a:ext cx="2424746" cy="1420361"/>
          </a:xfrm>
        </p:spPr>
        <p:txBody>
          <a:bodyPr>
            <a:noAutofit/>
          </a:bodyPr>
          <a:lstStyle>
            <a:lvl1pPr algn="ctr">
              <a:lnSpc>
                <a:spcPct val="100000"/>
              </a:lnSpc>
              <a:spcBef>
                <a:spcPts val="0"/>
              </a:spcBef>
              <a:defRPr sz="16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a:t>Click to edit Master text styles</a:t>
            </a:r>
          </a:p>
        </p:txBody>
      </p:sp>
      <p:sp>
        <p:nvSpPr>
          <p:cNvPr id="22" name="Text Placeholder 6">
            <a:extLst>
              <a:ext uri="{FF2B5EF4-FFF2-40B4-BE49-F238E27FC236}">
                <a16:creationId xmlns:a16="http://schemas.microsoft.com/office/drawing/2014/main" id="{93A645AA-8593-5905-E12A-3C82434AE1E9}"/>
              </a:ext>
            </a:extLst>
          </p:cNvPr>
          <p:cNvSpPr>
            <a:spLocks noGrp="1"/>
          </p:cNvSpPr>
          <p:nvPr>
            <p:ph type="body" sz="quarter" idx="40" hasCustomPrompt="1"/>
          </p:nvPr>
        </p:nvSpPr>
        <p:spPr>
          <a:xfrm>
            <a:off x="8646003" y="4449956"/>
            <a:ext cx="2424746" cy="369600"/>
          </a:xfrm>
        </p:spPr>
        <p:txBody>
          <a:bodyPr anchor="ctr">
            <a:noAutofit/>
          </a:bodyPr>
          <a:lstStyle>
            <a:lvl1pPr algn="ctr">
              <a:lnSpc>
                <a:spcPct val="100000"/>
              </a:lnSpc>
              <a:spcBef>
                <a:spcPts val="0"/>
              </a:spcBef>
              <a:defRPr sz="1800" b="1"/>
            </a:lvl1pPr>
          </a:lstStyle>
          <a:p>
            <a:pPr lvl="0"/>
            <a:r>
              <a:rPr lang="en-US"/>
              <a:t>Click to edit master</a:t>
            </a:r>
          </a:p>
        </p:txBody>
      </p:sp>
      <p:sp>
        <p:nvSpPr>
          <p:cNvPr id="23" name="Text Placeholder 6">
            <a:extLst>
              <a:ext uri="{FF2B5EF4-FFF2-40B4-BE49-F238E27FC236}">
                <a16:creationId xmlns:a16="http://schemas.microsoft.com/office/drawing/2014/main" id="{2946BE52-860C-90F1-E5C3-378A2A33873C}"/>
              </a:ext>
            </a:extLst>
          </p:cNvPr>
          <p:cNvSpPr>
            <a:spLocks noGrp="1"/>
          </p:cNvSpPr>
          <p:nvPr>
            <p:ph type="body" sz="quarter" idx="41" hasCustomPrompt="1"/>
          </p:nvPr>
        </p:nvSpPr>
        <p:spPr>
          <a:xfrm>
            <a:off x="8958376" y="2832300"/>
            <a:ext cx="1800000" cy="508556"/>
          </a:xfrm>
        </p:spPr>
        <p:txBody>
          <a:bodyPr anchor="ctr">
            <a:noAutofit/>
          </a:bodyPr>
          <a:lstStyle>
            <a:lvl1pPr algn="ctr">
              <a:lnSpc>
                <a:spcPct val="100000"/>
              </a:lnSpc>
              <a:spcBef>
                <a:spcPts val="0"/>
              </a:spcBef>
              <a:defRPr sz="2800" b="1">
                <a:solidFill>
                  <a:schemeClr val="bg1"/>
                </a:solidFill>
                <a:latin typeface="+mj-lt"/>
              </a:defRPr>
            </a:lvl1pPr>
          </a:lstStyle>
          <a:p>
            <a:pPr lvl="0"/>
            <a:r>
              <a:rPr lang="en-US"/>
              <a:t>xx</a:t>
            </a:r>
          </a:p>
        </p:txBody>
      </p:sp>
    </p:spTree>
    <p:extLst>
      <p:ext uri="{BB962C8B-B14F-4D97-AF65-F5344CB8AC3E}">
        <p14:creationId xmlns:p14="http://schemas.microsoft.com/office/powerpoint/2010/main" val="2418659944"/>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1_Market Size S10V2">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3219540-785A-F96E-274F-88405574D05E}"/>
              </a:ext>
            </a:extLst>
          </p:cNvPr>
          <p:cNvSpPr/>
          <p:nvPr userDrawn="1"/>
        </p:nvSpPr>
        <p:spPr>
          <a:xfrm>
            <a:off x="599016" y="2221331"/>
            <a:ext cx="4056062" cy="405606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Footer Placeholder 2">
            <a:extLst>
              <a:ext uri="{FF2B5EF4-FFF2-40B4-BE49-F238E27FC236}">
                <a16:creationId xmlns:a16="http://schemas.microsoft.com/office/drawing/2014/main" id="{207397F2-212D-3A9C-585D-F7362936EAC0}"/>
              </a:ext>
            </a:extLst>
          </p:cNvPr>
          <p:cNvSpPr>
            <a:spLocks noGrp="1"/>
          </p:cNvSpPr>
          <p:nvPr>
            <p:ph type="ftr" sz="quarter" idx="10"/>
          </p:nvPr>
        </p:nvSpPr>
        <p:spPr/>
        <p:txBody>
          <a:bodyPr/>
          <a:lstStyle/>
          <a:p>
            <a:r>
              <a:rPr lang="en-ID"/>
              <a:t>PRESENTATION TITLE</a:t>
            </a:r>
          </a:p>
        </p:txBody>
      </p:sp>
      <p:sp>
        <p:nvSpPr>
          <p:cNvPr id="4" name="Slide Number Placeholder 3">
            <a:extLst>
              <a:ext uri="{FF2B5EF4-FFF2-40B4-BE49-F238E27FC236}">
                <a16:creationId xmlns:a16="http://schemas.microsoft.com/office/drawing/2014/main" id="{AD5C6FE0-5103-FAEE-F71B-5E68DD283BEA}"/>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Title 1">
            <a:extLst>
              <a:ext uri="{FF2B5EF4-FFF2-40B4-BE49-F238E27FC236}">
                <a16:creationId xmlns:a16="http://schemas.microsoft.com/office/drawing/2014/main" id="{C473C5E4-D933-2FBD-3307-9533856ABEEF}"/>
              </a:ext>
            </a:extLst>
          </p:cNvPr>
          <p:cNvSpPr>
            <a:spLocks noGrp="1"/>
          </p:cNvSpPr>
          <p:nvPr>
            <p:ph type="title"/>
          </p:nvPr>
        </p:nvSpPr>
        <p:spPr>
          <a:xfrm>
            <a:off x="599016" y="583764"/>
            <a:ext cx="10490623" cy="960000"/>
          </a:xfrm>
        </p:spPr>
        <p:txBody>
          <a:bodyPr anchor="t">
            <a:noAutofit/>
          </a:bodyPr>
          <a:lstStyle/>
          <a:p>
            <a:r>
              <a:rPr lang="en-US"/>
              <a:t>Click to edit Master title style</a:t>
            </a:r>
            <a:endParaRPr lang="en-UZ"/>
          </a:p>
        </p:txBody>
      </p:sp>
      <p:sp>
        <p:nvSpPr>
          <p:cNvPr id="10" name="Text Placeholder 7">
            <a:extLst>
              <a:ext uri="{FF2B5EF4-FFF2-40B4-BE49-F238E27FC236}">
                <a16:creationId xmlns:a16="http://schemas.microsoft.com/office/drawing/2014/main" id="{3BAABBD0-B747-81A3-9D5B-D6B5DF2B1E2F}"/>
              </a:ext>
            </a:extLst>
          </p:cNvPr>
          <p:cNvSpPr>
            <a:spLocks noGrp="1"/>
          </p:cNvSpPr>
          <p:nvPr>
            <p:ph type="body" sz="quarter" idx="19"/>
          </p:nvPr>
        </p:nvSpPr>
        <p:spPr>
          <a:xfrm>
            <a:off x="4883627" y="2625250"/>
            <a:ext cx="5281136" cy="792000"/>
          </a:xfrm>
        </p:spPr>
        <p:txBody>
          <a:bodyPr>
            <a:noAutofit/>
          </a:bodyPr>
          <a:lstStyle>
            <a:lvl1pPr algn="l">
              <a:lnSpc>
                <a:spcPct val="100000"/>
              </a:lnSpc>
              <a:spcBef>
                <a:spcPts val="0"/>
              </a:spcBef>
              <a:defRPr sz="16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a:t>Click to edit Master text styles</a:t>
            </a:r>
          </a:p>
        </p:txBody>
      </p:sp>
      <p:sp>
        <p:nvSpPr>
          <p:cNvPr id="11" name="Text Placeholder 6">
            <a:extLst>
              <a:ext uri="{FF2B5EF4-FFF2-40B4-BE49-F238E27FC236}">
                <a16:creationId xmlns:a16="http://schemas.microsoft.com/office/drawing/2014/main" id="{F45F8EBB-F0C4-CE12-6B14-DC911AC146FD}"/>
              </a:ext>
            </a:extLst>
          </p:cNvPr>
          <p:cNvSpPr>
            <a:spLocks noGrp="1"/>
          </p:cNvSpPr>
          <p:nvPr>
            <p:ph type="body" sz="quarter" idx="20" hasCustomPrompt="1"/>
          </p:nvPr>
        </p:nvSpPr>
        <p:spPr>
          <a:xfrm>
            <a:off x="4883627" y="2221331"/>
            <a:ext cx="5281136" cy="369600"/>
          </a:xfrm>
        </p:spPr>
        <p:txBody>
          <a:bodyPr anchor="ctr">
            <a:noAutofit/>
          </a:bodyPr>
          <a:lstStyle>
            <a:lvl1pPr algn="l">
              <a:lnSpc>
                <a:spcPct val="100000"/>
              </a:lnSpc>
              <a:spcBef>
                <a:spcPts val="0"/>
              </a:spcBef>
              <a:defRPr sz="1800" b="1"/>
            </a:lvl1pPr>
          </a:lstStyle>
          <a:p>
            <a:pPr lvl="0"/>
            <a:r>
              <a:rPr lang="en-US"/>
              <a:t>Click to edit master</a:t>
            </a:r>
          </a:p>
        </p:txBody>
      </p:sp>
      <p:sp>
        <p:nvSpPr>
          <p:cNvPr id="12" name="Text Placeholder 6">
            <a:extLst>
              <a:ext uri="{FF2B5EF4-FFF2-40B4-BE49-F238E27FC236}">
                <a16:creationId xmlns:a16="http://schemas.microsoft.com/office/drawing/2014/main" id="{6631BE0E-6ED5-88CF-E354-AA4F8941A7E2}"/>
              </a:ext>
            </a:extLst>
          </p:cNvPr>
          <p:cNvSpPr>
            <a:spLocks noGrp="1"/>
          </p:cNvSpPr>
          <p:nvPr>
            <p:ph type="body" sz="quarter" idx="33" hasCustomPrompt="1"/>
          </p:nvPr>
        </p:nvSpPr>
        <p:spPr>
          <a:xfrm>
            <a:off x="1705822" y="2524573"/>
            <a:ext cx="1842450" cy="508556"/>
          </a:xfrm>
        </p:spPr>
        <p:txBody>
          <a:bodyPr anchor="ctr">
            <a:noAutofit/>
          </a:bodyPr>
          <a:lstStyle>
            <a:lvl1pPr algn="ctr">
              <a:lnSpc>
                <a:spcPct val="100000"/>
              </a:lnSpc>
              <a:spcBef>
                <a:spcPts val="0"/>
              </a:spcBef>
              <a:defRPr sz="3600" b="1">
                <a:solidFill>
                  <a:schemeClr val="bg1"/>
                </a:solidFill>
                <a:latin typeface="+mj-lt"/>
              </a:defRPr>
            </a:lvl1pPr>
          </a:lstStyle>
          <a:p>
            <a:pPr lvl="0"/>
            <a:r>
              <a:rPr lang="en-US"/>
              <a:t>xx</a:t>
            </a:r>
          </a:p>
        </p:txBody>
      </p:sp>
      <p:sp>
        <p:nvSpPr>
          <p:cNvPr id="15" name="Rectangle 14">
            <a:extLst>
              <a:ext uri="{FF2B5EF4-FFF2-40B4-BE49-F238E27FC236}">
                <a16:creationId xmlns:a16="http://schemas.microsoft.com/office/drawing/2014/main" id="{347A69B6-CF30-E6F4-2C76-7AF026AA9C81}"/>
              </a:ext>
            </a:extLst>
          </p:cNvPr>
          <p:cNvSpPr/>
          <p:nvPr userDrawn="1"/>
        </p:nvSpPr>
        <p:spPr>
          <a:xfrm>
            <a:off x="1177666" y="3378631"/>
            <a:ext cx="2898762" cy="2898762"/>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Text Placeholder 7">
            <a:extLst>
              <a:ext uri="{FF2B5EF4-FFF2-40B4-BE49-F238E27FC236}">
                <a16:creationId xmlns:a16="http://schemas.microsoft.com/office/drawing/2014/main" id="{DFB72A31-2007-C795-2DC8-AFD4F32BF8F2}"/>
              </a:ext>
            </a:extLst>
          </p:cNvPr>
          <p:cNvSpPr>
            <a:spLocks noGrp="1"/>
          </p:cNvSpPr>
          <p:nvPr>
            <p:ph type="body" sz="quarter" idx="35"/>
          </p:nvPr>
        </p:nvSpPr>
        <p:spPr>
          <a:xfrm>
            <a:off x="4883627" y="4055729"/>
            <a:ext cx="5281136" cy="792000"/>
          </a:xfrm>
        </p:spPr>
        <p:txBody>
          <a:bodyPr>
            <a:noAutofit/>
          </a:bodyPr>
          <a:lstStyle>
            <a:lvl1pPr algn="l">
              <a:lnSpc>
                <a:spcPct val="100000"/>
              </a:lnSpc>
              <a:spcBef>
                <a:spcPts val="0"/>
              </a:spcBef>
              <a:defRPr sz="16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a:t>Click to edit Master text styles</a:t>
            </a:r>
          </a:p>
        </p:txBody>
      </p:sp>
      <p:sp>
        <p:nvSpPr>
          <p:cNvPr id="17" name="Text Placeholder 6">
            <a:extLst>
              <a:ext uri="{FF2B5EF4-FFF2-40B4-BE49-F238E27FC236}">
                <a16:creationId xmlns:a16="http://schemas.microsoft.com/office/drawing/2014/main" id="{B201EB18-7EF5-CF4C-DF35-714C1AD5B92C}"/>
              </a:ext>
            </a:extLst>
          </p:cNvPr>
          <p:cNvSpPr>
            <a:spLocks noGrp="1"/>
          </p:cNvSpPr>
          <p:nvPr>
            <p:ph type="body" sz="quarter" idx="36" hasCustomPrompt="1"/>
          </p:nvPr>
        </p:nvSpPr>
        <p:spPr>
          <a:xfrm>
            <a:off x="4883627" y="3651810"/>
            <a:ext cx="5281136" cy="369600"/>
          </a:xfrm>
        </p:spPr>
        <p:txBody>
          <a:bodyPr anchor="ctr">
            <a:noAutofit/>
          </a:bodyPr>
          <a:lstStyle>
            <a:lvl1pPr algn="l">
              <a:lnSpc>
                <a:spcPct val="100000"/>
              </a:lnSpc>
              <a:spcBef>
                <a:spcPts val="0"/>
              </a:spcBef>
              <a:defRPr sz="1800" b="1"/>
            </a:lvl1pPr>
          </a:lstStyle>
          <a:p>
            <a:pPr lvl="0"/>
            <a:r>
              <a:rPr lang="en-US"/>
              <a:t>Click to edit master</a:t>
            </a:r>
          </a:p>
        </p:txBody>
      </p:sp>
      <p:sp>
        <p:nvSpPr>
          <p:cNvPr id="18" name="Text Placeholder 6">
            <a:extLst>
              <a:ext uri="{FF2B5EF4-FFF2-40B4-BE49-F238E27FC236}">
                <a16:creationId xmlns:a16="http://schemas.microsoft.com/office/drawing/2014/main" id="{AD7BE47D-82D0-689E-4646-E21C7149BF9A}"/>
              </a:ext>
            </a:extLst>
          </p:cNvPr>
          <p:cNvSpPr>
            <a:spLocks noGrp="1"/>
          </p:cNvSpPr>
          <p:nvPr>
            <p:ph type="body" sz="quarter" idx="37" hasCustomPrompt="1"/>
          </p:nvPr>
        </p:nvSpPr>
        <p:spPr>
          <a:xfrm>
            <a:off x="1705822" y="3549153"/>
            <a:ext cx="1842450" cy="508556"/>
          </a:xfrm>
        </p:spPr>
        <p:txBody>
          <a:bodyPr anchor="ctr">
            <a:noAutofit/>
          </a:bodyPr>
          <a:lstStyle>
            <a:lvl1pPr algn="ctr">
              <a:lnSpc>
                <a:spcPct val="100000"/>
              </a:lnSpc>
              <a:spcBef>
                <a:spcPts val="0"/>
              </a:spcBef>
              <a:defRPr sz="3200" b="1">
                <a:solidFill>
                  <a:schemeClr val="bg1"/>
                </a:solidFill>
                <a:latin typeface="+mj-lt"/>
              </a:defRPr>
            </a:lvl1pPr>
          </a:lstStyle>
          <a:p>
            <a:pPr lvl="0"/>
            <a:r>
              <a:rPr lang="en-US"/>
              <a:t>xx</a:t>
            </a:r>
          </a:p>
        </p:txBody>
      </p:sp>
      <p:sp>
        <p:nvSpPr>
          <p:cNvPr id="20" name="Rectangle 19">
            <a:extLst>
              <a:ext uri="{FF2B5EF4-FFF2-40B4-BE49-F238E27FC236}">
                <a16:creationId xmlns:a16="http://schemas.microsoft.com/office/drawing/2014/main" id="{512B125D-EFDF-5984-216E-26902754B0AA}"/>
              </a:ext>
            </a:extLst>
          </p:cNvPr>
          <p:cNvSpPr/>
          <p:nvPr userDrawn="1"/>
        </p:nvSpPr>
        <p:spPr>
          <a:xfrm>
            <a:off x="1705822" y="4434943"/>
            <a:ext cx="1842450" cy="184245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1" name="Text Placeholder 7">
            <a:extLst>
              <a:ext uri="{FF2B5EF4-FFF2-40B4-BE49-F238E27FC236}">
                <a16:creationId xmlns:a16="http://schemas.microsoft.com/office/drawing/2014/main" id="{1B228FE7-D4FC-BDA1-40B8-C4813F802A92}"/>
              </a:ext>
            </a:extLst>
          </p:cNvPr>
          <p:cNvSpPr>
            <a:spLocks noGrp="1"/>
          </p:cNvSpPr>
          <p:nvPr>
            <p:ph type="body" sz="quarter" idx="39"/>
          </p:nvPr>
        </p:nvSpPr>
        <p:spPr>
          <a:xfrm>
            <a:off x="4883627" y="5486209"/>
            <a:ext cx="5281136" cy="792000"/>
          </a:xfrm>
        </p:spPr>
        <p:txBody>
          <a:bodyPr>
            <a:noAutofit/>
          </a:bodyPr>
          <a:lstStyle>
            <a:lvl1pPr algn="l">
              <a:lnSpc>
                <a:spcPct val="100000"/>
              </a:lnSpc>
              <a:spcBef>
                <a:spcPts val="0"/>
              </a:spcBef>
              <a:defRPr sz="16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a:t>Click to edit Master text styles</a:t>
            </a:r>
          </a:p>
        </p:txBody>
      </p:sp>
      <p:sp>
        <p:nvSpPr>
          <p:cNvPr id="22" name="Text Placeholder 6">
            <a:extLst>
              <a:ext uri="{FF2B5EF4-FFF2-40B4-BE49-F238E27FC236}">
                <a16:creationId xmlns:a16="http://schemas.microsoft.com/office/drawing/2014/main" id="{93A645AA-8593-5905-E12A-3C82434AE1E9}"/>
              </a:ext>
            </a:extLst>
          </p:cNvPr>
          <p:cNvSpPr>
            <a:spLocks noGrp="1"/>
          </p:cNvSpPr>
          <p:nvPr>
            <p:ph type="body" sz="quarter" idx="40" hasCustomPrompt="1"/>
          </p:nvPr>
        </p:nvSpPr>
        <p:spPr>
          <a:xfrm>
            <a:off x="4883627" y="5082290"/>
            <a:ext cx="5281136" cy="369600"/>
          </a:xfrm>
        </p:spPr>
        <p:txBody>
          <a:bodyPr anchor="ctr">
            <a:noAutofit/>
          </a:bodyPr>
          <a:lstStyle>
            <a:lvl1pPr algn="l">
              <a:lnSpc>
                <a:spcPct val="100000"/>
              </a:lnSpc>
              <a:spcBef>
                <a:spcPts val="0"/>
              </a:spcBef>
              <a:defRPr sz="1800" b="1"/>
            </a:lvl1pPr>
          </a:lstStyle>
          <a:p>
            <a:pPr lvl="0"/>
            <a:r>
              <a:rPr lang="en-US"/>
              <a:t>Click to edit master</a:t>
            </a:r>
          </a:p>
        </p:txBody>
      </p:sp>
      <p:sp>
        <p:nvSpPr>
          <p:cNvPr id="23" name="Text Placeholder 6">
            <a:extLst>
              <a:ext uri="{FF2B5EF4-FFF2-40B4-BE49-F238E27FC236}">
                <a16:creationId xmlns:a16="http://schemas.microsoft.com/office/drawing/2014/main" id="{2946BE52-860C-90F1-E5C3-378A2A33873C}"/>
              </a:ext>
            </a:extLst>
          </p:cNvPr>
          <p:cNvSpPr>
            <a:spLocks noGrp="1"/>
          </p:cNvSpPr>
          <p:nvPr>
            <p:ph type="body" sz="quarter" idx="41" hasCustomPrompt="1"/>
          </p:nvPr>
        </p:nvSpPr>
        <p:spPr>
          <a:xfrm>
            <a:off x="1705822" y="4573734"/>
            <a:ext cx="1842450" cy="508556"/>
          </a:xfrm>
        </p:spPr>
        <p:txBody>
          <a:bodyPr anchor="ctr">
            <a:noAutofit/>
          </a:bodyPr>
          <a:lstStyle>
            <a:lvl1pPr algn="ctr">
              <a:lnSpc>
                <a:spcPct val="100000"/>
              </a:lnSpc>
              <a:spcBef>
                <a:spcPts val="0"/>
              </a:spcBef>
              <a:defRPr sz="2800" b="1">
                <a:solidFill>
                  <a:schemeClr val="bg1"/>
                </a:solidFill>
                <a:latin typeface="+mj-lt"/>
              </a:defRPr>
            </a:lvl1pPr>
          </a:lstStyle>
          <a:p>
            <a:pPr lvl="0"/>
            <a:r>
              <a:rPr lang="en-US"/>
              <a:t>xx</a:t>
            </a:r>
          </a:p>
        </p:txBody>
      </p:sp>
    </p:spTree>
    <p:extLst>
      <p:ext uri="{BB962C8B-B14F-4D97-AF65-F5344CB8AC3E}">
        <p14:creationId xmlns:p14="http://schemas.microsoft.com/office/powerpoint/2010/main" val="251429806"/>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0" y="0"/>
            <a:ext cx="1066667" cy="400000"/>
          </a:xfrm>
          <a:prstGeom prst="rect">
            <a:avLst/>
          </a:prstGeom>
          <a:extLst>
            <a:ext uri="{C572A759-6A51-4108-AA02-DFA0A04FC94B}">
              <ma14:wrappingTextBoxFlag xmlns:ma14="http://schemas.microsoft.com/office/mac/drawingml/2011/main" xmlns="" val="0"/>
            </a:ext>
          </a:extLst>
        </p:spPr>
        <p:txBody>
          <a:bodyPr/>
          <a:lstStyle>
            <a:lvl1pPr/>
          </a:lstStyle>
          <a:p>
            <a:pPr algn="l"/>
            <a:fld id="{F7021451-1387-4CA6-816F-3879F97B5CBC}" type="slidenum">
              <a:rPr lang="en-US" b="0"/>
              <a:t>‹#›</a:t>
            </a:fld>
            <a:endParaRPr lang="en-US"/>
          </a:p>
        </p:txBody>
      </p:sp>
    </p:spTree>
    <p:extLst>
      <p:ext uri="{BB962C8B-B14F-4D97-AF65-F5344CB8AC3E}">
        <p14:creationId xmlns:p14="http://schemas.microsoft.com/office/powerpoint/2010/main" val="566451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S04V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72110E5-7C92-C71B-6465-30BF86DFB662}"/>
              </a:ext>
            </a:extLst>
          </p:cNvPr>
          <p:cNvSpPr/>
          <p:nvPr userDrawn="1"/>
        </p:nvSpPr>
        <p:spPr>
          <a:xfrm>
            <a:off x="5082381" y="2034496"/>
            <a:ext cx="2027237" cy="4823504"/>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 name="Rectangle 4">
            <a:extLst>
              <a:ext uri="{FF2B5EF4-FFF2-40B4-BE49-F238E27FC236}">
                <a16:creationId xmlns:a16="http://schemas.microsoft.com/office/drawing/2014/main" id="{5067F3D3-4A12-2E75-B01E-1D4FFC79BAB5}"/>
              </a:ext>
            </a:extLst>
          </p:cNvPr>
          <p:cNvSpPr/>
          <p:nvPr userDrawn="1"/>
        </p:nvSpPr>
        <p:spPr>
          <a:xfrm>
            <a:off x="584200" y="2034496"/>
            <a:ext cx="2027237" cy="4823504"/>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6" name="Rectangle 5">
            <a:extLst>
              <a:ext uri="{FF2B5EF4-FFF2-40B4-BE49-F238E27FC236}">
                <a16:creationId xmlns:a16="http://schemas.microsoft.com/office/drawing/2014/main" id="{22BDC65A-83E7-C511-32D9-813802722A58}"/>
              </a:ext>
            </a:extLst>
          </p:cNvPr>
          <p:cNvSpPr/>
          <p:nvPr userDrawn="1"/>
        </p:nvSpPr>
        <p:spPr>
          <a:xfrm>
            <a:off x="9580563" y="2034496"/>
            <a:ext cx="2027237" cy="4823504"/>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4199" y="584201"/>
            <a:ext cx="11020425" cy="985520"/>
          </a:xfrm>
        </p:spPr>
        <p:txBody>
          <a:bodyPr anchor="t">
            <a:noAutofit/>
          </a:bodyPr>
          <a:lstStyle>
            <a:lvl1pPr algn="ctr">
              <a:defRPr sz="4400">
                <a:solidFill>
                  <a:schemeClr val="tx1"/>
                </a:solidFill>
                <a:latin typeface="+mj-lt"/>
                <a:cs typeface="Poppins" pitchFamily="2" charset="77"/>
              </a:defRPr>
            </a:lvl1pPr>
          </a:lstStyle>
          <a:p>
            <a:r>
              <a:rPr lang="en-US"/>
              <a:t>Click to edit Master title style</a:t>
            </a:r>
          </a:p>
        </p:txBody>
      </p:sp>
      <p:grpSp>
        <p:nvGrpSpPr>
          <p:cNvPr id="7" name="Group 6">
            <a:extLst>
              <a:ext uri="{FF2B5EF4-FFF2-40B4-BE49-F238E27FC236}">
                <a16:creationId xmlns:a16="http://schemas.microsoft.com/office/drawing/2014/main" id="{4D6D6C6E-0AF7-097B-00D3-B11D4ABCF056}"/>
              </a:ext>
            </a:extLst>
          </p:cNvPr>
          <p:cNvGrpSpPr/>
          <p:nvPr userDrawn="1"/>
        </p:nvGrpSpPr>
        <p:grpSpPr>
          <a:xfrm>
            <a:off x="11299825" y="584994"/>
            <a:ext cx="304800" cy="87880"/>
            <a:chOff x="587375" y="584994"/>
            <a:chExt cx="304800" cy="87880"/>
          </a:xfrm>
        </p:grpSpPr>
        <p:cxnSp>
          <p:nvCxnSpPr>
            <p:cNvPr id="9" name="Straight Connector 8">
              <a:extLst>
                <a:ext uri="{FF2B5EF4-FFF2-40B4-BE49-F238E27FC236}">
                  <a16:creationId xmlns:a16="http://schemas.microsoft.com/office/drawing/2014/main" id="{A194A3A8-0C54-0EBA-32C0-128747789439}"/>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230BA16B-ED19-CA06-B3D9-88434DB529AB}"/>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grpSp>
      <p:sp>
        <p:nvSpPr>
          <p:cNvPr id="14" name="Text Placeholder 7">
            <a:extLst>
              <a:ext uri="{FF2B5EF4-FFF2-40B4-BE49-F238E27FC236}">
                <a16:creationId xmlns:a16="http://schemas.microsoft.com/office/drawing/2014/main" id="{DFC9F35B-71D5-8680-CB9C-4FBADE9A4D66}"/>
              </a:ext>
            </a:extLst>
          </p:cNvPr>
          <p:cNvSpPr>
            <a:spLocks noGrp="1"/>
          </p:cNvSpPr>
          <p:nvPr>
            <p:ph type="body" sz="quarter" idx="26"/>
          </p:nvPr>
        </p:nvSpPr>
        <p:spPr>
          <a:xfrm>
            <a:off x="618649" y="2034496"/>
            <a:ext cx="1958339" cy="634198"/>
          </a:xfrm>
        </p:spPr>
        <p:txBody>
          <a:bodyPr anchor="t">
            <a:noAutofit/>
          </a:bodyPr>
          <a:lstStyle>
            <a:lvl1pPr marL="0" indent="0" algn="ctr">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8" name="Text Placeholder 7">
            <a:extLst>
              <a:ext uri="{FF2B5EF4-FFF2-40B4-BE49-F238E27FC236}">
                <a16:creationId xmlns:a16="http://schemas.microsoft.com/office/drawing/2014/main" id="{3F9F90F1-907D-7070-4FBA-4A2BC0B2F24B}"/>
              </a:ext>
            </a:extLst>
          </p:cNvPr>
          <p:cNvSpPr>
            <a:spLocks noGrp="1"/>
          </p:cNvSpPr>
          <p:nvPr>
            <p:ph type="body" sz="quarter" idx="27"/>
          </p:nvPr>
        </p:nvSpPr>
        <p:spPr>
          <a:xfrm>
            <a:off x="2867740" y="2034496"/>
            <a:ext cx="1958339" cy="634198"/>
          </a:xfrm>
        </p:spPr>
        <p:txBody>
          <a:bodyPr anchor="t">
            <a:noAutofit/>
          </a:bodyPr>
          <a:lstStyle>
            <a:lvl1pPr marL="0" indent="0" algn="ctr">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0" name="Text Placeholder 7">
            <a:extLst>
              <a:ext uri="{FF2B5EF4-FFF2-40B4-BE49-F238E27FC236}">
                <a16:creationId xmlns:a16="http://schemas.microsoft.com/office/drawing/2014/main" id="{3503DD1B-1B73-8A6B-1E89-1961141AA87D}"/>
              </a:ext>
            </a:extLst>
          </p:cNvPr>
          <p:cNvSpPr>
            <a:spLocks noGrp="1"/>
          </p:cNvSpPr>
          <p:nvPr>
            <p:ph type="body" sz="quarter" idx="28"/>
          </p:nvPr>
        </p:nvSpPr>
        <p:spPr>
          <a:xfrm>
            <a:off x="5116831" y="2034496"/>
            <a:ext cx="1958339" cy="634198"/>
          </a:xfrm>
        </p:spPr>
        <p:txBody>
          <a:bodyPr anchor="t">
            <a:noAutofit/>
          </a:bodyPr>
          <a:lstStyle>
            <a:lvl1pPr marL="0" indent="0" algn="ctr">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2" name="Text Placeholder 7">
            <a:extLst>
              <a:ext uri="{FF2B5EF4-FFF2-40B4-BE49-F238E27FC236}">
                <a16:creationId xmlns:a16="http://schemas.microsoft.com/office/drawing/2014/main" id="{E611618D-976B-988D-D033-8809F946AD45}"/>
              </a:ext>
            </a:extLst>
          </p:cNvPr>
          <p:cNvSpPr>
            <a:spLocks noGrp="1"/>
          </p:cNvSpPr>
          <p:nvPr>
            <p:ph type="body" sz="quarter" idx="29"/>
          </p:nvPr>
        </p:nvSpPr>
        <p:spPr>
          <a:xfrm>
            <a:off x="7365922" y="2034496"/>
            <a:ext cx="1958339" cy="634198"/>
          </a:xfrm>
        </p:spPr>
        <p:txBody>
          <a:bodyPr anchor="t">
            <a:noAutofit/>
          </a:bodyPr>
          <a:lstStyle>
            <a:lvl1pPr marL="0" indent="0" algn="ctr">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3" name="Text Placeholder 7">
            <a:extLst>
              <a:ext uri="{FF2B5EF4-FFF2-40B4-BE49-F238E27FC236}">
                <a16:creationId xmlns:a16="http://schemas.microsoft.com/office/drawing/2014/main" id="{CD3E0708-8299-822D-7D8F-A540C3B56C1E}"/>
              </a:ext>
            </a:extLst>
          </p:cNvPr>
          <p:cNvSpPr>
            <a:spLocks noGrp="1"/>
          </p:cNvSpPr>
          <p:nvPr>
            <p:ph type="body" sz="quarter" idx="30"/>
          </p:nvPr>
        </p:nvSpPr>
        <p:spPr>
          <a:xfrm>
            <a:off x="9615012" y="2034496"/>
            <a:ext cx="1958339" cy="634198"/>
          </a:xfrm>
        </p:spPr>
        <p:txBody>
          <a:bodyPr anchor="t">
            <a:noAutofit/>
          </a:bodyPr>
          <a:lstStyle>
            <a:lvl1pPr marL="0" indent="0" algn="ctr">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Tree>
    <p:extLst>
      <p:ext uri="{BB962C8B-B14F-4D97-AF65-F5344CB8AC3E}">
        <p14:creationId xmlns:p14="http://schemas.microsoft.com/office/powerpoint/2010/main" val="2034090939"/>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act Us S05V1">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F1ED8AC-A7D7-9FBC-CCA2-348E328FCF3B}"/>
              </a:ext>
            </a:extLst>
          </p:cNvPr>
          <p:cNvSpPr/>
          <p:nvPr userDrawn="1"/>
        </p:nvSpPr>
        <p:spPr>
          <a:xfrm>
            <a:off x="0" y="0"/>
            <a:ext cx="2027237" cy="6858000"/>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4201" y="2766219"/>
            <a:ext cx="4502150" cy="1325563"/>
          </a:xfrm>
        </p:spPr>
        <p:txBody>
          <a:bodyPr anchor="ctr">
            <a:noAutofit/>
          </a:bodyPr>
          <a:lstStyle>
            <a:lvl1pPr algn="l">
              <a:defRPr sz="4400">
                <a:solidFill>
                  <a:schemeClr val="tx1"/>
                </a:solidFill>
                <a:latin typeface="+mj-lt"/>
                <a:cs typeface="Poppins" pitchFamily="2" charset="77"/>
              </a:defRPr>
            </a:lvl1pPr>
          </a:lstStyle>
          <a:p>
            <a:r>
              <a:rPr lang="en-US"/>
              <a:t>Click to edit Master title style</a:t>
            </a:r>
          </a:p>
        </p:txBody>
      </p:sp>
      <p:grpSp>
        <p:nvGrpSpPr>
          <p:cNvPr id="7" name="Group 6">
            <a:extLst>
              <a:ext uri="{FF2B5EF4-FFF2-40B4-BE49-F238E27FC236}">
                <a16:creationId xmlns:a16="http://schemas.microsoft.com/office/drawing/2014/main" id="{4D6D6C6E-0AF7-097B-00D3-B11D4ABCF056}"/>
              </a:ext>
            </a:extLst>
          </p:cNvPr>
          <p:cNvGrpSpPr/>
          <p:nvPr userDrawn="1"/>
        </p:nvGrpSpPr>
        <p:grpSpPr>
          <a:xfrm>
            <a:off x="11299825" y="584994"/>
            <a:ext cx="304800" cy="87880"/>
            <a:chOff x="587375" y="584994"/>
            <a:chExt cx="304800" cy="87880"/>
          </a:xfrm>
        </p:grpSpPr>
        <p:cxnSp>
          <p:nvCxnSpPr>
            <p:cNvPr id="9" name="Straight Connector 8">
              <a:extLst>
                <a:ext uri="{FF2B5EF4-FFF2-40B4-BE49-F238E27FC236}">
                  <a16:creationId xmlns:a16="http://schemas.microsoft.com/office/drawing/2014/main" id="{A194A3A8-0C54-0EBA-32C0-128747789439}"/>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230BA16B-ED19-CA06-B3D9-88434DB529AB}"/>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grpSp>
      <p:sp>
        <p:nvSpPr>
          <p:cNvPr id="39" name="Text Placeholder 7">
            <a:extLst>
              <a:ext uri="{FF2B5EF4-FFF2-40B4-BE49-F238E27FC236}">
                <a16:creationId xmlns:a16="http://schemas.microsoft.com/office/drawing/2014/main" id="{C6C9B8B2-1134-BB17-0F1A-D4997FE2342D}"/>
              </a:ext>
            </a:extLst>
          </p:cNvPr>
          <p:cNvSpPr>
            <a:spLocks noGrp="1"/>
          </p:cNvSpPr>
          <p:nvPr>
            <p:ph type="body" sz="quarter" idx="13" hasCustomPrompt="1"/>
          </p:nvPr>
        </p:nvSpPr>
        <p:spPr>
          <a:xfrm>
            <a:off x="6096000" y="884932"/>
            <a:ext cx="5508625" cy="369827"/>
          </a:xfrm>
        </p:spPr>
        <p:txBody>
          <a:bodyPr anchor="b">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Website</a:t>
            </a:r>
          </a:p>
        </p:txBody>
      </p:sp>
      <p:sp>
        <p:nvSpPr>
          <p:cNvPr id="40" name="Text Placeholder 7">
            <a:extLst>
              <a:ext uri="{FF2B5EF4-FFF2-40B4-BE49-F238E27FC236}">
                <a16:creationId xmlns:a16="http://schemas.microsoft.com/office/drawing/2014/main" id="{9C95E7AF-16F8-C807-CBD7-B8581B52CED6}"/>
              </a:ext>
            </a:extLst>
          </p:cNvPr>
          <p:cNvSpPr>
            <a:spLocks noGrp="1"/>
          </p:cNvSpPr>
          <p:nvPr>
            <p:ph type="body" sz="quarter" idx="16"/>
          </p:nvPr>
        </p:nvSpPr>
        <p:spPr>
          <a:xfrm>
            <a:off x="6096000" y="1466816"/>
            <a:ext cx="5508625" cy="369827"/>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53" name="Text Placeholder 7">
            <a:extLst>
              <a:ext uri="{FF2B5EF4-FFF2-40B4-BE49-F238E27FC236}">
                <a16:creationId xmlns:a16="http://schemas.microsoft.com/office/drawing/2014/main" id="{E00E7E40-44F1-FBBA-D92B-E50AC4F0DC45}"/>
              </a:ext>
            </a:extLst>
          </p:cNvPr>
          <p:cNvSpPr>
            <a:spLocks noGrp="1"/>
          </p:cNvSpPr>
          <p:nvPr>
            <p:ph type="body" sz="quarter" idx="17" hasCustomPrompt="1"/>
          </p:nvPr>
        </p:nvSpPr>
        <p:spPr>
          <a:xfrm>
            <a:off x="6096000" y="2263740"/>
            <a:ext cx="5508625" cy="369827"/>
          </a:xfrm>
        </p:spPr>
        <p:txBody>
          <a:bodyPr anchor="b">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Email</a:t>
            </a:r>
          </a:p>
        </p:txBody>
      </p:sp>
      <p:sp>
        <p:nvSpPr>
          <p:cNvPr id="54" name="Text Placeholder 7">
            <a:extLst>
              <a:ext uri="{FF2B5EF4-FFF2-40B4-BE49-F238E27FC236}">
                <a16:creationId xmlns:a16="http://schemas.microsoft.com/office/drawing/2014/main" id="{BE716859-CF38-04EB-9CC3-0E28EA77D258}"/>
              </a:ext>
            </a:extLst>
          </p:cNvPr>
          <p:cNvSpPr>
            <a:spLocks noGrp="1"/>
          </p:cNvSpPr>
          <p:nvPr>
            <p:ph type="body" sz="quarter" idx="18"/>
          </p:nvPr>
        </p:nvSpPr>
        <p:spPr>
          <a:xfrm>
            <a:off x="6096000" y="2845624"/>
            <a:ext cx="5508625" cy="369827"/>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55" name="Text Placeholder 7">
            <a:extLst>
              <a:ext uri="{FF2B5EF4-FFF2-40B4-BE49-F238E27FC236}">
                <a16:creationId xmlns:a16="http://schemas.microsoft.com/office/drawing/2014/main" id="{10654B0D-9250-D988-A790-26613C32232E}"/>
              </a:ext>
            </a:extLst>
          </p:cNvPr>
          <p:cNvSpPr>
            <a:spLocks noGrp="1"/>
          </p:cNvSpPr>
          <p:nvPr>
            <p:ph type="body" sz="quarter" idx="19" hasCustomPrompt="1"/>
          </p:nvPr>
        </p:nvSpPr>
        <p:spPr>
          <a:xfrm>
            <a:off x="6096000" y="3642548"/>
            <a:ext cx="5508625" cy="369827"/>
          </a:xfrm>
        </p:spPr>
        <p:txBody>
          <a:bodyPr anchor="b">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Phone Number</a:t>
            </a:r>
          </a:p>
        </p:txBody>
      </p:sp>
      <p:sp>
        <p:nvSpPr>
          <p:cNvPr id="56" name="Text Placeholder 7">
            <a:extLst>
              <a:ext uri="{FF2B5EF4-FFF2-40B4-BE49-F238E27FC236}">
                <a16:creationId xmlns:a16="http://schemas.microsoft.com/office/drawing/2014/main" id="{6905ADEF-9F91-866D-D04D-C5609B8D5006}"/>
              </a:ext>
            </a:extLst>
          </p:cNvPr>
          <p:cNvSpPr>
            <a:spLocks noGrp="1"/>
          </p:cNvSpPr>
          <p:nvPr>
            <p:ph type="body" sz="quarter" idx="20"/>
          </p:nvPr>
        </p:nvSpPr>
        <p:spPr>
          <a:xfrm>
            <a:off x="6096000" y="4224432"/>
            <a:ext cx="5508625" cy="369827"/>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57" name="Text Placeholder 7">
            <a:extLst>
              <a:ext uri="{FF2B5EF4-FFF2-40B4-BE49-F238E27FC236}">
                <a16:creationId xmlns:a16="http://schemas.microsoft.com/office/drawing/2014/main" id="{8CF870E7-54E5-A28E-2F88-65A79CA0C1B1}"/>
              </a:ext>
            </a:extLst>
          </p:cNvPr>
          <p:cNvSpPr>
            <a:spLocks noGrp="1"/>
          </p:cNvSpPr>
          <p:nvPr>
            <p:ph type="body" sz="quarter" idx="21" hasCustomPrompt="1"/>
          </p:nvPr>
        </p:nvSpPr>
        <p:spPr>
          <a:xfrm>
            <a:off x="6096000" y="5021357"/>
            <a:ext cx="5508625" cy="369827"/>
          </a:xfrm>
        </p:spPr>
        <p:txBody>
          <a:bodyPr anchor="b">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Location</a:t>
            </a:r>
          </a:p>
        </p:txBody>
      </p:sp>
      <p:sp>
        <p:nvSpPr>
          <p:cNvPr id="58" name="Text Placeholder 7">
            <a:extLst>
              <a:ext uri="{FF2B5EF4-FFF2-40B4-BE49-F238E27FC236}">
                <a16:creationId xmlns:a16="http://schemas.microsoft.com/office/drawing/2014/main" id="{BC4A4443-8C5D-4F1E-B047-DB6175BC03D9}"/>
              </a:ext>
            </a:extLst>
          </p:cNvPr>
          <p:cNvSpPr>
            <a:spLocks noGrp="1"/>
          </p:cNvSpPr>
          <p:nvPr>
            <p:ph type="body" sz="quarter" idx="22"/>
          </p:nvPr>
        </p:nvSpPr>
        <p:spPr>
          <a:xfrm>
            <a:off x="6096000" y="5603241"/>
            <a:ext cx="5508625" cy="369827"/>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Tree>
    <p:extLst>
      <p:ext uri="{BB962C8B-B14F-4D97-AF65-F5344CB8AC3E}">
        <p14:creationId xmlns:p14="http://schemas.microsoft.com/office/powerpoint/2010/main" val="739816925"/>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act Us S05V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FD1473-B43C-06B1-C392-B3E81C2C2851}"/>
              </a:ext>
            </a:extLst>
          </p:cNvPr>
          <p:cNvSpPr/>
          <p:nvPr userDrawn="1"/>
        </p:nvSpPr>
        <p:spPr>
          <a:xfrm>
            <a:off x="0" y="0"/>
            <a:ext cx="2027237" cy="6858000"/>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4201" y="2766219"/>
            <a:ext cx="4502150" cy="1325563"/>
          </a:xfrm>
        </p:spPr>
        <p:txBody>
          <a:bodyPr anchor="ctr">
            <a:noAutofit/>
          </a:bodyPr>
          <a:lstStyle>
            <a:lvl1pPr algn="l">
              <a:defRPr sz="4400">
                <a:solidFill>
                  <a:schemeClr val="tx1"/>
                </a:solidFill>
                <a:latin typeface="+mj-lt"/>
                <a:cs typeface="Poppins" pitchFamily="2" charset="77"/>
              </a:defRPr>
            </a:lvl1pPr>
          </a:lstStyle>
          <a:p>
            <a:r>
              <a:rPr lang="en-US"/>
              <a:t>Click to edit Master title style</a:t>
            </a:r>
          </a:p>
        </p:txBody>
      </p:sp>
      <p:grpSp>
        <p:nvGrpSpPr>
          <p:cNvPr id="7" name="Group 6">
            <a:extLst>
              <a:ext uri="{FF2B5EF4-FFF2-40B4-BE49-F238E27FC236}">
                <a16:creationId xmlns:a16="http://schemas.microsoft.com/office/drawing/2014/main" id="{4D6D6C6E-0AF7-097B-00D3-B11D4ABCF056}"/>
              </a:ext>
            </a:extLst>
          </p:cNvPr>
          <p:cNvGrpSpPr/>
          <p:nvPr userDrawn="1"/>
        </p:nvGrpSpPr>
        <p:grpSpPr>
          <a:xfrm>
            <a:off x="11299825" y="584994"/>
            <a:ext cx="304800" cy="87880"/>
            <a:chOff x="587375" y="584994"/>
            <a:chExt cx="304800" cy="87880"/>
          </a:xfrm>
        </p:grpSpPr>
        <p:cxnSp>
          <p:nvCxnSpPr>
            <p:cNvPr id="9" name="Straight Connector 8">
              <a:extLst>
                <a:ext uri="{FF2B5EF4-FFF2-40B4-BE49-F238E27FC236}">
                  <a16:creationId xmlns:a16="http://schemas.microsoft.com/office/drawing/2014/main" id="{A194A3A8-0C54-0EBA-32C0-128747789439}"/>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230BA16B-ED19-CA06-B3D9-88434DB529AB}"/>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grpSp>
      <p:sp>
        <p:nvSpPr>
          <p:cNvPr id="31" name="Text Placeholder 29">
            <a:extLst>
              <a:ext uri="{FF2B5EF4-FFF2-40B4-BE49-F238E27FC236}">
                <a16:creationId xmlns:a16="http://schemas.microsoft.com/office/drawing/2014/main" id="{63B1BF72-95C9-C967-7334-A0E69CC06F40}"/>
              </a:ext>
            </a:extLst>
          </p:cNvPr>
          <p:cNvSpPr>
            <a:spLocks noGrp="1"/>
          </p:cNvSpPr>
          <p:nvPr>
            <p:ph type="body" sz="quarter" idx="40"/>
          </p:nvPr>
        </p:nvSpPr>
        <p:spPr>
          <a:xfrm>
            <a:off x="6545581" y="1423585"/>
            <a:ext cx="4519294" cy="649031"/>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32" name="Text Placeholder 29">
            <a:extLst>
              <a:ext uri="{FF2B5EF4-FFF2-40B4-BE49-F238E27FC236}">
                <a16:creationId xmlns:a16="http://schemas.microsoft.com/office/drawing/2014/main" id="{1FC4FA2F-7AE9-168D-0D5A-DA4BFDBBB4F8}"/>
              </a:ext>
            </a:extLst>
          </p:cNvPr>
          <p:cNvSpPr>
            <a:spLocks noGrp="1"/>
          </p:cNvSpPr>
          <p:nvPr>
            <p:ph type="body" sz="quarter" idx="42"/>
          </p:nvPr>
        </p:nvSpPr>
        <p:spPr>
          <a:xfrm>
            <a:off x="6545581" y="2542308"/>
            <a:ext cx="4519294" cy="649031"/>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33" name="Text Placeholder 29">
            <a:extLst>
              <a:ext uri="{FF2B5EF4-FFF2-40B4-BE49-F238E27FC236}">
                <a16:creationId xmlns:a16="http://schemas.microsoft.com/office/drawing/2014/main" id="{F3754505-3926-F1C2-E5BB-1BA22BA50D3E}"/>
              </a:ext>
            </a:extLst>
          </p:cNvPr>
          <p:cNvSpPr>
            <a:spLocks noGrp="1"/>
          </p:cNvSpPr>
          <p:nvPr>
            <p:ph type="body" sz="quarter" idx="44"/>
          </p:nvPr>
        </p:nvSpPr>
        <p:spPr>
          <a:xfrm>
            <a:off x="6545581" y="3661031"/>
            <a:ext cx="4519294" cy="649031"/>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34" name="Text Placeholder 29">
            <a:extLst>
              <a:ext uri="{FF2B5EF4-FFF2-40B4-BE49-F238E27FC236}">
                <a16:creationId xmlns:a16="http://schemas.microsoft.com/office/drawing/2014/main" id="{98442E5C-ECC0-EE1A-ADE1-CAA30ED3F3EF}"/>
              </a:ext>
            </a:extLst>
          </p:cNvPr>
          <p:cNvSpPr>
            <a:spLocks noGrp="1"/>
          </p:cNvSpPr>
          <p:nvPr>
            <p:ph type="body" sz="quarter" idx="46"/>
          </p:nvPr>
        </p:nvSpPr>
        <p:spPr>
          <a:xfrm>
            <a:off x="6545581" y="4779754"/>
            <a:ext cx="4519294" cy="649031"/>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35" name="Text Placeholder 3">
            <a:extLst>
              <a:ext uri="{FF2B5EF4-FFF2-40B4-BE49-F238E27FC236}">
                <a16:creationId xmlns:a16="http://schemas.microsoft.com/office/drawing/2014/main" id="{D1BEECA7-6A89-70AF-0A62-FE1A39C53A28}"/>
              </a:ext>
            </a:extLst>
          </p:cNvPr>
          <p:cNvSpPr>
            <a:spLocks noGrp="1"/>
          </p:cNvSpPr>
          <p:nvPr>
            <p:ph type="body" sz="quarter" idx="47"/>
          </p:nvPr>
        </p:nvSpPr>
        <p:spPr>
          <a:xfrm>
            <a:off x="5839091" y="1491191"/>
            <a:ext cx="513817" cy="513817"/>
          </a:xfrm>
          <a:custGeom>
            <a:avLst/>
            <a:gdLst>
              <a:gd name="connsiteX0" fmla="*/ 391447 w 513817"/>
              <a:gd name="connsiteY0" fmla="*/ 270430 h 513817"/>
              <a:gd name="connsiteX1" fmla="*/ 294093 w 513817"/>
              <a:gd name="connsiteY1" fmla="*/ 469872 h 513817"/>
              <a:gd name="connsiteX2" fmla="*/ 472576 w 513817"/>
              <a:gd name="connsiteY2" fmla="*/ 270430 h 513817"/>
              <a:gd name="connsiteX3" fmla="*/ 270430 w 513817"/>
              <a:gd name="connsiteY3" fmla="*/ 270430 h 513817"/>
              <a:gd name="connsiteX4" fmla="*/ 270430 w 513817"/>
              <a:gd name="connsiteY4" fmla="*/ 456351 h 513817"/>
              <a:gd name="connsiteX5" fmla="*/ 364404 w 513817"/>
              <a:gd name="connsiteY5" fmla="*/ 270430 h 513817"/>
              <a:gd name="connsiteX6" fmla="*/ 149413 w 513817"/>
              <a:gd name="connsiteY6" fmla="*/ 270430 h 513817"/>
              <a:gd name="connsiteX7" fmla="*/ 243387 w 513817"/>
              <a:gd name="connsiteY7" fmla="*/ 456351 h 513817"/>
              <a:gd name="connsiteX8" fmla="*/ 243387 w 513817"/>
              <a:gd name="connsiteY8" fmla="*/ 270430 h 513817"/>
              <a:gd name="connsiteX9" fmla="*/ 41241 w 513817"/>
              <a:gd name="connsiteY9" fmla="*/ 270430 h 513817"/>
              <a:gd name="connsiteX10" fmla="*/ 219724 w 513817"/>
              <a:gd name="connsiteY10" fmla="*/ 469872 h 513817"/>
              <a:gd name="connsiteX11" fmla="*/ 122370 w 513817"/>
              <a:gd name="connsiteY11" fmla="*/ 270430 h 513817"/>
              <a:gd name="connsiteX12" fmla="*/ 270430 w 513817"/>
              <a:gd name="connsiteY12" fmla="*/ 57466 h 513817"/>
              <a:gd name="connsiteX13" fmla="*/ 270430 w 513817"/>
              <a:gd name="connsiteY13" fmla="*/ 243387 h 513817"/>
              <a:gd name="connsiteX14" fmla="*/ 364404 w 513817"/>
              <a:gd name="connsiteY14" fmla="*/ 243387 h 513817"/>
              <a:gd name="connsiteX15" fmla="*/ 270430 w 513817"/>
              <a:gd name="connsiteY15" fmla="*/ 57466 h 513817"/>
              <a:gd name="connsiteX16" fmla="*/ 243387 w 513817"/>
              <a:gd name="connsiteY16" fmla="*/ 57466 h 513817"/>
              <a:gd name="connsiteX17" fmla="*/ 149413 w 513817"/>
              <a:gd name="connsiteY17" fmla="*/ 243387 h 513817"/>
              <a:gd name="connsiteX18" fmla="*/ 243387 w 513817"/>
              <a:gd name="connsiteY18" fmla="*/ 243387 h 513817"/>
              <a:gd name="connsiteX19" fmla="*/ 294093 w 513817"/>
              <a:gd name="connsiteY19" fmla="*/ 43945 h 513817"/>
              <a:gd name="connsiteX20" fmla="*/ 391447 w 513817"/>
              <a:gd name="connsiteY20" fmla="*/ 243387 h 513817"/>
              <a:gd name="connsiteX21" fmla="*/ 472576 w 513817"/>
              <a:gd name="connsiteY21" fmla="*/ 243387 h 513817"/>
              <a:gd name="connsiteX22" fmla="*/ 294093 w 513817"/>
              <a:gd name="connsiteY22" fmla="*/ 43945 h 513817"/>
              <a:gd name="connsiteX23" fmla="*/ 219724 w 513817"/>
              <a:gd name="connsiteY23" fmla="*/ 43945 h 513817"/>
              <a:gd name="connsiteX24" fmla="*/ 41241 w 513817"/>
              <a:gd name="connsiteY24" fmla="*/ 243387 h 513817"/>
              <a:gd name="connsiteX25" fmla="*/ 122370 w 513817"/>
              <a:gd name="connsiteY25" fmla="*/ 243387 h 513817"/>
              <a:gd name="connsiteX26" fmla="*/ 219724 w 513817"/>
              <a:gd name="connsiteY26" fmla="*/ 43945 h 513817"/>
              <a:gd name="connsiteX27" fmla="*/ 256909 w 513817"/>
              <a:gd name="connsiteY27" fmla="*/ 0 h 513817"/>
              <a:gd name="connsiteX28" fmla="*/ 513817 w 513817"/>
              <a:gd name="connsiteY28" fmla="*/ 256909 h 513817"/>
              <a:gd name="connsiteX29" fmla="*/ 256909 w 513817"/>
              <a:gd name="connsiteY29" fmla="*/ 513817 h 513817"/>
              <a:gd name="connsiteX30" fmla="*/ 0 w 513817"/>
              <a:gd name="connsiteY30" fmla="*/ 256909 h 513817"/>
              <a:gd name="connsiteX31" fmla="*/ 256909 w 513817"/>
              <a:gd name="connsiteY31" fmla="*/ 0 h 513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3817" h="513817">
                <a:moveTo>
                  <a:pt x="391447" y="270430"/>
                </a:moveTo>
                <a:cubicBezTo>
                  <a:pt x="386715" y="347503"/>
                  <a:pt x="338038" y="415786"/>
                  <a:pt x="294093" y="469872"/>
                </a:cubicBezTo>
                <a:cubicBezTo>
                  <a:pt x="391447" y="452970"/>
                  <a:pt x="466492" y="371165"/>
                  <a:pt x="472576" y="270430"/>
                </a:cubicBezTo>
                <a:close/>
                <a:moveTo>
                  <a:pt x="270430" y="270430"/>
                </a:moveTo>
                <a:lnTo>
                  <a:pt x="270430" y="456351"/>
                </a:lnTo>
                <a:cubicBezTo>
                  <a:pt x="313699" y="402941"/>
                  <a:pt x="358996" y="340066"/>
                  <a:pt x="364404" y="270430"/>
                </a:cubicBezTo>
                <a:close/>
                <a:moveTo>
                  <a:pt x="149413" y="270430"/>
                </a:moveTo>
                <a:cubicBezTo>
                  <a:pt x="154821" y="340066"/>
                  <a:pt x="200118" y="402941"/>
                  <a:pt x="243387" y="456351"/>
                </a:cubicBezTo>
                <a:lnTo>
                  <a:pt x="243387" y="270430"/>
                </a:lnTo>
                <a:close/>
                <a:moveTo>
                  <a:pt x="41241" y="270430"/>
                </a:moveTo>
                <a:cubicBezTo>
                  <a:pt x="47325" y="371165"/>
                  <a:pt x="122370" y="452970"/>
                  <a:pt x="219724" y="469872"/>
                </a:cubicBezTo>
                <a:cubicBezTo>
                  <a:pt x="175780" y="415786"/>
                  <a:pt x="127778" y="347503"/>
                  <a:pt x="122370" y="270430"/>
                </a:cubicBezTo>
                <a:close/>
                <a:moveTo>
                  <a:pt x="270430" y="57466"/>
                </a:moveTo>
                <a:lnTo>
                  <a:pt x="270430" y="243387"/>
                </a:lnTo>
                <a:lnTo>
                  <a:pt x="364404" y="243387"/>
                </a:lnTo>
                <a:cubicBezTo>
                  <a:pt x="358996" y="173075"/>
                  <a:pt x="313699" y="110876"/>
                  <a:pt x="270430" y="57466"/>
                </a:cubicBezTo>
                <a:close/>
                <a:moveTo>
                  <a:pt x="243387" y="57466"/>
                </a:moveTo>
                <a:cubicBezTo>
                  <a:pt x="200118" y="110876"/>
                  <a:pt x="154821" y="173751"/>
                  <a:pt x="149413" y="243387"/>
                </a:cubicBezTo>
                <a:lnTo>
                  <a:pt x="243387" y="243387"/>
                </a:lnTo>
                <a:close/>
                <a:moveTo>
                  <a:pt x="294093" y="43945"/>
                </a:moveTo>
                <a:cubicBezTo>
                  <a:pt x="338038" y="98031"/>
                  <a:pt x="386715" y="166314"/>
                  <a:pt x="391447" y="243387"/>
                </a:cubicBezTo>
                <a:lnTo>
                  <a:pt x="472576" y="243387"/>
                </a:lnTo>
                <a:cubicBezTo>
                  <a:pt x="466492" y="142652"/>
                  <a:pt x="391447" y="60847"/>
                  <a:pt x="294093" y="43945"/>
                </a:cubicBezTo>
                <a:close/>
                <a:moveTo>
                  <a:pt x="219724" y="43945"/>
                </a:moveTo>
                <a:cubicBezTo>
                  <a:pt x="122370" y="60847"/>
                  <a:pt x="47325" y="142652"/>
                  <a:pt x="41241" y="243387"/>
                </a:cubicBezTo>
                <a:lnTo>
                  <a:pt x="122370" y="243387"/>
                </a:lnTo>
                <a:cubicBezTo>
                  <a:pt x="127102" y="166314"/>
                  <a:pt x="175780" y="98031"/>
                  <a:pt x="219724" y="43945"/>
                </a:cubicBezTo>
                <a:close/>
                <a:moveTo>
                  <a:pt x="256909" y="0"/>
                </a:moveTo>
                <a:cubicBezTo>
                  <a:pt x="398884" y="0"/>
                  <a:pt x="513817" y="114933"/>
                  <a:pt x="513817" y="256909"/>
                </a:cubicBezTo>
                <a:cubicBezTo>
                  <a:pt x="513817" y="398884"/>
                  <a:pt x="398884" y="513817"/>
                  <a:pt x="256909" y="513817"/>
                </a:cubicBezTo>
                <a:cubicBezTo>
                  <a:pt x="114933" y="513817"/>
                  <a:pt x="0" y="398884"/>
                  <a:pt x="0" y="256909"/>
                </a:cubicBezTo>
                <a:cubicBezTo>
                  <a:pt x="0" y="114933"/>
                  <a:pt x="114933" y="0"/>
                  <a:pt x="25690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a:p>
        </p:txBody>
      </p:sp>
      <p:sp>
        <p:nvSpPr>
          <p:cNvPr id="36" name="Text Placeholder 5">
            <a:extLst>
              <a:ext uri="{FF2B5EF4-FFF2-40B4-BE49-F238E27FC236}">
                <a16:creationId xmlns:a16="http://schemas.microsoft.com/office/drawing/2014/main" id="{B0D9E394-4F17-2CD5-15A1-F59B1880897E}"/>
              </a:ext>
            </a:extLst>
          </p:cNvPr>
          <p:cNvSpPr>
            <a:spLocks noGrp="1"/>
          </p:cNvSpPr>
          <p:nvPr>
            <p:ph type="body" sz="quarter" idx="43"/>
          </p:nvPr>
        </p:nvSpPr>
        <p:spPr>
          <a:xfrm>
            <a:off x="5825570" y="2569349"/>
            <a:ext cx="540860" cy="594946"/>
          </a:xfrm>
          <a:custGeom>
            <a:avLst/>
            <a:gdLst>
              <a:gd name="connsiteX0" fmla="*/ 270768 w 540860"/>
              <a:gd name="connsiteY0" fmla="*/ 393307 h 594946"/>
              <a:gd name="connsiteX1" fmla="*/ 205527 w 540860"/>
              <a:gd name="connsiteY1" fmla="*/ 419167 h 594946"/>
              <a:gd name="connsiteX2" fmla="*/ 196062 w 540860"/>
              <a:gd name="connsiteY2" fmla="*/ 427956 h 594946"/>
              <a:gd name="connsiteX3" fmla="*/ 62199 w 540860"/>
              <a:gd name="connsiteY3" fmla="*/ 554382 h 594946"/>
              <a:gd name="connsiteX4" fmla="*/ 478661 w 540860"/>
              <a:gd name="connsiteY4" fmla="*/ 554382 h 594946"/>
              <a:gd name="connsiteX5" fmla="*/ 345474 w 540860"/>
              <a:gd name="connsiteY5" fmla="*/ 427956 h 594946"/>
              <a:gd name="connsiteX6" fmla="*/ 336009 w 540860"/>
              <a:gd name="connsiteY6" fmla="*/ 419167 h 594946"/>
              <a:gd name="connsiteX7" fmla="*/ 270768 w 540860"/>
              <a:gd name="connsiteY7" fmla="*/ 393307 h 594946"/>
              <a:gd name="connsiteX8" fmla="*/ 500296 w 540860"/>
              <a:gd name="connsiteY8" fmla="*/ 281247 h 594946"/>
              <a:gd name="connsiteX9" fmla="*/ 365081 w 540860"/>
              <a:gd name="connsiteY9" fmla="*/ 409701 h 594946"/>
              <a:gd name="connsiteX10" fmla="*/ 500296 w 540860"/>
              <a:gd name="connsiteY10" fmla="*/ 538156 h 594946"/>
              <a:gd name="connsiteX11" fmla="*/ 40565 w 540860"/>
              <a:gd name="connsiteY11" fmla="*/ 280571 h 594946"/>
              <a:gd name="connsiteX12" fmla="*/ 40565 w 540860"/>
              <a:gd name="connsiteY12" fmla="*/ 537480 h 594946"/>
              <a:gd name="connsiteX13" fmla="*/ 175780 w 540860"/>
              <a:gd name="connsiteY13" fmla="*/ 409025 h 594946"/>
              <a:gd name="connsiteX14" fmla="*/ 270429 w 540860"/>
              <a:gd name="connsiteY14" fmla="*/ 215668 h 594946"/>
              <a:gd name="connsiteX15" fmla="*/ 248795 w 540860"/>
              <a:gd name="connsiteY15" fmla="*/ 237302 h 594946"/>
              <a:gd name="connsiteX16" fmla="*/ 270429 w 540860"/>
              <a:gd name="connsiteY16" fmla="*/ 258936 h 594946"/>
              <a:gd name="connsiteX17" fmla="*/ 292064 w 540860"/>
              <a:gd name="connsiteY17" fmla="*/ 237302 h 594946"/>
              <a:gd name="connsiteX18" fmla="*/ 270429 w 540860"/>
              <a:gd name="connsiteY18" fmla="*/ 215668 h 594946"/>
              <a:gd name="connsiteX19" fmla="*/ 271105 w 540860"/>
              <a:gd name="connsiteY19" fmla="*/ 147384 h 594946"/>
              <a:gd name="connsiteX20" fmla="*/ 358995 w 540860"/>
              <a:gd name="connsiteY20" fmla="*/ 235274 h 594946"/>
              <a:gd name="connsiteX21" fmla="*/ 358995 w 540860"/>
              <a:gd name="connsiteY21" fmla="*/ 256908 h 594946"/>
              <a:gd name="connsiteX22" fmla="*/ 337361 w 540860"/>
              <a:gd name="connsiteY22" fmla="*/ 278543 h 594946"/>
              <a:gd name="connsiteX23" fmla="*/ 304233 w 540860"/>
              <a:gd name="connsiteY23" fmla="*/ 263669 h 594946"/>
              <a:gd name="connsiteX24" fmla="*/ 248119 w 540860"/>
              <a:gd name="connsiteY24" fmla="*/ 272458 h 594946"/>
              <a:gd name="connsiteX25" fmla="*/ 229865 w 540860"/>
              <a:gd name="connsiteY25" fmla="*/ 219048 h 594946"/>
              <a:gd name="connsiteX26" fmla="*/ 279218 w 540860"/>
              <a:gd name="connsiteY26" fmla="*/ 192005 h 594946"/>
              <a:gd name="connsiteX27" fmla="*/ 315050 w 540860"/>
              <a:gd name="connsiteY27" fmla="*/ 235950 h 594946"/>
              <a:gd name="connsiteX28" fmla="*/ 336685 w 540860"/>
              <a:gd name="connsiteY28" fmla="*/ 257584 h 594946"/>
              <a:gd name="connsiteX29" fmla="*/ 336685 w 540860"/>
              <a:gd name="connsiteY29" fmla="*/ 235950 h 594946"/>
              <a:gd name="connsiteX30" fmla="*/ 271105 w 540860"/>
              <a:gd name="connsiteY30" fmla="*/ 170371 h 594946"/>
              <a:gd name="connsiteX31" fmla="*/ 205526 w 540860"/>
              <a:gd name="connsiteY31" fmla="*/ 235950 h 594946"/>
              <a:gd name="connsiteX32" fmla="*/ 270429 w 540860"/>
              <a:gd name="connsiteY32" fmla="*/ 301529 h 594946"/>
              <a:gd name="connsiteX33" fmla="*/ 303557 w 540860"/>
              <a:gd name="connsiteY33" fmla="*/ 293416 h 594946"/>
              <a:gd name="connsiteX34" fmla="*/ 319107 w 540860"/>
              <a:gd name="connsiteY34" fmla="*/ 298149 h 594946"/>
              <a:gd name="connsiteX35" fmla="*/ 314374 w 540860"/>
              <a:gd name="connsiteY35" fmla="*/ 313698 h 594946"/>
              <a:gd name="connsiteX36" fmla="*/ 270429 w 540860"/>
              <a:gd name="connsiteY36" fmla="*/ 324516 h 594946"/>
              <a:gd name="connsiteX37" fmla="*/ 183216 w 540860"/>
              <a:gd name="connsiteY37" fmla="*/ 235274 h 594946"/>
              <a:gd name="connsiteX38" fmla="*/ 271105 w 540860"/>
              <a:gd name="connsiteY38" fmla="*/ 147384 h 594946"/>
              <a:gd name="connsiteX39" fmla="*/ 135215 w 540860"/>
              <a:gd name="connsiteY39" fmla="*/ 108172 h 594946"/>
              <a:gd name="connsiteX40" fmla="*/ 135215 w 540860"/>
              <a:gd name="connsiteY40" fmla="*/ 333305 h 594946"/>
              <a:gd name="connsiteX41" fmla="*/ 196062 w 540860"/>
              <a:gd name="connsiteY41" fmla="*/ 391447 h 594946"/>
              <a:gd name="connsiteX42" fmla="*/ 344798 w 540860"/>
              <a:gd name="connsiteY42" fmla="*/ 391447 h 594946"/>
              <a:gd name="connsiteX43" fmla="*/ 405645 w 540860"/>
              <a:gd name="connsiteY43" fmla="*/ 333305 h 594946"/>
              <a:gd name="connsiteX44" fmla="*/ 405645 w 540860"/>
              <a:gd name="connsiteY44" fmla="*/ 108172 h 594946"/>
              <a:gd name="connsiteX45" fmla="*/ 270430 w 540860"/>
              <a:gd name="connsiteY45" fmla="*/ 0 h 594946"/>
              <a:gd name="connsiteX46" fmla="*/ 351559 w 540860"/>
              <a:gd name="connsiteY46" fmla="*/ 67608 h 594946"/>
              <a:gd name="connsiteX47" fmla="*/ 446210 w 540860"/>
              <a:gd name="connsiteY47" fmla="*/ 67608 h 594946"/>
              <a:gd name="connsiteX48" fmla="*/ 446210 w 540860"/>
              <a:gd name="connsiteY48" fmla="*/ 126426 h 594946"/>
              <a:gd name="connsiteX49" fmla="*/ 540860 w 540860"/>
              <a:gd name="connsiteY49" fmla="*/ 217020 h 594946"/>
              <a:gd name="connsiteX50" fmla="*/ 540860 w 540860"/>
              <a:gd name="connsiteY50" fmla="*/ 594946 h 594946"/>
              <a:gd name="connsiteX51" fmla="*/ 0 w 540860"/>
              <a:gd name="connsiteY51" fmla="*/ 594946 h 594946"/>
              <a:gd name="connsiteX52" fmla="*/ 0 w 540860"/>
              <a:gd name="connsiteY52" fmla="*/ 217020 h 594946"/>
              <a:gd name="connsiteX53" fmla="*/ 94651 w 540860"/>
              <a:gd name="connsiteY53" fmla="*/ 127102 h 594946"/>
              <a:gd name="connsiteX54" fmla="*/ 94651 w 540860"/>
              <a:gd name="connsiteY54" fmla="*/ 67608 h 594946"/>
              <a:gd name="connsiteX55" fmla="*/ 189301 w 540860"/>
              <a:gd name="connsiteY55" fmla="*/ 67608 h 594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540860" h="594946">
                <a:moveTo>
                  <a:pt x="270768" y="393307"/>
                </a:moveTo>
                <a:cubicBezTo>
                  <a:pt x="247275" y="393307"/>
                  <a:pt x="223781" y="401927"/>
                  <a:pt x="205527" y="419167"/>
                </a:cubicBezTo>
                <a:lnTo>
                  <a:pt x="196062" y="427956"/>
                </a:lnTo>
                <a:lnTo>
                  <a:pt x="62199" y="554382"/>
                </a:lnTo>
                <a:lnTo>
                  <a:pt x="478661" y="554382"/>
                </a:lnTo>
                <a:lnTo>
                  <a:pt x="345474" y="427956"/>
                </a:lnTo>
                <a:lnTo>
                  <a:pt x="336009" y="419167"/>
                </a:lnTo>
                <a:cubicBezTo>
                  <a:pt x="317755" y="401927"/>
                  <a:pt x="294262" y="393307"/>
                  <a:pt x="270768" y="393307"/>
                </a:cubicBezTo>
                <a:close/>
                <a:moveTo>
                  <a:pt x="500296" y="281247"/>
                </a:moveTo>
                <a:lnTo>
                  <a:pt x="365081" y="409701"/>
                </a:lnTo>
                <a:lnTo>
                  <a:pt x="500296" y="538156"/>
                </a:lnTo>
                <a:close/>
                <a:moveTo>
                  <a:pt x="40565" y="280571"/>
                </a:moveTo>
                <a:lnTo>
                  <a:pt x="40565" y="537480"/>
                </a:lnTo>
                <a:lnTo>
                  <a:pt x="175780" y="409025"/>
                </a:lnTo>
                <a:close/>
                <a:moveTo>
                  <a:pt x="270429" y="215668"/>
                </a:moveTo>
                <a:cubicBezTo>
                  <a:pt x="258936" y="215668"/>
                  <a:pt x="248795" y="225133"/>
                  <a:pt x="248795" y="237302"/>
                </a:cubicBezTo>
                <a:cubicBezTo>
                  <a:pt x="248795" y="248795"/>
                  <a:pt x="258260" y="258936"/>
                  <a:pt x="270429" y="258936"/>
                </a:cubicBezTo>
                <a:cubicBezTo>
                  <a:pt x="282599" y="258936"/>
                  <a:pt x="292064" y="249471"/>
                  <a:pt x="292064" y="237302"/>
                </a:cubicBezTo>
                <a:cubicBezTo>
                  <a:pt x="292064" y="225133"/>
                  <a:pt x="282599" y="215668"/>
                  <a:pt x="270429" y="215668"/>
                </a:cubicBezTo>
                <a:close/>
                <a:moveTo>
                  <a:pt x="271105" y="147384"/>
                </a:moveTo>
                <a:cubicBezTo>
                  <a:pt x="319783" y="147384"/>
                  <a:pt x="358995" y="186596"/>
                  <a:pt x="358995" y="235274"/>
                </a:cubicBezTo>
                <a:lnTo>
                  <a:pt x="358995" y="256908"/>
                </a:lnTo>
                <a:cubicBezTo>
                  <a:pt x="358995" y="269078"/>
                  <a:pt x="349530" y="278543"/>
                  <a:pt x="337361" y="278543"/>
                </a:cubicBezTo>
                <a:cubicBezTo>
                  <a:pt x="324515" y="278543"/>
                  <a:pt x="312346" y="273134"/>
                  <a:pt x="304233" y="263669"/>
                </a:cubicBezTo>
                <a:cubicBezTo>
                  <a:pt x="290035" y="279895"/>
                  <a:pt x="266373" y="283275"/>
                  <a:pt x="248119" y="272458"/>
                </a:cubicBezTo>
                <a:cubicBezTo>
                  <a:pt x="229865" y="261641"/>
                  <a:pt x="222428" y="238654"/>
                  <a:pt x="229865" y="219048"/>
                </a:cubicBezTo>
                <a:cubicBezTo>
                  <a:pt x="237302" y="199442"/>
                  <a:pt x="258260" y="187949"/>
                  <a:pt x="279218" y="192005"/>
                </a:cubicBezTo>
                <a:cubicBezTo>
                  <a:pt x="300177" y="196061"/>
                  <a:pt x="315050" y="214315"/>
                  <a:pt x="315050" y="235950"/>
                </a:cubicBezTo>
                <a:cubicBezTo>
                  <a:pt x="315050" y="248119"/>
                  <a:pt x="324515" y="257584"/>
                  <a:pt x="336685" y="257584"/>
                </a:cubicBezTo>
                <a:lnTo>
                  <a:pt x="336685" y="235950"/>
                </a:lnTo>
                <a:cubicBezTo>
                  <a:pt x="336685" y="199442"/>
                  <a:pt x="306937" y="170371"/>
                  <a:pt x="271105" y="170371"/>
                </a:cubicBezTo>
                <a:cubicBezTo>
                  <a:pt x="235273" y="170371"/>
                  <a:pt x="205526" y="200118"/>
                  <a:pt x="205526" y="235950"/>
                </a:cubicBezTo>
                <a:cubicBezTo>
                  <a:pt x="204850" y="271782"/>
                  <a:pt x="234597" y="301529"/>
                  <a:pt x="270429" y="301529"/>
                </a:cubicBezTo>
                <a:cubicBezTo>
                  <a:pt x="281923" y="301529"/>
                  <a:pt x="293416" y="298825"/>
                  <a:pt x="303557" y="293416"/>
                </a:cubicBezTo>
                <a:cubicBezTo>
                  <a:pt x="308966" y="290712"/>
                  <a:pt x="315726" y="292740"/>
                  <a:pt x="319107" y="298149"/>
                </a:cubicBezTo>
                <a:cubicBezTo>
                  <a:pt x="321811" y="303557"/>
                  <a:pt x="319783" y="310318"/>
                  <a:pt x="314374" y="313698"/>
                </a:cubicBezTo>
                <a:cubicBezTo>
                  <a:pt x="300853" y="320459"/>
                  <a:pt x="285979" y="324516"/>
                  <a:pt x="270429" y="324516"/>
                </a:cubicBezTo>
                <a:cubicBezTo>
                  <a:pt x="221752" y="323840"/>
                  <a:pt x="182540" y="284627"/>
                  <a:pt x="183216" y="235274"/>
                </a:cubicBezTo>
                <a:cubicBezTo>
                  <a:pt x="183216" y="186596"/>
                  <a:pt x="222428" y="147384"/>
                  <a:pt x="271105" y="147384"/>
                </a:cubicBezTo>
                <a:close/>
                <a:moveTo>
                  <a:pt x="135215" y="108172"/>
                </a:moveTo>
                <a:lnTo>
                  <a:pt x="135215" y="333305"/>
                </a:lnTo>
                <a:lnTo>
                  <a:pt x="196062" y="391447"/>
                </a:lnTo>
                <a:cubicBezTo>
                  <a:pt x="240007" y="357644"/>
                  <a:pt x="300853" y="357644"/>
                  <a:pt x="344798" y="391447"/>
                </a:cubicBezTo>
                <a:lnTo>
                  <a:pt x="405645" y="333305"/>
                </a:lnTo>
                <a:lnTo>
                  <a:pt x="405645" y="108172"/>
                </a:lnTo>
                <a:close/>
                <a:moveTo>
                  <a:pt x="270430" y="0"/>
                </a:moveTo>
                <a:lnTo>
                  <a:pt x="351559" y="67608"/>
                </a:lnTo>
                <a:lnTo>
                  <a:pt x="446210" y="67608"/>
                </a:lnTo>
                <a:lnTo>
                  <a:pt x="446210" y="126426"/>
                </a:lnTo>
                <a:lnTo>
                  <a:pt x="540860" y="217020"/>
                </a:lnTo>
                <a:lnTo>
                  <a:pt x="540860" y="594946"/>
                </a:lnTo>
                <a:lnTo>
                  <a:pt x="0" y="594946"/>
                </a:lnTo>
                <a:lnTo>
                  <a:pt x="0" y="217020"/>
                </a:lnTo>
                <a:lnTo>
                  <a:pt x="94651" y="127102"/>
                </a:lnTo>
                <a:lnTo>
                  <a:pt x="94651" y="67608"/>
                </a:lnTo>
                <a:lnTo>
                  <a:pt x="189301" y="676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a:p>
        </p:txBody>
      </p:sp>
      <p:sp>
        <p:nvSpPr>
          <p:cNvPr id="37" name="Text Placeholder 7">
            <a:extLst>
              <a:ext uri="{FF2B5EF4-FFF2-40B4-BE49-F238E27FC236}">
                <a16:creationId xmlns:a16="http://schemas.microsoft.com/office/drawing/2014/main" id="{772A69CD-0326-405E-BE44-4DC84F92DF53}"/>
              </a:ext>
            </a:extLst>
          </p:cNvPr>
          <p:cNvSpPr>
            <a:spLocks noGrp="1"/>
          </p:cNvSpPr>
          <p:nvPr>
            <p:ph type="body" sz="quarter" idx="48"/>
          </p:nvPr>
        </p:nvSpPr>
        <p:spPr>
          <a:xfrm>
            <a:off x="5825911" y="3715116"/>
            <a:ext cx="539842" cy="541115"/>
          </a:xfrm>
          <a:custGeom>
            <a:avLst/>
            <a:gdLst>
              <a:gd name="connsiteX0" fmla="*/ 417472 w 539842"/>
              <a:gd name="connsiteY0" fmla="*/ 321135 h 541115"/>
              <a:gd name="connsiteX1" fmla="*/ 438431 w 539842"/>
              <a:gd name="connsiteY1" fmla="*/ 329924 h 541115"/>
              <a:gd name="connsiteX2" fmla="*/ 531729 w 539842"/>
              <a:gd name="connsiteY2" fmla="*/ 423222 h 541115"/>
              <a:gd name="connsiteX3" fmla="*/ 539842 w 539842"/>
              <a:gd name="connsiteY3" fmla="*/ 444181 h 541115"/>
              <a:gd name="connsiteX4" fmla="*/ 531053 w 539842"/>
              <a:gd name="connsiteY4" fmla="*/ 465139 h 541115"/>
              <a:gd name="connsiteX5" fmla="*/ 520912 w 539842"/>
              <a:gd name="connsiteY5" fmla="*/ 475280 h 541115"/>
              <a:gd name="connsiteX6" fmla="*/ 386373 w 539842"/>
              <a:gd name="connsiteY6" fmla="*/ 340741 h 541115"/>
              <a:gd name="connsiteX7" fmla="*/ 396514 w 539842"/>
              <a:gd name="connsiteY7" fmla="*/ 329924 h 541115"/>
              <a:gd name="connsiteX8" fmla="*/ 417472 w 539842"/>
              <a:gd name="connsiteY8" fmla="*/ 321135 h 541115"/>
              <a:gd name="connsiteX9" fmla="*/ 44956 w 539842"/>
              <a:gd name="connsiteY9" fmla="*/ 39888 h 541115"/>
              <a:gd name="connsiteX10" fmla="*/ 179495 w 539842"/>
              <a:gd name="connsiteY10" fmla="*/ 174427 h 541115"/>
              <a:gd name="connsiteX11" fmla="*/ 158536 w 539842"/>
              <a:gd name="connsiteY11" fmla="*/ 194709 h 541115"/>
              <a:gd name="connsiteX12" fmla="*/ 154480 w 539842"/>
              <a:gd name="connsiteY12" fmla="*/ 204850 h 541115"/>
              <a:gd name="connsiteX13" fmla="*/ 158536 w 539842"/>
              <a:gd name="connsiteY13" fmla="*/ 214991 h 541115"/>
              <a:gd name="connsiteX14" fmla="*/ 326203 w 539842"/>
              <a:gd name="connsiteY14" fmla="*/ 381982 h 541115"/>
              <a:gd name="connsiteX15" fmla="*/ 336344 w 539842"/>
              <a:gd name="connsiteY15" fmla="*/ 386038 h 541115"/>
              <a:gd name="connsiteX16" fmla="*/ 346485 w 539842"/>
              <a:gd name="connsiteY16" fmla="*/ 381982 h 541115"/>
              <a:gd name="connsiteX17" fmla="*/ 366767 w 539842"/>
              <a:gd name="connsiteY17" fmla="*/ 361024 h 541115"/>
              <a:gd name="connsiteX18" fmla="*/ 500630 w 539842"/>
              <a:gd name="connsiteY18" fmla="*/ 495563 h 541115"/>
              <a:gd name="connsiteX19" fmla="*/ 482376 w 539842"/>
              <a:gd name="connsiteY19" fmla="*/ 513817 h 541115"/>
              <a:gd name="connsiteX20" fmla="*/ 413417 w 539842"/>
              <a:gd name="connsiteY20" fmla="*/ 540860 h 541115"/>
              <a:gd name="connsiteX21" fmla="*/ 305245 w 539842"/>
              <a:gd name="connsiteY21" fmla="*/ 509084 h 541115"/>
              <a:gd name="connsiteX22" fmla="*/ 262652 w 539842"/>
              <a:gd name="connsiteY22" fmla="*/ 482041 h 541115"/>
              <a:gd name="connsiteX23" fmla="*/ 56449 w 539842"/>
              <a:gd name="connsiteY23" fmla="*/ 269077 h 541115"/>
              <a:gd name="connsiteX24" fmla="*/ 15885 w 539842"/>
              <a:gd name="connsiteY24" fmla="*/ 198090 h 541115"/>
              <a:gd name="connsiteX25" fmla="*/ 335 w 539842"/>
              <a:gd name="connsiteY25" fmla="*/ 110200 h 541115"/>
              <a:gd name="connsiteX26" fmla="*/ 22645 w 539842"/>
              <a:gd name="connsiteY26" fmla="*/ 62198 h 541115"/>
              <a:gd name="connsiteX27" fmla="*/ 44956 w 539842"/>
              <a:gd name="connsiteY27" fmla="*/ 39888 h 541115"/>
              <a:gd name="connsiteX28" fmla="*/ 97013 w 539842"/>
              <a:gd name="connsiteY28" fmla="*/ 0 h 541115"/>
              <a:gd name="connsiteX29" fmla="*/ 117296 w 539842"/>
              <a:gd name="connsiteY29" fmla="*/ 8789 h 541115"/>
              <a:gd name="connsiteX30" fmla="*/ 210594 w 539842"/>
              <a:gd name="connsiteY30" fmla="*/ 101411 h 541115"/>
              <a:gd name="connsiteX31" fmla="*/ 219383 w 539842"/>
              <a:gd name="connsiteY31" fmla="*/ 122370 h 541115"/>
              <a:gd name="connsiteX32" fmla="*/ 210594 w 539842"/>
              <a:gd name="connsiteY32" fmla="*/ 143328 h 541115"/>
              <a:gd name="connsiteX33" fmla="*/ 200453 w 539842"/>
              <a:gd name="connsiteY33" fmla="*/ 153469 h 541115"/>
              <a:gd name="connsiteX34" fmla="*/ 65914 w 539842"/>
              <a:gd name="connsiteY34" fmla="*/ 18930 h 541115"/>
              <a:gd name="connsiteX35" fmla="*/ 76055 w 539842"/>
              <a:gd name="connsiteY35" fmla="*/ 8789 h 541115"/>
              <a:gd name="connsiteX36" fmla="*/ 97013 w 539842"/>
              <a:gd name="connsiteY36" fmla="*/ 0 h 54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39842" h="541115">
                <a:moveTo>
                  <a:pt x="417472" y="321135"/>
                </a:moveTo>
                <a:cubicBezTo>
                  <a:pt x="425585" y="321135"/>
                  <a:pt x="433022" y="324515"/>
                  <a:pt x="438431" y="329924"/>
                </a:cubicBezTo>
                <a:lnTo>
                  <a:pt x="531729" y="423222"/>
                </a:lnTo>
                <a:cubicBezTo>
                  <a:pt x="537138" y="428631"/>
                  <a:pt x="539842" y="436068"/>
                  <a:pt x="539842" y="444181"/>
                </a:cubicBezTo>
                <a:cubicBezTo>
                  <a:pt x="539842" y="452294"/>
                  <a:pt x="536462" y="459730"/>
                  <a:pt x="531053" y="465139"/>
                </a:cubicBezTo>
                <a:lnTo>
                  <a:pt x="520912" y="475280"/>
                </a:lnTo>
                <a:lnTo>
                  <a:pt x="386373" y="340741"/>
                </a:lnTo>
                <a:lnTo>
                  <a:pt x="396514" y="329924"/>
                </a:lnTo>
                <a:cubicBezTo>
                  <a:pt x="401923" y="324515"/>
                  <a:pt x="409360" y="321135"/>
                  <a:pt x="417472" y="321135"/>
                </a:cubicBezTo>
                <a:close/>
                <a:moveTo>
                  <a:pt x="44956" y="39888"/>
                </a:moveTo>
                <a:lnTo>
                  <a:pt x="179495" y="174427"/>
                </a:lnTo>
                <a:lnTo>
                  <a:pt x="158536" y="194709"/>
                </a:lnTo>
                <a:cubicBezTo>
                  <a:pt x="155832" y="197413"/>
                  <a:pt x="154480" y="201470"/>
                  <a:pt x="154480" y="204850"/>
                </a:cubicBezTo>
                <a:cubicBezTo>
                  <a:pt x="154480" y="208231"/>
                  <a:pt x="155832" y="212287"/>
                  <a:pt x="158536" y="214991"/>
                </a:cubicBezTo>
                <a:lnTo>
                  <a:pt x="326203" y="381982"/>
                </a:lnTo>
                <a:cubicBezTo>
                  <a:pt x="328907" y="384686"/>
                  <a:pt x="332964" y="386038"/>
                  <a:pt x="336344" y="386038"/>
                </a:cubicBezTo>
                <a:cubicBezTo>
                  <a:pt x="339724" y="386038"/>
                  <a:pt x="343781" y="384686"/>
                  <a:pt x="346485" y="381982"/>
                </a:cubicBezTo>
                <a:lnTo>
                  <a:pt x="366767" y="361024"/>
                </a:lnTo>
                <a:lnTo>
                  <a:pt x="500630" y="495563"/>
                </a:lnTo>
                <a:lnTo>
                  <a:pt x="482376" y="513817"/>
                </a:lnTo>
                <a:cubicBezTo>
                  <a:pt x="464798" y="532747"/>
                  <a:pt x="439107" y="542888"/>
                  <a:pt x="413417" y="540860"/>
                </a:cubicBezTo>
                <a:cubicBezTo>
                  <a:pt x="374880" y="538155"/>
                  <a:pt x="339048" y="525986"/>
                  <a:pt x="305245" y="509084"/>
                </a:cubicBezTo>
                <a:cubicBezTo>
                  <a:pt x="290371" y="500971"/>
                  <a:pt x="276173" y="492182"/>
                  <a:pt x="262652" y="482041"/>
                </a:cubicBezTo>
                <a:cubicBezTo>
                  <a:pt x="181523" y="424575"/>
                  <a:pt x="111887" y="352235"/>
                  <a:pt x="56449" y="269077"/>
                </a:cubicBezTo>
                <a:cubicBezTo>
                  <a:pt x="40899" y="246767"/>
                  <a:pt x="26702" y="223104"/>
                  <a:pt x="15885" y="198090"/>
                </a:cubicBezTo>
                <a:cubicBezTo>
                  <a:pt x="5743" y="169694"/>
                  <a:pt x="-1693" y="140623"/>
                  <a:pt x="335" y="110200"/>
                </a:cubicBezTo>
                <a:cubicBezTo>
                  <a:pt x="1011" y="91946"/>
                  <a:pt x="9124" y="75044"/>
                  <a:pt x="22645" y="62198"/>
                </a:cubicBezTo>
                <a:cubicBezTo>
                  <a:pt x="28054" y="56790"/>
                  <a:pt x="36167" y="48677"/>
                  <a:pt x="44956" y="39888"/>
                </a:cubicBezTo>
                <a:close/>
                <a:moveTo>
                  <a:pt x="97013" y="0"/>
                </a:moveTo>
                <a:cubicBezTo>
                  <a:pt x="104450" y="0"/>
                  <a:pt x="111887" y="3380"/>
                  <a:pt x="117296" y="8789"/>
                </a:cubicBezTo>
                <a:lnTo>
                  <a:pt x="210594" y="101411"/>
                </a:lnTo>
                <a:cubicBezTo>
                  <a:pt x="216003" y="106820"/>
                  <a:pt x="219383" y="114257"/>
                  <a:pt x="219383" y="122370"/>
                </a:cubicBezTo>
                <a:cubicBezTo>
                  <a:pt x="219383" y="130482"/>
                  <a:pt x="216003" y="137919"/>
                  <a:pt x="210594" y="143328"/>
                </a:cubicBezTo>
                <a:lnTo>
                  <a:pt x="200453" y="153469"/>
                </a:lnTo>
                <a:lnTo>
                  <a:pt x="65914" y="18930"/>
                </a:lnTo>
                <a:lnTo>
                  <a:pt x="76055" y="8789"/>
                </a:lnTo>
                <a:cubicBezTo>
                  <a:pt x="81464" y="3380"/>
                  <a:pt x="89577" y="0"/>
                  <a:pt x="9701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a:p>
        </p:txBody>
      </p:sp>
      <p:sp>
        <p:nvSpPr>
          <p:cNvPr id="38" name="Text Placeholder 8">
            <a:extLst>
              <a:ext uri="{FF2B5EF4-FFF2-40B4-BE49-F238E27FC236}">
                <a16:creationId xmlns:a16="http://schemas.microsoft.com/office/drawing/2014/main" id="{22FDA902-E2B2-82D1-473A-34A141C5D40A}"/>
              </a:ext>
            </a:extLst>
          </p:cNvPr>
          <p:cNvSpPr>
            <a:spLocks noGrp="1"/>
          </p:cNvSpPr>
          <p:nvPr>
            <p:ph type="body" sz="quarter" idx="41"/>
          </p:nvPr>
        </p:nvSpPr>
        <p:spPr>
          <a:xfrm>
            <a:off x="5954486" y="4874403"/>
            <a:ext cx="283026" cy="459731"/>
          </a:xfrm>
          <a:custGeom>
            <a:avLst/>
            <a:gdLst>
              <a:gd name="connsiteX0" fmla="*/ 141514 w 283026"/>
              <a:gd name="connsiteY0" fmla="*/ 81129 h 459731"/>
              <a:gd name="connsiteX1" fmla="*/ 80667 w 283026"/>
              <a:gd name="connsiteY1" fmla="*/ 141976 h 459731"/>
              <a:gd name="connsiteX2" fmla="*/ 141514 w 283026"/>
              <a:gd name="connsiteY2" fmla="*/ 202823 h 459731"/>
              <a:gd name="connsiteX3" fmla="*/ 202361 w 283026"/>
              <a:gd name="connsiteY3" fmla="*/ 141976 h 459731"/>
              <a:gd name="connsiteX4" fmla="*/ 141514 w 283026"/>
              <a:gd name="connsiteY4" fmla="*/ 81129 h 459731"/>
              <a:gd name="connsiteX5" fmla="*/ 141514 w 283026"/>
              <a:gd name="connsiteY5" fmla="*/ 0 h 459731"/>
              <a:gd name="connsiteX6" fmla="*/ 258475 w 283026"/>
              <a:gd name="connsiteY6" fmla="*/ 62199 h 459731"/>
              <a:gd name="connsiteX7" fmla="*/ 273348 w 283026"/>
              <a:gd name="connsiteY7" fmla="*/ 194034 h 459731"/>
              <a:gd name="connsiteX8" fmla="*/ 209121 w 283026"/>
              <a:gd name="connsiteY8" fmla="*/ 336009 h 459731"/>
              <a:gd name="connsiteX9" fmla="*/ 153683 w 283026"/>
              <a:gd name="connsiteY9" fmla="*/ 452294 h 459731"/>
              <a:gd name="connsiteX10" fmla="*/ 141514 w 283026"/>
              <a:gd name="connsiteY10" fmla="*/ 459731 h 459731"/>
              <a:gd name="connsiteX11" fmla="*/ 129344 w 283026"/>
              <a:gd name="connsiteY11" fmla="*/ 452294 h 459731"/>
              <a:gd name="connsiteX12" fmla="*/ 73906 w 283026"/>
              <a:gd name="connsiteY12" fmla="*/ 336009 h 459731"/>
              <a:gd name="connsiteX13" fmla="*/ 9679 w 283026"/>
              <a:gd name="connsiteY13" fmla="*/ 194034 h 459731"/>
              <a:gd name="connsiteX14" fmla="*/ 24553 w 283026"/>
              <a:gd name="connsiteY14" fmla="*/ 62199 h 459731"/>
              <a:gd name="connsiteX15" fmla="*/ 141514 w 283026"/>
              <a:gd name="connsiteY15" fmla="*/ 0 h 45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3026" h="459731">
                <a:moveTo>
                  <a:pt x="141514" y="81129"/>
                </a:moveTo>
                <a:cubicBezTo>
                  <a:pt x="107710" y="81129"/>
                  <a:pt x="80667" y="108172"/>
                  <a:pt x="80667" y="141976"/>
                </a:cubicBezTo>
                <a:cubicBezTo>
                  <a:pt x="80667" y="175780"/>
                  <a:pt x="107710" y="202823"/>
                  <a:pt x="141514" y="202823"/>
                </a:cubicBezTo>
                <a:cubicBezTo>
                  <a:pt x="175318" y="202823"/>
                  <a:pt x="202361" y="175780"/>
                  <a:pt x="202361" y="141976"/>
                </a:cubicBezTo>
                <a:cubicBezTo>
                  <a:pt x="202361" y="108172"/>
                  <a:pt x="175318" y="81129"/>
                  <a:pt x="141514" y="81129"/>
                </a:cubicBezTo>
                <a:close/>
                <a:moveTo>
                  <a:pt x="141514" y="0"/>
                </a:moveTo>
                <a:cubicBezTo>
                  <a:pt x="188163" y="0"/>
                  <a:pt x="232108" y="22987"/>
                  <a:pt x="258475" y="62199"/>
                </a:cubicBezTo>
                <a:cubicBezTo>
                  <a:pt x="284842" y="100735"/>
                  <a:pt x="290250" y="150089"/>
                  <a:pt x="273348" y="194034"/>
                </a:cubicBezTo>
                <a:lnTo>
                  <a:pt x="209121" y="336009"/>
                </a:lnTo>
                <a:lnTo>
                  <a:pt x="153683" y="452294"/>
                </a:lnTo>
                <a:cubicBezTo>
                  <a:pt x="151655" y="457027"/>
                  <a:pt x="146922" y="459731"/>
                  <a:pt x="141514" y="459731"/>
                </a:cubicBezTo>
                <a:cubicBezTo>
                  <a:pt x="136105" y="459731"/>
                  <a:pt x="131373" y="457027"/>
                  <a:pt x="129344" y="452294"/>
                </a:cubicBezTo>
                <a:lnTo>
                  <a:pt x="73906" y="336009"/>
                </a:lnTo>
                <a:lnTo>
                  <a:pt x="9679" y="194034"/>
                </a:lnTo>
                <a:cubicBezTo>
                  <a:pt x="-7223" y="150089"/>
                  <a:pt x="-1814" y="100735"/>
                  <a:pt x="24553" y="62199"/>
                </a:cubicBezTo>
                <a:cubicBezTo>
                  <a:pt x="50920" y="22987"/>
                  <a:pt x="94865" y="0"/>
                  <a:pt x="14151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a:p>
        </p:txBody>
      </p:sp>
    </p:spTree>
    <p:extLst>
      <p:ext uri="{BB962C8B-B14F-4D97-AF65-F5344CB8AC3E}">
        <p14:creationId xmlns:p14="http://schemas.microsoft.com/office/powerpoint/2010/main" val="2065527209"/>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S06V1">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0" y="1788160"/>
            <a:ext cx="12192000" cy="3281680"/>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3" y="2045548"/>
            <a:ext cx="11017251" cy="1383452"/>
          </a:xfrm>
        </p:spPr>
        <p:txBody>
          <a:bodyPr anchor="b">
            <a:noAutofit/>
          </a:bodyPr>
          <a:lstStyle>
            <a:lvl1pPr algn="ctr">
              <a:defRPr sz="4400">
                <a:solidFill>
                  <a:schemeClr val="tx1"/>
                </a:solidFill>
                <a:latin typeface="+mj-lt"/>
                <a:cs typeface="Poppins" pitchFamily="2" charset="77"/>
              </a:defRPr>
            </a:lvl1pPr>
          </a:lstStyle>
          <a:p>
            <a:r>
              <a:rPr lang="en-US"/>
              <a:t>Click to edit Master title style</a:t>
            </a:r>
          </a:p>
        </p:txBody>
      </p:sp>
      <p:cxnSp>
        <p:nvCxnSpPr>
          <p:cNvPr id="11" name="Straight Connector 10">
            <a:extLst>
              <a:ext uri="{FF2B5EF4-FFF2-40B4-BE49-F238E27FC236}">
                <a16:creationId xmlns:a16="http://schemas.microsoft.com/office/drawing/2014/main" id="{0CA0C2D1-06AD-3620-044D-2EAE71AC87AC}"/>
              </a:ext>
            </a:extLst>
          </p:cNvPr>
          <p:cNvCxnSpPr>
            <a:cxnSpLocks/>
          </p:cNvCxnSpPr>
          <p:nvPr userDrawn="1"/>
        </p:nvCxnSpPr>
        <p:spPr>
          <a:xfrm>
            <a:off x="1638300" y="584994"/>
            <a:ext cx="4267200" cy="0"/>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a:cxnSpLocks/>
          </p:cNvCxnSpPr>
          <p:nvPr userDrawn="1"/>
        </p:nvCxnSpPr>
        <p:spPr>
          <a:xfrm>
            <a:off x="10345266" y="584994"/>
            <a:ext cx="1259359" cy="0"/>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hasCustomPrompt="1"/>
          </p:nvPr>
        </p:nvSpPr>
        <p:spPr>
          <a:xfrm>
            <a:off x="587376" y="3672238"/>
            <a:ext cx="11017250" cy="1140214"/>
          </a:xfrm>
        </p:spPr>
        <p:txBody>
          <a:bodyPr vert="horz" lIns="91440" tIns="45720" rIns="91440" bIns="45720" rtlCol="0">
            <a:noAutofit/>
          </a:bodyPr>
          <a:lstStyle>
            <a:lvl1pPr marL="0" indent="0" algn="ctr">
              <a:buNone/>
              <a:defRPr lang="en-US" sz="1800" b="1" dirty="0">
                <a:solidFill>
                  <a:schemeClr val="tx1"/>
                </a:solidFill>
              </a:defRPr>
            </a:lvl1pPr>
          </a:lstStyle>
          <a:p>
            <a:pPr marL="228600" lvl="0" indent="-228600">
              <a:lnSpc>
                <a:spcPct val="100000"/>
              </a:lnSpc>
              <a:spcBef>
                <a:spcPts val="0"/>
              </a:spcBef>
            </a:pPr>
            <a:r>
              <a:rPr lang="en-US"/>
              <a:t>Click to edit Master title style</a:t>
            </a:r>
          </a:p>
        </p:txBody>
      </p:sp>
    </p:spTree>
    <p:extLst>
      <p:ext uri="{BB962C8B-B14F-4D97-AF65-F5344CB8AC3E}">
        <p14:creationId xmlns:p14="http://schemas.microsoft.com/office/powerpoint/2010/main" val="661283895"/>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S06V2">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9705974" y="1788160"/>
            <a:ext cx="2486025" cy="3281680"/>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3" y="2045548"/>
            <a:ext cx="5508627" cy="1383452"/>
          </a:xfrm>
        </p:spPr>
        <p:txBody>
          <a:bodyPr anchor="b">
            <a:noAutofit/>
          </a:bodyPr>
          <a:lstStyle>
            <a:lvl1pPr algn="l">
              <a:defRPr sz="4400">
                <a:solidFill>
                  <a:schemeClr val="tx1"/>
                </a:solidFill>
                <a:latin typeface="+mj-lt"/>
                <a:cs typeface="Poppins" pitchFamily="2" charset="77"/>
              </a:defRPr>
            </a:lvl1pPr>
          </a:lstStyle>
          <a:p>
            <a:r>
              <a:rPr lang="en-US"/>
              <a:t>Click to edit Master title style</a:t>
            </a:r>
          </a:p>
        </p:txBody>
      </p:sp>
      <p:cxnSp>
        <p:nvCxnSpPr>
          <p:cNvPr id="11" name="Straight Connector 10">
            <a:extLst>
              <a:ext uri="{FF2B5EF4-FFF2-40B4-BE49-F238E27FC236}">
                <a16:creationId xmlns:a16="http://schemas.microsoft.com/office/drawing/2014/main" id="{0CA0C2D1-06AD-3620-044D-2EAE71AC87AC}"/>
              </a:ext>
            </a:extLst>
          </p:cNvPr>
          <p:cNvCxnSpPr>
            <a:cxnSpLocks/>
          </p:cNvCxnSpPr>
          <p:nvPr userDrawn="1"/>
        </p:nvCxnSpPr>
        <p:spPr>
          <a:xfrm>
            <a:off x="1638300" y="584994"/>
            <a:ext cx="4267200" cy="0"/>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a:cxnSpLocks/>
          </p:cNvCxnSpPr>
          <p:nvPr userDrawn="1"/>
        </p:nvCxnSpPr>
        <p:spPr>
          <a:xfrm>
            <a:off x="10345266" y="584994"/>
            <a:ext cx="1259359" cy="0"/>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hasCustomPrompt="1"/>
          </p:nvPr>
        </p:nvSpPr>
        <p:spPr>
          <a:xfrm>
            <a:off x="587376" y="3672238"/>
            <a:ext cx="5508626" cy="1140214"/>
          </a:xfrm>
        </p:spPr>
        <p:txBody>
          <a:bodyPr vert="horz" lIns="91440" tIns="45720" rIns="91440" bIns="45720" rtlCol="0">
            <a:noAutofit/>
          </a:bodyPr>
          <a:lstStyle>
            <a:lvl1pPr marL="0" indent="0" algn="l">
              <a:buNone/>
              <a:defRPr lang="en-US" sz="1800" b="1" dirty="0">
                <a:solidFill>
                  <a:schemeClr val="tx1"/>
                </a:solidFill>
              </a:defRPr>
            </a:lvl1pPr>
          </a:lstStyle>
          <a:p>
            <a:pPr marL="228600" lvl="0" indent="-228600">
              <a:lnSpc>
                <a:spcPct val="100000"/>
              </a:lnSpc>
              <a:spcBef>
                <a:spcPts val="0"/>
              </a:spcBef>
            </a:pPr>
            <a:r>
              <a:rPr lang="en-US"/>
              <a:t>Click to edit Master title style</a:t>
            </a:r>
          </a:p>
        </p:txBody>
      </p:sp>
      <p:sp>
        <p:nvSpPr>
          <p:cNvPr id="3" name="Picture Placeholder 6">
            <a:extLst>
              <a:ext uri="{FF2B5EF4-FFF2-40B4-BE49-F238E27FC236}">
                <a16:creationId xmlns:a16="http://schemas.microsoft.com/office/drawing/2014/main" id="{797822D4-3AF1-5B58-2FF0-158DBC5AC595}"/>
              </a:ext>
            </a:extLst>
          </p:cNvPr>
          <p:cNvSpPr>
            <a:spLocks noGrp="1"/>
          </p:cNvSpPr>
          <p:nvPr>
            <p:ph type="pic" sz="quarter" idx="19"/>
          </p:nvPr>
        </p:nvSpPr>
        <p:spPr>
          <a:xfrm>
            <a:off x="8112125" y="781050"/>
            <a:ext cx="3492500" cy="5295902"/>
          </a:xfrm>
        </p:spPr>
        <p:txBody>
          <a:bodyPr vert="horz" lIns="91440" tIns="45720" rIns="91440" bIns="45720" rtlCol="0">
            <a:normAutofit/>
          </a:bodyPr>
          <a:lstStyle>
            <a:lvl1pPr>
              <a:defRPr lang="en-US" dirty="0">
                <a:solidFill>
                  <a:schemeClr val="tx1"/>
                </a:solidFill>
              </a:defRPr>
            </a:lvl1pPr>
          </a:lstStyle>
          <a:p>
            <a:pPr marL="0" lvl="0" indent="0">
              <a:buNone/>
            </a:pPr>
            <a:endParaRPr lang="en-US"/>
          </a:p>
        </p:txBody>
      </p:sp>
    </p:spTree>
    <p:extLst>
      <p:ext uri="{BB962C8B-B14F-4D97-AF65-F5344CB8AC3E}">
        <p14:creationId xmlns:p14="http://schemas.microsoft.com/office/powerpoint/2010/main" val="594851916"/>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S06V3">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1307305" y="2045546"/>
            <a:ext cx="9577390" cy="1383453"/>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1307305" y="2045546"/>
            <a:ext cx="9577390" cy="1383453"/>
          </a:xfrm>
        </p:spPr>
        <p:txBody>
          <a:bodyPr anchor="b">
            <a:noAutofit/>
          </a:bodyPr>
          <a:lstStyle>
            <a:lvl1pPr algn="ctr">
              <a:defRPr sz="4400">
                <a:solidFill>
                  <a:schemeClr val="tx1"/>
                </a:solidFill>
                <a:latin typeface="+mj-lt"/>
                <a:cs typeface="Poppins" pitchFamily="2" charset="77"/>
              </a:defRPr>
            </a:lvl1pPr>
          </a:lstStyle>
          <a:p>
            <a:r>
              <a:rPr lang="en-US"/>
              <a:t>Click to edit Master title style</a:t>
            </a:r>
          </a:p>
        </p:txBody>
      </p:sp>
      <p:cxnSp>
        <p:nvCxnSpPr>
          <p:cNvPr id="11" name="Straight Connector 10">
            <a:extLst>
              <a:ext uri="{FF2B5EF4-FFF2-40B4-BE49-F238E27FC236}">
                <a16:creationId xmlns:a16="http://schemas.microsoft.com/office/drawing/2014/main" id="{0CA0C2D1-06AD-3620-044D-2EAE71AC87AC}"/>
              </a:ext>
            </a:extLst>
          </p:cNvPr>
          <p:cNvCxnSpPr>
            <a:cxnSpLocks/>
          </p:cNvCxnSpPr>
          <p:nvPr userDrawn="1"/>
        </p:nvCxnSpPr>
        <p:spPr>
          <a:xfrm>
            <a:off x="1638300" y="584994"/>
            <a:ext cx="4267200" cy="0"/>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a:cxnSpLocks/>
          </p:cNvCxnSpPr>
          <p:nvPr userDrawn="1"/>
        </p:nvCxnSpPr>
        <p:spPr>
          <a:xfrm>
            <a:off x="10345266" y="584994"/>
            <a:ext cx="1259359" cy="0"/>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hasCustomPrompt="1"/>
          </p:nvPr>
        </p:nvSpPr>
        <p:spPr>
          <a:xfrm>
            <a:off x="1307306" y="3672238"/>
            <a:ext cx="9577388" cy="1140214"/>
          </a:xfrm>
        </p:spPr>
        <p:txBody>
          <a:bodyPr vert="horz" lIns="91440" tIns="45720" rIns="91440" bIns="45720" rtlCol="0">
            <a:noAutofit/>
          </a:bodyPr>
          <a:lstStyle>
            <a:lvl1pPr marL="0" indent="0" algn="ctr">
              <a:buNone/>
              <a:defRPr lang="en-US" sz="1800" b="1" dirty="0">
                <a:solidFill>
                  <a:schemeClr val="tx1"/>
                </a:solidFill>
              </a:defRPr>
            </a:lvl1pPr>
          </a:lstStyle>
          <a:p>
            <a:pPr marL="228600" lvl="0" indent="-228600">
              <a:lnSpc>
                <a:spcPct val="100000"/>
              </a:lnSpc>
              <a:spcBef>
                <a:spcPts val="0"/>
              </a:spcBef>
            </a:pPr>
            <a:r>
              <a:rPr lang="en-US"/>
              <a:t>Click to edit Master title style</a:t>
            </a:r>
          </a:p>
        </p:txBody>
      </p:sp>
    </p:spTree>
    <p:extLst>
      <p:ext uri="{BB962C8B-B14F-4D97-AF65-F5344CB8AC3E}">
        <p14:creationId xmlns:p14="http://schemas.microsoft.com/office/powerpoint/2010/main" val="1648998609"/>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S07V1">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E7C7D43-1CC3-3332-AEFC-59ABB023F7AC}"/>
              </a:ext>
            </a:extLst>
          </p:cNvPr>
          <p:cNvSpPr/>
          <p:nvPr userDrawn="1"/>
        </p:nvSpPr>
        <p:spPr>
          <a:xfrm>
            <a:off x="1142336" y="3429000"/>
            <a:ext cx="3189032" cy="3429000"/>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90602" y="584200"/>
            <a:ext cx="10210796" cy="811463"/>
          </a:xfrm>
        </p:spPr>
        <p:txBody>
          <a:bodyPr vert="horz" lIns="91440" tIns="45720" rIns="91440" bIns="45720" rtlCol="0" anchor="t">
            <a:noAutofit/>
          </a:bodyPr>
          <a:lstStyle>
            <a:lvl1pPr>
              <a:defRPr lang="en-US" sz="4400" dirty="0">
                <a:solidFill>
                  <a:schemeClr val="tx1"/>
                </a:solidFill>
              </a:defRPr>
            </a:lvl1pPr>
          </a:lstStyle>
          <a:p>
            <a:pPr lvl="0"/>
            <a:r>
              <a:rPr lang="en-US"/>
              <a:t>Click to edit Master title style</a:t>
            </a:r>
          </a:p>
        </p:txBody>
      </p:sp>
      <p:grpSp>
        <p:nvGrpSpPr>
          <p:cNvPr id="7" name="Group 6">
            <a:extLst>
              <a:ext uri="{FF2B5EF4-FFF2-40B4-BE49-F238E27FC236}">
                <a16:creationId xmlns:a16="http://schemas.microsoft.com/office/drawing/2014/main" id="{4D6D6C6E-0AF7-097B-00D3-B11D4ABCF056}"/>
              </a:ext>
            </a:extLst>
          </p:cNvPr>
          <p:cNvGrpSpPr/>
          <p:nvPr userDrawn="1"/>
        </p:nvGrpSpPr>
        <p:grpSpPr>
          <a:xfrm>
            <a:off x="11299825" y="584994"/>
            <a:ext cx="304800" cy="87880"/>
            <a:chOff x="587375" y="584994"/>
            <a:chExt cx="304800" cy="87880"/>
          </a:xfrm>
        </p:grpSpPr>
        <p:cxnSp>
          <p:nvCxnSpPr>
            <p:cNvPr id="9" name="Straight Connector 8">
              <a:extLst>
                <a:ext uri="{FF2B5EF4-FFF2-40B4-BE49-F238E27FC236}">
                  <a16:creationId xmlns:a16="http://schemas.microsoft.com/office/drawing/2014/main" id="{A194A3A8-0C54-0EBA-32C0-128747789439}"/>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230BA16B-ED19-CA06-B3D9-88434DB529AB}"/>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grpSp>
      <p:sp>
        <p:nvSpPr>
          <p:cNvPr id="4" name="Picture Placeholder 6">
            <a:extLst>
              <a:ext uri="{FF2B5EF4-FFF2-40B4-BE49-F238E27FC236}">
                <a16:creationId xmlns:a16="http://schemas.microsoft.com/office/drawing/2014/main" id="{A644C5E0-9971-F7E5-8391-70E4C8312875}"/>
              </a:ext>
            </a:extLst>
          </p:cNvPr>
          <p:cNvSpPr>
            <a:spLocks noGrp="1"/>
          </p:cNvSpPr>
          <p:nvPr>
            <p:ph type="pic" sz="quarter" idx="19"/>
          </p:nvPr>
        </p:nvSpPr>
        <p:spPr>
          <a:xfrm>
            <a:off x="990602" y="1677545"/>
            <a:ext cx="3492500" cy="3794390"/>
          </a:xfrm>
        </p:spPr>
        <p:txBody>
          <a:bodyPr vert="horz" lIns="91440" tIns="45720" rIns="91440" bIns="45720" rtlCol="0">
            <a:normAutofit/>
          </a:bodyPr>
          <a:lstStyle>
            <a:lvl1pPr>
              <a:defRPr lang="en-US" dirty="0">
                <a:solidFill>
                  <a:schemeClr val="tx1"/>
                </a:solidFill>
              </a:defRPr>
            </a:lvl1pPr>
          </a:lstStyle>
          <a:p>
            <a:pPr marL="0" lvl="0" indent="0">
              <a:buNone/>
            </a:pPr>
            <a:endParaRPr lang="en-US"/>
          </a:p>
        </p:txBody>
      </p:sp>
      <p:sp>
        <p:nvSpPr>
          <p:cNvPr id="5" name="Text Placeholder 7">
            <a:extLst>
              <a:ext uri="{FF2B5EF4-FFF2-40B4-BE49-F238E27FC236}">
                <a16:creationId xmlns:a16="http://schemas.microsoft.com/office/drawing/2014/main" id="{AF883061-5B41-6F26-B7AA-275F3173FAFB}"/>
              </a:ext>
            </a:extLst>
          </p:cNvPr>
          <p:cNvSpPr>
            <a:spLocks noGrp="1"/>
          </p:cNvSpPr>
          <p:nvPr>
            <p:ph type="body" sz="quarter" idx="18" hasCustomPrompt="1"/>
          </p:nvPr>
        </p:nvSpPr>
        <p:spPr>
          <a:xfrm>
            <a:off x="4634836" y="2650532"/>
            <a:ext cx="6566562" cy="408927"/>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Designation</a:t>
            </a:r>
          </a:p>
        </p:txBody>
      </p:sp>
      <p:sp>
        <p:nvSpPr>
          <p:cNvPr id="6" name="Text Placeholder 7">
            <a:extLst>
              <a:ext uri="{FF2B5EF4-FFF2-40B4-BE49-F238E27FC236}">
                <a16:creationId xmlns:a16="http://schemas.microsoft.com/office/drawing/2014/main" id="{CFBE3A87-105B-1E6E-1BD8-ABF5A9E0ACB1}"/>
              </a:ext>
            </a:extLst>
          </p:cNvPr>
          <p:cNvSpPr>
            <a:spLocks noGrp="1"/>
          </p:cNvSpPr>
          <p:nvPr>
            <p:ph type="body" sz="quarter" idx="22" hasCustomPrompt="1"/>
          </p:nvPr>
        </p:nvSpPr>
        <p:spPr>
          <a:xfrm>
            <a:off x="4634836" y="1677545"/>
            <a:ext cx="6566562" cy="612569"/>
          </a:xfrm>
        </p:spPr>
        <p:txBody>
          <a:bodyPr anchor="b" anchorCtr="0">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Name</a:t>
            </a:r>
          </a:p>
        </p:txBody>
      </p:sp>
      <p:sp>
        <p:nvSpPr>
          <p:cNvPr id="10" name="Text Placeholder 7">
            <a:extLst>
              <a:ext uri="{FF2B5EF4-FFF2-40B4-BE49-F238E27FC236}">
                <a16:creationId xmlns:a16="http://schemas.microsoft.com/office/drawing/2014/main" id="{1B34521A-7E0E-1C4A-9C93-8FDE8C7AC588}"/>
              </a:ext>
            </a:extLst>
          </p:cNvPr>
          <p:cNvSpPr>
            <a:spLocks noGrp="1"/>
          </p:cNvSpPr>
          <p:nvPr>
            <p:ph type="body" sz="quarter" idx="23" hasCustomPrompt="1"/>
          </p:nvPr>
        </p:nvSpPr>
        <p:spPr>
          <a:xfrm>
            <a:off x="4634836" y="3165814"/>
            <a:ext cx="6566562" cy="2306122"/>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Description</a:t>
            </a:r>
          </a:p>
        </p:txBody>
      </p:sp>
    </p:spTree>
    <p:extLst>
      <p:ext uri="{BB962C8B-B14F-4D97-AF65-F5344CB8AC3E}">
        <p14:creationId xmlns:p14="http://schemas.microsoft.com/office/powerpoint/2010/main" val="2644078524"/>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S07V2">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E7C7D43-1CC3-3332-AEFC-59ABB023F7AC}"/>
              </a:ext>
            </a:extLst>
          </p:cNvPr>
          <p:cNvSpPr/>
          <p:nvPr userDrawn="1"/>
        </p:nvSpPr>
        <p:spPr>
          <a:xfrm>
            <a:off x="0" y="0"/>
            <a:ext cx="12192000" cy="2529840"/>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90602" y="584200"/>
            <a:ext cx="10210796" cy="811463"/>
          </a:xfrm>
        </p:spPr>
        <p:txBody>
          <a:bodyPr vert="horz" lIns="91440" tIns="45720" rIns="91440" bIns="45720" rtlCol="0" anchor="t">
            <a:noAutofit/>
          </a:bodyPr>
          <a:lstStyle>
            <a:lvl1pPr>
              <a:defRPr lang="en-US" sz="4400" dirty="0">
                <a:solidFill>
                  <a:schemeClr val="tx1"/>
                </a:solidFill>
              </a:defRPr>
            </a:lvl1pPr>
          </a:lstStyle>
          <a:p>
            <a:pPr lvl="0"/>
            <a:r>
              <a:rPr lang="en-US"/>
              <a:t>Click to edit Master title style</a:t>
            </a:r>
          </a:p>
        </p:txBody>
      </p:sp>
      <p:grpSp>
        <p:nvGrpSpPr>
          <p:cNvPr id="7" name="Group 6">
            <a:extLst>
              <a:ext uri="{FF2B5EF4-FFF2-40B4-BE49-F238E27FC236}">
                <a16:creationId xmlns:a16="http://schemas.microsoft.com/office/drawing/2014/main" id="{4D6D6C6E-0AF7-097B-00D3-B11D4ABCF056}"/>
              </a:ext>
            </a:extLst>
          </p:cNvPr>
          <p:cNvGrpSpPr/>
          <p:nvPr userDrawn="1"/>
        </p:nvGrpSpPr>
        <p:grpSpPr>
          <a:xfrm>
            <a:off x="11299825" y="584994"/>
            <a:ext cx="304800" cy="87880"/>
            <a:chOff x="587375" y="584994"/>
            <a:chExt cx="304800" cy="87880"/>
          </a:xfrm>
        </p:grpSpPr>
        <p:cxnSp>
          <p:nvCxnSpPr>
            <p:cNvPr id="9" name="Straight Connector 8">
              <a:extLst>
                <a:ext uri="{FF2B5EF4-FFF2-40B4-BE49-F238E27FC236}">
                  <a16:creationId xmlns:a16="http://schemas.microsoft.com/office/drawing/2014/main" id="{A194A3A8-0C54-0EBA-32C0-128747789439}"/>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230BA16B-ED19-CA06-B3D9-88434DB529AB}"/>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grpSp>
      <p:sp>
        <p:nvSpPr>
          <p:cNvPr id="4" name="Picture Placeholder 6">
            <a:extLst>
              <a:ext uri="{FF2B5EF4-FFF2-40B4-BE49-F238E27FC236}">
                <a16:creationId xmlns:a16="http://schemas.microsoft.com/office/drawing/2014/main" id="{A644C5E0-9971-F7E5-8391-70E4C8312875}"/>
              </a:ext>
            </a:extLst>
          </p:cNvPr>
          <p:cNvSpPr>
            <a:spLocks noGrp="1"/>
          </p:cNvSpPr>
          <p:nvPr>
            <p:ph type="pic" sz="quarter" idx="19"/>
          </p:nvPr>
        </p:nvSpPr>
        <p:spPr>
          <a:xfrm>
            <a:off x="1153145" y="1574478"/>
            <a:ext cx="2926729" cy="3179713"/>
          </a:xfrm>
        </p:spPr>
        <p:txBody>
          <a:bodyPr vert="horz" lIns="91440" tIns="45720" rIns="91440" bIns="45720" rtlCol="0">
            <a:normAutofit/>
          </a:bodyPr>
          <a:lstStyle>
            <a:lvl1pPr>
              <a:defRPr lang="en-US" dirty="0">
                <a:solidFill>
                  <a:schemeClr val="tx1"/>
                </a:solidFill>
              </a:defRPr>
            </a:lvl1pPr>
          </a:lstStyle>
          <a:p>
            <a:pPr marL="0" lvl="0" indent="0">
              <a:buNone/>
            </a:pPr>
            <a:endParaRPr lang="en-US"/>
          </a:p>
        </p:txBody>
      </p:sp>
      <p:sp>
        <p:nvSpPr>
          <p:cNvPr id="5" name="Text Placeholder 7">
            <a:extLst>
              <a:ext uri="{FF2B5EF4-FFF2-40B4-BE49-F238E27FC236}">
                <a16:creationId xmlns:a16="http://schemas.microsoft.com/office/drawing/2014/main" id="{AF883061-5B41-6F26-B7AA-275F3173FAFB}"/>
              </a:ext>
            </a:extLst>
          </p:cNvPr>
          <p:cNvSpPr>
            <a:spLocks noGrp="1"/>
          </p:cNvSpPr>
          <p:nvPr>
            <p:ph type="body" sz="quarter" idx="18" hasCustomPrompt="1"/>
          </p:nvPr>
        </p:nvSpPr>
        <p:spPr>
          <a:xfrm>
            <a:off x="1153145" y="5847157"/>
            <a:ext cx="2926729" cy="408927"/>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Designation</a:t>
            </a:r>
          </a:p>
        </p:txBody>
      </p:sp>
      <p:sp>
        <p:nvSpPr>
          <p:cNvPr id="6" name="Text Placeholder 7">
            <a:extLst>
              <a:ext uri="{FF2B5EF4-FFF2-40B4-BE49-F238E27FC236}">
                <a16:creationId xmlns:a16="http://schemas.microsoft.com/office/drawing/2014/main" id="{CFBE3A87-105B-1E6E-1BD8-ABF5A9E0ACB1}"/>
              </a:ext>
            </a:extLst>
          </p:cNvPr>
          <p:cNvSpPr>
            <a:spLocks noGrp="1"/>
          </p:cNvSpPr>
          <p:nvPr>
            <p:ph type="body" sz="quarter" idx="22" hasCustomPrompt="1"/>
          </p:nvPr>
        </p:nvSpPr>
        <p:spPr>
          <a:xfrm>
            <a:off x="1153145" y="5077812"/>
            <a:ext cx="2926729" cy="408927"/>
          </a:xfrm>
        </p:spPr>
        <p:txBody>
          <a:bodyPr anchor="b" anchorCtr="0">
            <a:noAutofit/>
          </a:bodyPr>
          <a:lstStyle>
            <a:lvl1pPr marL="0" indent="0" algn="ctr">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Name</a:t>
            </a:r>
          </a:p>
        </p:txBody>
      </p:sp>
      <p:sp>
        <p:nvSpPr>
          <p:cNvPr id="8" name="Picture Placeholder 6">
            <a:extLst>
              <a:ext uri="{FF2B5EF4-FFF2-40B4-BE49-F238E27FC236}">
                <a16:creationId xmlns:a16="http://schemas.microsoft.com/office/drawing/2014/main" id="{8CC0DFDD-AE3D-21CD-3ECA-55C99FD79FA0}"/>
              </a:ext>
            </a:extLst>
          </p:cNvPr>
          <p:cNvSpPr>
            <a:spLocks noGrp="1"/>
          </p:cNvSpPr>
          <p:nvPr>
            <p:ph type="pic" sz="quarter" idx="23"/>
          </p:nvPr>
        </p:nvSpPr>
        <p:spPr>
          <a:xfrm>
            <a:off x="4713907" y="1574478"/>
            <a:ext cx="2926729" cy="3179713"/>
          </a:xfrm>
        </p:spPr>
        <p:txBody>
          <a:bodyPr vert="horz" lIns="91440" tIns="45720" rIns="91440" bIns="45720" rtlCol="0">
            <a:normAutofit/>
          </a:bodyPr>
          <a:lstStyle>
            <a:lvl1pPr>
              <a:defRPr lang="en-US" dirty="0">
                <a:solidFill>
                  <a:schemeClr val="tx1"/>
                </a:solidFill>
              </a:defRPr>
            </a:lvl1pPr>
          </a:lstStyle>
          <a:p>
            <a:pPr marL="0" lvl="0" indent="0">
              <a:buNone/>
            </a:pPr>
            <a:endParaRPr lang="en-US"/>
          </a:p>
        </p:txBody>
      </p:sp>
      <p:sp>
        <p:nvSpPr>
          <p:cNvPr id="12" name="Text Placeholder 7">
            <a:extLst>
              <a:ext uri="{FF2B5EF4-FFF2-40B4-BE49-F238E27FC236}">
                <a16:creationId xmlns:a16="http://schemas.microsoft.com/office/drawing/2014/main" id="{EC35C339-B131-935D-A745-25B2E753EF5A}"/>
              </a:ext>
            </a:extLst>
          </p:cNvPr>
          <p:cNvSpPr>
            <a:spLocks noGrp="1"/>
          </p:cNvSpPr>
          <p:nvPr>
            <p:ph type="body" sz="quarter" idx="24" hasCustomPrompt="1"/>
          </p:nvPr>
        </p:nvSpPr>
        <p:spPr>
          <a:xfrm>
            <a:off x="4713907" y="5847157"/>
            <a:ext cx="2926729" cy="408927"/>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Designation</a:t>
            </a:r>
          </a:p>
        </p:txBody>
      </p:sp>
      <p:sp>
        <p:nvSpPr>
          <p:cNvPr id="13" name="Text Placeholder 7">
            <a:extLst>
              <a:ext uri="{FF2B5EF4-FFF2-40B4-BE49-F238E27FC236}">
                <a16:creationId xmlns:a16="http://schemas.microsoft.com/office/drawing/2014/main" id="{70E8CCF4-77CA-C2E6-4322-92E5FD4E5AB0}"/>
              </a:ext>
            </a:extLst>
          </p:cNvPr>
          <p:cNvSpPr>
            <a:spLocks noGrp="1"/>
          </p:cNvSpPr>
          <p:nvPr>
            <p:ph type="body" sz="quarter" idx="25" hasCustomPrompt="1"/>
          </p:nvPr>
        </p:nvSpPr>
        <p:spPr>
          <a:xfrm>
            <a:off x="4713907" y="5077812"/>
            <a:ext cx="2926729" cy="408927"/>
          </a:xfrm>
        </p:spPr>
        <p:txBody>
          <a:bodyPr anchor="b" anchorCtr="0">
            <a:noAutofit/>
          </a:bodyPr>
          <a:lstStyle>
            <a:lvl1pPr marL="0" indent="0" algn="ctr">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Name</a:t>
            </a:r>
          </a:p>
        </p:txBody>
      </p:sp>
      <p:sp>
        <p:nvSpPr>
          <p:cNvPr id="14" name="Picture Placeholder 6">
            <a:extLst>
              <a:ext uri="{FF2B5EF4-FFF2-40B4-BE49-F238E27FC236}">
                <a16:creationId xmlns:a16="http://schemas.microsoft.com/office/drawing/2014/main" id="{1F3B3073-62FB-9C18-6E24-B85FE2C0D086}"/>
              </a:ext>
            </a:extLst>
          </p:cNvPr>
          <p:cNvSpPr>
            <a:spLocks noGrp="1"/>
          </p:cNvSpPr>
          <p:nvPr>
            <p:ph type="pic" sz="quarter" idx="26"/>
          </p:nvPr>
        </p:nvSpPr>
        <p:spPr>
          <a:xfrm>
            <a:off x="8274669" y="1574478"/>
            <a:ext cx="2926729" cy="3179713"/>
          </a:xfrm>
        </p:spPr>
        <p:txBody>
          <a:bodyPr vert="horz" lIns="91440" tIns="45720" rIns="91440" bIns="45720" rtlCol="0">
            <a:normAutofit/>
          </a:bodyPr>
          <a:lstStyle>
            <a:lvl1pPr>
              <a:defRPr lang="en-US" dirty="0">
                <a:solidFill>
                  <a:schemeClr val="tx1"/>
                </a:solidFill>
              </a:defRPr>
            </a:lvl1pPr>
          </a:lstStyle>
          <a:p>
            <a:pPr marL="0" lvl="0" indent="0">
              <a:buNone/>
            </a:pPr>
            <a:endParaRPr lang="en-US"/>
          </a:p>
        </p:txBody>
      </p:sp>
      <p:sp>
        <p:nvSpPr>
          <p:cNvPr id="15" name="Text Placeholder 7">
            <a:extLst>
              <a:ext uri="{FF2B5EF4-FFF2-40B4-BE49-F238E27FC236}">
                <a16:creationId xmlns:a16="http://schemas.microsoft.com/office/drawing/2014/main" id="{133843DE-A509-C4F3-95B1-7CE1070E8C44}"/>
              </a:ext>
            </a:extLst>
          </p:cNvPr>
          <p:cNvSpPr>
            <a:spLocks noGrp="1"/>
          </p:cNvSpPr>
          <p:nvPr>
            <p:ph type="body" sz="quarter" idx="27" hasCustomPrompt="1"/>
          </p:nvPr>
        </p:nvSpPr>
        <p:spPr>
          <a:xfrm>
            <a:off x="8274669" y="5847157"/>
            <a:ext cx="2926729" cy="408927"/>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Designation</a:t>
            </a:r>
          </a:p>
        </p:txBody>
      </p:sp>
      <p:sp>
        <p:nvSpPr>
          <p:cNvPr id="16" name="Text Placeholder 7">
            <a:extLst>
              <a:ext uri="{FF2B5EF4-FFF2-40B4-BE49-F238E27FC236}">
                <a16:creationId xmlns:a16="http://schemas.microsoft.com/office/drawing/2014/main" id="{E4DE0624-B531-4679-85CC-26E061F09042}"/>
              </a:ext>
            </a:extLst>
          </p:cNvPr>
          <p:cNvSpPr>
            <a:spLocks noGrp="1"/>
          </p:cNvSpPr>
          <p:nvPr>
            <p:ph type="body" sz="quarter" idx="28" hasCustomPrompt="1"/>
          </p:nvPr>
        </p:nvSpPr>
        <p:spPr>
          <a:xfrm>
            <a:off x="8274669" y="5077812"/>
            <a:ext cx="2926729" cy="408927"/>
          </a:xfrm>
        </p:spPr>
        <p:txBody>
          <a:bodyPr anchor="b" anchorCtr="0">
            <a:noAutofit/>
          </a:bodyPr>
          <a:lstStyle>
            <a:lvl1pPr marL="0" indent="0" algn="ctr">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Name</a:t>
            </a:r>
          </a:p>
        </p:txBody>
      </p:sp>
    </p:spTree>
    <p:extLst>
      <p:ext uri="{BB962C8B-B14F-4D97-AF65-F5344CB8AC3E}">
        <p14:creationId xmlns:p14="http://schemas.microsoft.com/office/powerpoint/2010/main" val="2362058280"/>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S07V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E7C7D43-1CC3-3332-AEFC-59ABB023F7AC}"/>
              </a:ext>
            </a:extLst>
          </p:cNvPr>
          <p:cNvSpPr/>
          <p:nvPr userDrawn="1"/>
        </p:nvSpPr>
        <p:spPr>
          <a:xfrm>
            <a:off x="0" y="0"/>
            <a:ext cx="12192000" cy="2529840"/>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90602" y="584200"/>
            <a:ext cx="10210796" cy="811463"/>
          </a:xfrm>
        </p:spPr>
        <p:txBody>
          <a:bodyPr vert="horz" lIns="91440" tIns="45720" rIns="91440" bIns="45720" rtlCol="0" anchor="t">
            <a:noAutofit/>
          </a:bodyPr>
          <a:lstStyle>
            <a:lvl1pPr>
              <a:defRPr lang="en-US" sz="4400" dirty="0">
                <a:solidFill>
                  <a:schemeClr val="tx1"/>
                </a:solidFill>
              </a:defRPr>
            </a:lvl1pPr>
          </a:lstStyle>
          <a:p>
            <a:pPr lvl="0"/>
            <a:r>
              <a:rPr lang="en-US"/>
              <a:t>Click to edit Master title style</a:t>
            </a:r>
          </a:p>
        </p:txBody>
      </p:sp>
      <p:grpSp>
        <p:nvGrpSpPr>
          <p:cNvPr id="7" name="Group 6">
            <a:extLst>
              <a:ext uri="{FF2B5EF4-FFF2-40B4-BE49-F238E27FC236}">
                <a16:creationId xmlns:a16="http://schemas.microsoft.com/office/drawing/2014/main" id="{4D6D6C6E-0AF7-097B-00D3-B11D4ABCF056}"/>
              </a:ext>
            </a:extLst>
          </p:cNvPr>
          <p:cNvGrpSpPr/>
          <p:nvPr userDrawn="1"/>
        </p:nvGrpSpPr>
        <p:grpSpPr>
          <a:xfrm>
            <a:off x="11299825" y="584994"/>
            <a:ext cx="304800" cy="87880"/>
            <a:chOff x="587375" y="584994"/>
            <a:chExt cx="304800" cy="87880"/>
          </a:xfrm>
        </p:grpSpPr>
        <p:cxnSp>
          <p:nvCxnSpPr>
            <p:cNvPr id="9" name="Straight Connector 8">
              <a:extLst>
                <a:ext uri="{FF2B5EF4-FFF2-40B4-BE49-F238E27FC236}">
                  <a16:creationId xmlns:a16="http://schemas.microsoft.com/office/drawing/2014/main" id="{A194A3A8-0C54-0EBA-32C0-128747789439}"/>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230BA16B-ED19-CA06-B3D9-88434DB529AB}"/>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grpSp>
      <p:sp>
        <p:nvSpPr>
          <p:cNvPr id="4" name="Picture Placeholder 6">
            <a:extLst>
              <a:ext uri="{FF2B5EF4-FFF2-40B4-BE49-F238E27FC236}">
                <a16:creationId xmlns:a16="http://schemas.microsoft.com/office/drawing/2014/main" id="{A644C5E0-9971-F7E5-8391-70E4C8312875}"/>
              </a:ext>
            </a:extLst>
          </p:cNvPr>
          <p:cNvSpPr>
            <a:spLocks noGrp="1"/>
          </p:cNvSpPr>
          <p:nvPr>
            <p:ph type="pic" sz="quarter" idx="19"/>
          </p:nvPr>
        </p:nvSpPr>
        <p:spPr>
          <a:xfrm>
            <a:off x="990602" y="1849120"/>
            <a:ext cx="2328561" cy="2529840"/>
          </a:xfrm>
        </p:spPr>
        <p:txBody>
          <a:bodyPr vert="horz" lIns="91440" tIns="45720" rIns="91440" bIns="45720" rtlCol="0">
            <a:normAutofit/>
          </a:bodyPr>
          <a:lstStyle>
            <a:lvl1pPr>
              <a:defRPr lang="en-US" dirty="0">
                <a:solidFill>
                  <a:schemeClr val="tx1"/>
                </a:solidFill>
              </a:defRPr>
            </a:lvl1pPr>
          </a:lstStyle>
          <a:p>
            <a:pPr marL="0" lvl="0" indent="0">
              <a:buNone/>
            </a:pPr>
            <a:endParaRPr lang="en-US"/>
          </a:p>
        </p:txBody>
      </p:sp>
      <p:sp>
        <p:nvSpPr>
          <p:cNvPr id="5" name="Text Placeholder 7">
            <a:extLst>
              <a:ext uri="{FF2B5EF4-FFF2-40B4-BE49-F238E27FC236}">
                <a16:creationId xmlns:a16="http://schemas.microsoft.com/office/drawing/2014/main" id="{AF883061-5B41-6F26-B7AA-275F3173FAFB}"/>
              </a:ext>
            </a:extLst>
          </p:cNvPr>
          <p:cNvSpPr>
            <a:spLocks noGrp="1"/>
          </p:cNvSpPr>
          <p:nvPr>
            <p:ph type="body" sz="quarter" idx="18" hasCustomPrompt="1"/>
          </p:nvPr>
        </p:nvSpPr>
        <p:spPr>
          <a:xfrm>
            <a:off x="990602" y="5558162"/>
            <a:ext cx="2328561" cy="408927"/>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Designation</a:t>
            </a:r>
          </a:p>
        </p:txBody>
      </p:sp>
      <p:sp>
        <p:nvSpPr>
          <p:cNvPr id="6" name="Text Placeholder 7">
            <a:extLst>
              <a:ext uri="{FF2B5EF4-FFF2-40B4-BE49-F238E27FC236}">
                <a16:creationId xmlns:a16="http://schemas.microsoft.com/office/drawing/2014/main" id="{CFBE3A87-105B-1E6E-1BD8-ABF5A9E0ACB1}"/>
              </a:ext>
            </a:extLst>
          </p:cNvPr>
          <p:cNvSpPr>
            <a:spLocks noGrp="1"/>
          </p:cNvSpPr>
          <p:nvPr>
            <p:ph type="body" sz="quarter" idx="22" hasCustomPrompt="1"/>
          </p:nvPr>
        </p:nvSpPr>
        <p:spPr>
          <a:xfrm>
            <a:off x="990602" y="4788817"/>
            <a:ext cx="2328561" cy="408927"/>
          </a:xfrm>
        </p:spPr>
        <p:txBody>
          <a:bodyPr anchor="b" anchorCtr="0">
            <a:noAutofit/>
          </a:bodyPr>
          <a:lstStyle>
            <a:lvl1pPr marL="0" indent="0" algn="ctr">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Name</a:t>
            </a:r>
          </a:p>
        </p:txBody>
      </p:sp>
      <p:sp>
        <p:nvSpPr>
          <p:cNvPr id="10" name="Picture Placeholder 6">
            <a:extLst>
              <a:ext uri="{FF2B5EF4-FFF2-40B4-BE49-F238E27FC236}">
                <a16:creationId xmlns:a16="http://schemas.microsoft.com/office/drawing/2014/main" id="{FA115D3E-06C8-94A8-C7A6-7A54E9052414}"/>
              </a:ext>
            </a:extLst>
          </p:cNvPr>
          <p:cNvSpPr>
            <a:spLocks noGrp="1"/>
          </p:cNvSpPr>
          <p:nvPr>
            <p:ph type="pic" sz="quarter" idx="23"/>
          </p:nvPr>
        </p:nvSpPr>
        <p:spPr>
          <a:xfrm>
            <a:off x="3618014" y="1849120"/>
            <a:ext cx="2328561" cy="2529840"/>
          </a:xfrm>
        </p:spPr>
        <p:txBody>
          <a:bodyPr vert="horz" lIns="91440" tIns="45720" rIns="91440" bIns="45720" rtlCol="0">
            <a:normAutofit/>
          </a:bodyPr>
          <a:lstStyle>
            <a:lvl1pPr>
              <a:defRPr lang="en-US" dirty="0">
                <a:solidFill>
                  <a:schemeClr val="tx1"/>
                </a:solidFill>
              </a:defRPr>
            </a:lvl1pPr>
          </a:lstStyle>
          <a:p>
            <a:pPr marL="0" lvl="0" indent="0">
              <a:buNone/>
            </a:pPr>
            <a:endParaRPr lang="en-US"/>
          </a:p>
        </p:txBody>
      </p:sp>
      <p:sp>
        <p:nvSpPr>
          <p:cNvPr id="17" name="Text Placeholder 7">
            <a:extLst>
              <a:ext uri="{FF2B5EF4-FFF2-40B4-BE49-F238E27FC236}">
                <a16:creationId xmlns:a16="http://schemas.microsoft.com/office/drawing/2014/main" id="{93E3143A-A669-396C-527B-2DF6F35204C7}"/>
              </a:ext>
            </a:extLst>
          </p:cNvPr>
          <p:cNvSpPr>
            <a:spLocks noGrp="1"/>
          </p:cNvSpPr>
          <p:nvPr>
            <p:ph type="body" sz="quarter" idx="24" hasCustomPrompt="1"/>
          </p:nvPr>
        </p:nvSpPr>
        <p:spPr>
          <a:xfrm>
            <a:off x="3618014" y="5558162"/>
            <a:ext cx="2328561" cy="408927"/>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Designation</a:t>
            </a:r>
          </a:p>
        </p:txBody>
      </p:sp>
      <p:sp>
        <p:nvSpPr>
          <p:cNvPr id="18" name="Text Placeholder 7">
            <a:extLst>
              <a:ext uri="{FF2B5EF4-FFF2-40B4-BE49-F238E27FC236}">
                <a16:creationId xmlns:a16="http://schemas.microsoft.com/office/drawing/2014/main" id="{5612B400-7941-B897-A85A-4C9D7CFC3499}"/>
              </a:ext>
            </a:extLst>
          </p:cNvPr>
          <p:cNvSpPr>
            <a:spLocks noGrp="1"/>
          </p:cNvSpPr>
          <p:nvPr>
            <p:ph type="body" sz="quarter" idx="25" hasCustomPrompt="1"/>
          </p:nvPr>
        </p:nvSpPr>
        <p:spPr>
          <a:xfrm>
            <a:off x="3618014" y="4788817"/>
            <a:ext cx="2328561" cy="408927"/>
          </a:xfrm>
        </p:spPr>
        <p:txBody>
          <a:bodyPr anchor="b" anchorCtr="0">
            <a:noAutofit/>
          </a:bodyPr>
          <a:lstStyle>
            <a:lvl1pPr marL="0" indent="0" algn="ctr">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Name</a:t>
            </a:r>
          </a:p>
        </p:txBody>
      </p:sp>
      <p:sp>
        <p:nvSpPr>
          <p:cNvPr id="19" name="Picture Placeholder 6">
            <a:extLst>
              <a:ext uri="{FF2B5EF4-FFF2-40B4-BE49-F238E27FC236}">
                <a16:creationId xmlns:a16="http://schemas.microsoft.com/office/drawing/2014/main" id="{2790C03E-3168-FD7D-2BF2-B146F42066AE}"/>
              </a:ext>
            </a:extLst>
          </p:cNvPr>
          <p:cNvSpPr>
            <a:spLocks noGrp="1"/>
          </p:cNvSpPr>
          <p:nvPr>
            <p:ph type="pic" sz="quarter" idx="26"/>
          </p:nvPr>
        </p:nvSpPr>
        <p:spPr>
          <a:xfrm>
            <a:off x="6245426" y="1849120"/>
            <a:ext cx="2328561" cy="2529840"/>
          </a:xfrm>
        </p:spPr>
        <p:txBody>
          <a:bodyPr vert="horz" lIns="91440" tIns="45720" rIns="91440" bIns="45720" rtlCol="0">
            <a:normAutofit/>
          </a:bodyPr>
          <a:lstStyle>
            <a:lvl1pPr>
              <a:defRPr lang="en-US" dirty="0">
                <a:solidFill>
                  <a:schemeClr val="tx1"/>
                </a:solidFill>
              </a:defRPr>
            </a:lvl1pPr>
          </a:lstStyle>
          <a:p>
            <a:pPr marL="0" lvl="0" indent="0">
              <a:buNone/>
            </a:pPr>
            <a:endParaRPr lang="en-US"/>
          </a:p>
        </p:txBody>
      </p:sp>
      <p:sp>
        <p:nvSpPr>
          <p:cNvPr id="20" name="Text Placeholder 7">
            <a:extLst>
              <a:ext uri="{FF2B5EF4-FFF2-40B4-BE49-F238E27FC236}">
                <a16:creationId xmlns:a16="http://schemas.microsoft.com/office/drawing/2014/main" id="{E92E3D50-7E43-92E2-C4C7-F8C758DEAE3F}"/>
              </a:ext>
            </a:extLst>
          </p:cNvPr>
          <p:cNvSpPr>
            <a:spLocks noGrp="1"/>
          </p:cNvSpPr>
          <p:nvPr>
            <p:ph type="body" sz="quarter" idx="27" hasCustomPrompt="1"/>
          </p:nvPr>
        </p:nvSpPr>
        <p:spPr>
          <a:xfrm>
            <a:off x="6245426" y="5558162"/>
            <a:ext cx="2328561" cy="408927"/>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Designation</a:t>
            </a:r>
          </a:p>
        </p:txBody>
      </p:sp>
      <p:sp>
        <p:nvSpPr>
          <p:cNvPr id="21" name="Text Placeholder 7">
            <a:extLst>
              <a:ext uri="{FF2B5EF4-FFF2-40B4-BE49-F238E27FC236}">
                <a16:creationId xmlns:a16="http://schemas.microsoft.com/office/drawing/2014/main" id="{69C9003E-ABD3-197E-AC48-A60631592CED}"/>
              </a:ext>
            </a:extLst>
          </p:cNvPr>
          <p:cNvSpPr>
            <a:spLocks noGrp="1"/>
          </p:cNvSpPr>
          <p:nvPr>
            <p:ph type="body" sz="quarter" idx="28" hasCustomPrompt="1"/>
          </p:nvPr>
        </p:nvSpPr>
        <p:spPr>
          <a:xfrm>
            <a:off x="6245426" y="4788817"/>
            <a:ext cx="2328561" cy="408927"/>
          </a:xfrm>
        </p:spPr>
        <p:txBody>
          <a:bodyPr anchor="b" anchorCtr="0">
            <a:noAutofit/>
          </a:bodyPr>
          <a:lstStyle>
            <a:lvl1pPr marL="0" indent="0" algn="ctr">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Name</a:t>
            </a:r>
          </a:p>
        </p:txBody>
      </p:sp>
      <p:sp>
        <p:nvSpPr>
          <p:cNvPr id="22" name="Picture Placeholder 6">
            <a:extLst>
              <a:ext uri="{FF2B5EF4-FFF2-40B4-BE49-F238E27FC236}">
                <a16:creationId xmlns:a16="http://schemas.microsoft.com/office/drawing/2014/main" id="{53B98425-54ED-9F6C-E805-798F24DA276A}"/>
              </a:ext>
            </a:extLst>
          </p:cNvPr>
          <p:cNvSpPr>
            <a:spLocks noGrp="1"/>
          </p:cNvSpPr>
          <p:nvPr>
            <p:ph type="pic" sz="quarter" idx="29"/>
          </p:nvPr>
        </p:nvSpPr>
        <p:spPr>
          <a:xfrm>
            <a:off x="8872839" y="1849120"/>
            <a:ext cx="2328561" cy="2529840"/>
          </a:xfrm>
        </p:spPr>
        <p:txBody>
          <a:bodyPr vert="horz" lIns="91440" tIns="45720" rIns="91440" bIns="45720" rtlCol="0">
            <a:normAutofit/>
          </a:bodyPr>
          <a:lstStyle>
            <a:lvl1pPr>
              <a:defRPr lang="en-US" dirty="0">
                <a:solidFill>
                  <a:schemeClr val="tx1"/>
                </a:solidFill>
              </a:defRPr>
            </a:lvl1pPr>
          </a:lstStyle>
          <a:p>
            <a:pPr marL="0" lvl="0" indent="0">
              <a:buNone/>
            </a:pPr>
            <a:endParaRPr lang="en-US"/>
          </a:p>
        </p:txBody>
      </p:sp>
      <p:sp>
        <p:nvSpPr>
          <p:cNvPr id="23" name="Text Placeholder 7">
            <a:extLst>
              <a:ext uri="{FF2B5EF4-FFF2-40B4-BE49-F238E27FC236}">
                <a16:creationId xmlns:a16="http://schemas.microsoft.com/office/drawing/2014/main" id="{919239A0-E145-9BBB-706B-AF13B4BB5E54}"/>
              </a:ext>
            </a:extLst>
          </p:cNvPr>
          <p:cNvSpPr>
            <a:spLocks noGrp="1"/>
          </p:cNvSpPr>
          <p:nvPr>
            <p:ph type="body" sz="quarter" idx="30" hasCustomPrompt="1"/>
          </p:nvPr>
        </p:nvSpPr>
        <p:spPr>
          <a:xfrm>
            <a:off x="8872839" y="5558162"/>
            <a:ext cx="2328561" cy="408927"/>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Designation</a:t>
            </a:r>
          </a:p>
        </p:txBody>
      </p:sp>
      <p:sp>
        <p:nvSpPr>
          <p:cNvPr id="24" name="Text Placeholder 7">
            <a:extLst>
              <a:ext uri="{FF2B5EF4-FFF2-40B4-BE49-F238E27FC236}">
                <a16:creationId xmlns:a16="http://schemas.microsoft.com/office/drawing/2014/main" id="{B7AEBEE5-24FA-2A2E-3C73-CA96D111B18B}"/>
              </a:ext>
            </a:extLst>
          </p:cNvPr>
          <p:cNvSpPr>
            <a:spLocks noGrp="1"/>
          </p:cNvSpPr>
          <p:nvPr>
            <p:ph type="body" sz="quarter" idx="31" hasCustomPrompt="1"/>
          </p:nvPr>
        </p:nvSpPr>
        <p:spPr>
          <a:xfrm>
            <a:off x="8872839" y="4788817"/>
            <a:ext cx="2328561" cy="408927"/>
          </a:xfrm>
        </p:spPr>
        <p:txBody>
          <a:bodyPr anchor="b" anchorCtr="0">
            <a:noAutofit/>
          </a:bodyPr>
          <a:lstStyle>
            <a:lvl1pPr marL="0" indent="0" algn="ctr">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Name</a:t>
            </a:r>
          </a:p>
        </p:txBody>
      </p:sp>
    </p:spTree>
    <p:extLst>
      <p:ext uri="{BB962C8B-B14F-4D97-AF65-F5344CB8AC3E}">
        <p14:creationId xmlns:p14="http://schemas.microsoft.com/office/powerpoint/2010/main" val="207721564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01V2">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587373" y="830583"/>
            <a:ext cx="11017251" cy="5196042"/>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4" y="830582"/>
            <a:ext cx="11017250" cy="2800772"/>
          </a:xfrm>
        </p:spPr>
        <p:txBody>
          <a:bodyPr anchor="b">
            <a:noAutofit/>
          </a:bodyPr>
          <a:lstStyle>
            <a:lvl1pPr algn="ctr">
              <a:defRPr sz="5400">
                <a:solidFill>
                  <a:schemeClr val="tx1"/>
                </a:solidFill>
                <a:latin typeface="+mj-lt"/>
                <a:cs typeface="Poppins" pitchFamily="2" charset="77"/>
              </a:defRPr>
            </a:lvl1pPr>
          </a:lstStyle>
          <a:p>
            <a:r>
              <a:rPr lang="en-US"/>
              <a:t>Click to edit Master title style</a:t>
            </a:r>
          </a:p>
        </p:txBody>
      </p:sp>
      <p:cxnSp>
        <p:nvCxnSpPr>
          <p:cNvPr id="11" name="Straight Connector 10">
            <a:extLst>
              <a:ext uri="{FF2B5EF4-FFF2-40B4-BE49-F238E27FC236}">
                <a16:creationId xmlns:a16="http://schemas.microsoft.com/office/drawing/2014/main" id="{0CA0C2D1-06AD-3620-044D-2EAE71AC87AC}"/>
              </a:ext>
            </a:extLst>
          </p:cNvPr>
          <p:cNvCxnSpPr>
            <a:cxnSpLocks/>
          </p:cNvCxnSpPr>
          <p:nvPr userDrawn="1"/>
        </p:nvCxnSpPr>
        <p:spPr>
          <a:xfrm>
            <a:off x="1638300" y="584994"/>
            <a:ext cx="9966325" cy="0"/>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587373" y="3874592"/>
            <a:ext cx="11017252" cy="365126"/>
          </a:xfrm>
        </p:spPr>
        <p:txBody>
          <a:bodyPr>
            <a:noAutofit/>
          </a:bodyPr>
          <a:lstStyle>
            <a:lvl1pPr marL="0" indent="0" algn="ctr">
              <a:lnSpc>
                <a:spcPct val="100000"/>
              </a:lnSpc>
              <a:spcBef>
                <a:spcPts val="0"/>
              </a:spcBef>
              <a:buNone/>
              <a:defRPr sz="1800" b="1">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a:t>
            </a:r>
          </a:p>
        </p:txBody>
      </p: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587373" y="4277588"/>
            <a:ext cx="11017252" cy="365126"/>
          </a:xfrm>
        </p:spPr>
        <p:txBody>
          <a:bodyPr anchor="ctr">
            <a:noAutofit/>
          </a:bodyPr>
          <a:lstStyle>
            <a:lvl1pPr marL="0" indent="0" algn="ctr">
              <a:lnSpc>
                <a:spcPct val="100000"/>
              </a:lnSpc>
              <a:spcBef>
                <a:spcPts val="0"/>
              </a:spcBef>
              <a:buNone/>
              <a:defRPr sz="160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a:t>
            </a:r>
          </a:p>
        </p:txBody>
      </p:sp>
    </p:spTree>
    <p:extLst>
      <p:ext uri="{BB962C8B-B14F-4D97-AF65-F5344CB8AC3E}">
        <p14:creationId xmlns:p14="http://schemas.microsoft.com/office/powerpoint/2010/main" val="1789709300"/>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S07V4">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E7C7D43-1CC3-3332-AEFC-59ABB023F7AC}"/>
              </a:ext>
            </a:extLst>
          </p:cNvPr>
          <p:cNvSpPr/>
          <p:nvPr userDrawn="1"/>
        </p:nvSpPr>
        <p:spPr>
          <a:xfrm>
            <a:off x="0" y="0"/>
            <a:ext cx="12192000" cy="2529840"/>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90602" y="584200"/>
            <a:ext cx="10210796" cy="811463"/>
          </a:xfrm>
        </p:spPr>
        <p:txBody>
          <a:bodyPr vert="horz" lIns="91440" tIns="45720" rIns="91440" bIns="45720" rtlCol="0" anchor="t">
            <a:noAutofit/>
          </a:bodyPr>
          <a:lstStyle>
            <a:lvl1pPr>
              <a:defRPr lang="en-US" sz="4400" dirty="0">
                <a:solidFill>
                  <a:schemeClr val="tx1"/>
                </a:solidFill>
              </a:defRPr>
            </a:lvl1pPr>
          </a:lstStyle>
          <a:p>
            <a:pPr lvl="0"/>
            <a:r>
              <a:rPr lang="en-US"/>
              <a:t>Click to edit Master title style</a:t>
            </a:r>
          </a:p>
        </p:txBody>
      </p:sp>
      <p:grpSp>
        <p:nvGrpSpPr>
          <p:cNvPr id="7" name="Group 6">
            <a:extLst>
              <a:ext uri="{FF2B5EF4-FFF2-40B4-BE49-F238E27FC236}">
                <a16:creationId xmlns:a16="http://schemas.microsoft.com/office/drawing/2014/main" id="{4D6D6C6E-0AF7-097B-00D3-B11D4ABCF056}"/>
              </a:ext>
            </a:extLst>
          </p:cNvPr>
          <p:cNvGrpSpPr/>
          <p:nvPr userDrawn="1"/>
        </p:nvGrpSpPr>
        <p:grpSpPr>
          <a:xfrm>
            <a:off x="11299825" y="584994"/>
            <a:ext cx="304800" cy="87880"/>
            <a:chOff x="587375" y="584994"/>
            <a:chExt cx="304800" cy="87880"/>
          </a:xfrm>
        </p:grpSpPr>
        <p:cxnSp>
          <p:nvCxnSpPr>
            <p:cNvPr id="9" name="Straight Connector 8">
              <a:extLst>
                <a:ext uri="{FF2B5EF4-FFF2-40B4-BE49-F238E27FC236}">
                  <a16:creationId xmlns:a16="http://schemas.microsoft.com/office/drawing/2014/main" id="{A194A3A8-0C54-0EBA-32C0-128747789439}"/>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230BA16B-ED19-CA06-B3D9-88434DB529AB}"/>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grpSp>
      <p:sp>
        <p:nvSpPr>
          <p:cNvPr id="4" name="Picture Placeholder 6">
            <a:extLst>
              <a:ext uri="{FF2B5EF4-FFF2-40B4-BE49-F238E27FC236}">
                <a16:creationId xmlns:a16="http://schemas.microsoft.com/office/drawing/2014/main" id="{A644C5E0-9971-F7E5-8391-70E4C8312875}"/>
              </a:ext>
            </a:extLst>
          </p:cNvPr>
          <p:cNvSpPr>
            <a:spLocks noGrp="1"/>
          </p:cNvSpPr>
          <p:nvPr>
            <p:ph type="pic" sz="quarter" idx="19"/>
          </p:nvPr>
        </p:nvSpPr>
        <p:spPr>
          <a:xfrm>
            <a:off x="990602" y="1660256"/>
            <a:ext cx="2621278" cy="2847859"/>
          </a:xfrm>
        </p:spPr>
        <p:txBody>
          <a:bodyPr vert="horz" lIns="91440" tIns="45720" rIns="91440" bIns="45720" rtlCol="0">
            <a:normAutofit/>
          </a:bodyPr>
          <a:lstStyle>
            <a:lvl1pPr>
              <a:defRPr lang="en-US" dirty="0">
                <a:solidFill>
                  <a:schemeClr val="tx1"/>
                </a:solidFill>
              </a:defRPr>
            </a:lvl1pPr>
          </a:lstStyle>
          <a:p>
            <a:pPr marL="0" lvl="0" indent="0">
              <a:buNone/>
            </a:pPr>
            <a:endParaRPr lang="en-US"/>
          </a:p>
        </p:txBody>
      </p:sp>
      <p:sp>
        <p:nvSpPr>
          <p:cNvPr id="5" name="Text Placeholder 7">
            <a:extLst>
              <a:ext uri="{FF2B5EF4-FFF2-40B4-BE49-F238E27FC236}">
                <a16:creationId xmlns:a16="http://schemas.microsoft.com/office/drawing/2014/main" id="{AF883061-5B41-6F26-B7AA-275F3173FAFB}"/>
              </a:ext>
            </a:extLst>
          </p:cNvPr>
          <p:cNvSpPr>
            <a:spLocks noGrp="1"/>
          </p:cNvSpPr>
          <p:nvPr>
            <p:ph type="body" sz="quarter" idx="18" hasCustomPrompt="1"/>
          </p:nvPr>
        </p:nvSpPr>
        <p:spPr>
          <a:xfrm>
            <a:off x="990602" y="5558162"/>
            <a:ext cx="2621278" cy="408927"/>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Designation</a:t>
            </a:r>
          </a:p>
        </p:txBody>
      </p:sp>
      <p:sp>
        <p:nvSpPr>
          <p:cNvPr id="6" name="Text Placeholder 7">
            <a:extLst>
              <a:ext uri="{FF2B5EF4-FFF2-40B4-BE49-F238E27FC236}">
                <a16:creationId xmlns:a16="http://schemas.microsoft.com/office/drawing/2014/main" id="{CFBE3A87-105B-1E6E-1BD8-ABF5A9E0ACB1}"/>
              </a:ext>
            </a:extLst>
          </p:cNvPr>
          <p:cNvSpPr>
            <a:spLocks noGrp="1"/>
          </p:cNvSpPr>
          <p:nvPr>
            <p:ph type="body" sz="quarter" idx="22" hasCustomPrompt="1"/>
          </p:nvPr>
        </p:nvSpPr>
        <p:spPr>
          <a:xfrm>
            <a:off x="990602" y="4788817"/>
            <a:ext cx="2621278" cy="408927"/>
          </a:xfrm>
        </p:spPr>
        <p:txBody>
          <a:bodyPr anchor="b" anchorCtr="0">
            <a:noAutofit/>
          </a:bodyPr>
          <a:lstStyle>
            <a:lvl1pPr marL="0" indent="0" algn="ctr">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Name</a:t>
            </a:r>
          </a:p>
        </p:txBody>
      </p:sp>
      <p:sp>
        <p:nvSpPr>
          <p:cNvPr id="8" name="Picture Placeholder 6">
            <a:extLst>
              <a:ext uri="{FF2B5EF4-FFF2-40B4-BE49-F238E27FC236}">
                <a16:creationId xmlns:a16="http://schemas.microsoft.com/office/drawing/2014/main" id="{2437A582-4A12-E508-AB60-848FF0059001}"/>
              </a:ext>
            </a:extLst>
          </p:cNvPr>
          <p:cNvSpPr>
            <a:spLocks noGrp="1"/>
          </p:cNvSpPr>
          <p:nvPr>
            <p:ph type="pic" sz="quarter" idx="23"/>
          </p:nvPr>
        </p:nvSpPr>
        <p:spPr>
          <a:xfrm>
            <a:off x="4389851" y="1660256"/>
            <a:ext cx="1234700" cy="1341427"/>
          </a:xfrm>
        </p:spPr>
        <p:txBody>
          <a:bodyPr vert="horz" lIns="91440" tIns="45720" rIns="91440" bIns="45720" rtlCol="0">
            <a:normAutofit/>
          </a:bodyPr>
          <a:lstStyle>
            <a:lvl1pPr>
              <a:defRPr lang="en-US" dirty="0">
                <a:solidFill>
                  <a:schemeClr val="tx1"/>
                </a:solidFill>
              </a:defRPr>
            </a:lvl1pPr>
          </a:lstStyle>
          <a:p>
            <a:pPr marL="0" lvl="0" indent="0">
              <a:buNone/>
            </a:pPr>
            <a:endParaRPr lang="en-US"/>
          </a:p>
        </p:txBody>
      </p:sp>
      <p:sp>
        <p:nvSpPr>
          <p:cNvPr id="12" name="Text Placeholder 7">
            <a:extLst>
              <a:ext uri="{FF2B5EF4-FFF2-40B4-BE49-F238E27FC236}">
                <a16:creationId xmlns:a16="http://schemas.microsoft.com/office/drawing/2014/main" id="{DD376F6E-9541-43F6-8C81-EFB9015B18ED}"/>
              </a:ext>
            </a:extLst>
          </p:cNvPr>
          <p:cNvSpPr>
            <a:spLocks noGrp="1"/>
          </p:cNvSpPr>
          <p:nvPr>
            <p:ph type="body" sz="quarter" idx="24" hasCustomPrompt="1"/>
          </p:nvPr>
        </p:nvSpPr>
        <p:spPr>
          <a:xfrm>
            <a:off x="4193192" y="3490557"/>
            <a:ext cx="1628019" cy="307353"/>
          </a:xfrm>
        </p:spPr>
        <p:txBody>
          <a:bodyPr anchor="ctr">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Designation</a:t>
            </a:r>
          </a:p>
        </p:txBody>
      </p:sp>
      <p:sp>
        <p:nvSpPr>
          <p:cNvPr id="13" name="Text Placeholder 7">
            <a:extLst>
              <a:ext uri="{FF2B5EF4-FFF2-40B4-BE49-F238E27FC236}">
                <a16:creationId xmlns:a16="http://schemas.microsoft.com/office/drawing/2014/main" id="{FB5A5A15-6EAC-A905-163B-AACB411C9EE4}"/>
              </a:ext>
            </a:extLst>
          </p:cNvPr>
          <p:cNvSpPr>
            <a:spLocks noGrp="1"/>
          </p:cNvSpPr>
          <p:nvPr>
            <p:ph type="body" sz="quarter" idx="25" hasCustomPrompt="1"/>
          </p:nvPr>
        </p:nvSpPr>
        <p:spPr>
          <a:xfrm>
            <a:off x="4193192" y="3121647"/>
            <a:ext cx="1628019" cy="307353"/>
          </a:xfrm>
        </p:spPr>
        <p:txBody>
          <a:bodyPr anchor="ctr" anchorCtr="0">
            <a:noAutofit/>
          </a:bodyPr>
          <a:lstStyle>
            <a:lvl1pPr marL="0" indent="0" algn="ctr">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Name</a:t>
            </a:r>
          </a:p>
        </p:txBody>
      </p:sp>
      <p:sp>
        <p:nvSpPr>
          <p:cNvPr id="28" name="Picture Placeholder 6">
            <a:extLst>
              <a:ext uri="{FF2B5EF4-FFF2-40B4-BE49-F238E27FC236}">
                <a16:creationId xmlns:a16="http://schemas.microsoft.com/office/drawing/2014/main" id="{945E32A7-707B-86F1-E301-29FFE579BDC8}"/>
              </a:ext>
            </a:extLst>
          </p:cNvPr>
          <p:cNvSpPr>
            <a:spLocks noGrp="1"/>
          </p:cNvSpPr>
          <p:nvPr>
            <p:ph type="pic" sz="quarter" idx="26"/>
          </p:nvPr>
        </p:nvSpPr>
        <p:spPr>
          <a:xfrm>
            <a:off x="4389851" y="4132593"/>
            <a:ext cx="1234700" cy="1341427"/>
          </a:xfrm>
        </p:spPr>
        <p:txBody>
          <a:bodyPr vert="horz" lIns="91440" tIns="45720" rIns="91440" bIns="45720" rtlCol="0">
            <a:normAutofit/>
          </a:bodyPr>
          <a:lstStyle>
            <a:lvl1pPr>
              <a:defRPr lang="en-US" dirty="0">
                <a:solidFill>
                  <a:schemeClr val="tx1"/>
                </a:solidFill>
              </a:defRPr>
            </a:lvl1pPr>
          </a:lstStyle>
          <a:p>
            <a:pPr marL="0" lvl="0" indent="0">
              <a:buNone/>
            </a:pPr>
            <a:endParaRPr lang="en-US"/>
          </a:p>
        </p:txBody>
      </p:sp>
      <p:sp>
        <p:nvSpPr>
          <p:cNvPr id="29" name="Text Placeholder 7">
            <a:extLst>
              <a:ext uri="{FF2B5EF4-FFF2-40B4-BE49-F238E27FC236}">
                <a16:creationId xmlns:a16="http://schemas.microsoft.com/office/drawing/2014/main" id="{E1348B6E-D790-42C2-D7B4-BD30D3C8D089}"/>
              </a:ext>
            </a:extLst>
          </p:cNvPr>
          <p:cNvSpPr>
            <a:spLocks noGrp="1"/>
          </p:cNvSpPr>
          <p:nvPr>
            <p:ph type="body" sz="quarter" idx="27" hasCustomPrompt="1"/>
          </p:nvPr>
        </p:nvSpPr>
        <p:spPr>
          <a:xfrm>
            <a:off x="4193192" y="5962894"/>
            <a:ext cx="1628019" cy="307353"/>
          </a:xfrm>
        </p:spPr>
        <p:txBody>
          <a:bodyPr anchor="ctr">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Designation</a:t>
            </a:r>
          </a:p>
        </p:txBody>
      </p:sp>
      <p:sp>
        <p:nvSpPr>
          <p:cNvPr id="30" name="Text Placeholder 7">
            <a:extLst>
              <a:ext uri="{FF2B5EF4-FFF2-40B4-BE49-F238E27FC236}">
                <a16:creationId xmlns:a16="http://schemas.microsoft.com/office/drawing/2014/main" id="{7664452C-C8D9-3614-3858-A6BD0A6F04CB}"/>
              </a:ext>
            </a:extLst>
          </p:cNvPr>
          <p:cNvSpPr>
            <a:spLocks noGrp="1"/>
          </p:cNvSpPr>
          <p:nvPr>
            <p:ph type="body" sz="quarter" idx="28" hasCustomPrompt="1"/>
          </p:nvPr>
        </p:nvSpPr>
        <p:spPr>
          <a:xfrm>
            <a:off x="4193192" y="5593984"/>
            <a:ext cx="1628019" cy="307353"/>
          </a:xfrm>
        </p:spPr>
        <p:txBody>
          <a:bodyPr anchor="ctr" anchorCtr="0">
            <a:noAutofit/>
          </a:bodyPr>
          <a:lstStyle>
            <a:lvl1pPr marL="0" indent="0" algn="ctr">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Name</a:t>
            </a:r>
          </a:p>
        </p:txBody>
      </p:sp>
      <p:sp>
        <p:nvSpPr>
          <p:cNvPr id="31" name="Picture Placeholder 6">
            <a:extLst>
              <a:ext uri="{FF2B5EF4-FFF2-40B4-BE49-F238E27FC236}">
                <a16:creationId xmlns:a16="http://schemas.microsoft.com/office/drawing/2014/main" id="{C9849D3C-E716-6BD6-15BF-B5A70539D89F}"/>
              </a:ext>
            </a:extLst>
          </p:cNvPr>
          <p:cNvSpPr>
            <a:spLocks noGrp="1"/>
          </p:cNvSpPr>
          <p:nvPr>
            <p:ph type="pic" sz="quarter" idx="29"/>
          </p:nvPr>
        </p:nvSpPr>
        <p:spPr>
          <a:xfrm>
            <a:off x="7079945" y="1660256"/>
            <a:ext cx="1234700" cy="1341427"/>
          </a:xfrm>
        </p:spPr>
        <p:txBody>
          <a:bodyPr vert="horz" lIns="91440" tIns="45720" rIns="91440" bIns="45720" rtlCol="0">
            <a:normAutofit/>
          </a:bodyPr>
          <a:lstStyle>
            <a:lvl1pPr>
              <a:defRPr lang="en-US" dirty="0">
                <a:solidFill>
                  <a:schemeClr val="tx1"/>
                </a:solidFill>
              </a:defRPr>
            </a:lvl1pPr>
          </a:lstStyle>
          <a:p>
            <a:pPr marL="0" lvl="0" indent="0">
              <a:buNone/>
            </a:pPr>
            <a:endParaRPr lang="en-US"/>
          </a:p>
        </p:txBody>
      </p:sp>
      <p:sp>
        <p:nvSpPr>
          <p:cNvPr id="32" name="Text Placeholder 7">
            <a:extLst>
              <a:ext uri="{FF2B5EF4-FFF2-40B4-BE49-F238E27FC236}">
                <a16:creationId xmlns:a16="http://schemas.microsoft.com/office/drawing/2014/main" id="{46003773-4C2E-29E4-03DC-D533EEA5CA93}"/>
              </a:ext>
            </a:extLst>
          </p:cNvPr>
          <p:cNvSpPr>
            <a:spLocks noGrp="1"/>
          </p:cNvSpPr>
          <p:nvPr>
            <p:ph type="body" sz="quarter" idx="30" hasCustomPrompt="1"/>
          </p:nvPr>
        </p:nvSpPr>
        <p:spPr>
          <a:xfrm>
            <a:off x="6883286" y="3490557"/>
            <a:ext cx="1628019" cy="307353"/>
          </a:xfrm>
        </p:spPr>
        <p:txBody>
          <a:bodyPr anchor="ctr">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Designation</a:t>
            </a:r>
          </a:p>
        </p:txBody>
      </p:sp>
      <p:sp>
        <p:nvSpPr>
          <p:cNvPr id="33" name="Text Placeholder 7">
            <a:extLst>
              <a:ext uri="{FF2B5EF4-FFF2-40B4-BE49-F238E27FC236}">
                <a16:creationId xmlns:a16="http://schemas.microsoft.com/office/drawing/2014/main" id="{3E51E319-A781-182A-659B-52125E215BD8}"/>
              </a:ext>
            </a:extLst>
          </p:cNvPr>
          <p:cNvSpPr>
            <a:spLocks noGrp="1"/>
          </p:cNvSpPr>
          <p:nvPr>
            <p:ph type="body" sz="quarter" idx="31" hasCustomPrompt="1"/>
          </p:nvPr>
        </p:nvSpPr>
        <p:spPr>
          <a:xfrm>
            <a:off x="6883286" y="3121647"/>
            <a:ext cx="1628019" cy="307353"/>
          </a:xfrm>
        </p:spPr>
        <p:txBody>
          <a:bodyPr anchor="ctr" anchorCtr="0">
            <a:noAutofit/>
          </a:bodyPr>
          <a:lstStyle>
            <a:lvl1pPr marL="0" indent="0" algn="ctr">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Name</a:t>
            </a:r>
          </a:p>
        </p:txBody>
      </p:sp>
      <p:sp>
        <p:nvSpPr>
          <p:cNvPr id="34" name="Picture Placeholder 6">
            <a:extLst>
              <a:ext uri="{FF2B5EF4-FFF2-40B4-BE49-F238E27FC236}">
                <a16:creationId xmlns:a16="http://schemas.microsoft.com/office/drawing/2014/main" id="{F8184EF0-C3A2-DE0D-A915-BE044D41F5B8}"/>
              </a:ext>
            </a:extLst>
          </p:cNvPr>
          <p:cNvSpPr>
            <a:spLocks noGrp="1"/>
          </p:cNvSpPr>
          <p:nvPr>
            <p:ph type="pic" sz="quarter" idx="32"/>
          </p:nvPr>
        </p:nvSpPr>
        <p:spPr>
          <a:xfrm>
            <a:off x="7079945" y="4132593"/>
            <a:ext cx="1234700" cy="1341427"/>
          </a:xfrm>
        </p:spPr>
        <p:txBody>
          <a:bodyPr vert="horz" lIns="91440" tIns="45720" rIns="91440" bIns="45720" rtlCol="0">
            <a:normAutofit/>
          </a:bodyPr>
          <a:lstStyle>
            <a:lvl1pPr>
              <a:defRPr lang="en-US" dirty="0">
                <a:solidFill>
                  <a:schemeClr val="tx1"/>
                </a:solidFill>
              </a:defRPr>
            </a:lvl1pPr>
          </a:lstStyle>
          <a:p>
            <a:pPr marL="0" lvl="0" indent="0">
              <a:buNone/>
            </a:pPr>
            <a:endParaRPr lang="en-US"/>
          </a:p>
        </p:txBody>
      </p:sp>
      <p:sp>
        <p:nvSpPr>
          <p:cNvPr id="35" name="Text Placeholder 7">
            <a:extLst>
              <a:ext uri="{FF2B5EF4-FFF2-40B4-BE49-F238E27FC236}">
                <a16:creationId xmlns:a16="http://schemas.microsoft.com/office/drawing/2014/main" id="{C07899E2-72CA-CD1F-4FFA-DBEEC48BE227}"/>
              </a:ext>
            </a:extLst>
          </p:cNvPr>
          <p:cNvSpPr>
            <a:spLocks noGrp="1"/>
          </p:cNvSpPr>
          <p:nvPr>
            <p:ph type="body" sz="quarter" idx="33" hasCustomPrompt="1"/>
          </p:nvPr>
        </p:nvSpPr>
        <p:spPr>
          <a:xfrm>
            <a:off x="6883286" y="5962894"/>
            <a:ext cx="1628019" cy="307353"/>
          </a:xfrm>
        </p:spPr>
        <p:txBody>
          <a:bodyPr anchor="ctr">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Designation</a:t>
            </a:r>
          </a:p>
        </p:txBody>
      </p:sp>
      <p:sp>
        <p:nvSpPr>
          <p:cNvPr id="36" name="Text Placeholder 7">
            <a:extLst>
              <a:ext uri="{FF2B5EF4-FFF2-40B4-BE49-F238E27FC236}">
                <a16:creationId xmlns:a16="http://schemas.microsoft.com/office/drawing/2014/main" id="{BBEC9C2B-371B-6790-C895-ADA8F4B936DD}"/>
              </a:ext>
            </a:extLst>
          </p:cNvPr>
          <p:cNvSpPr>
            <a:spLocks noGrp="1"/>
          </p:cNvSpPr>
          <p:nvPr>
            <p:ph type="body" sz="quarter" idx="34" hasCustomPrompt="1"/>
          </p:nvPr>
        </p:nvSpPr>
        <p:spPr>
          <a:xfrm>
            <a:off x="6883286" y="5593984"/>
            <a:ext cx="1628019" cy="307353"/>
          </a:xfrm>
        </p:spPr>
        <p:txBody>
          <a:bodyPr anchor="ctr" anchorCtr="0">
            <a:noAutofit/>
          </a:bodyPr>
          <a:lstStyle>
            <a:lvl1pPr marL="0" indent="0" algn="ctr">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Name</a:t>
            </a:r>
          </a:p>
        </p:txBody>
      </p:sp>
      <p:sp>
        <p:nvSpPr>
          <p:cNvPr id="37" name="Picture Placeholder 6">
            <a:extLst>
              <a:ext uri="{FF2B5EF4-FFF2-40B4-BE49-F238E27FC236}">
                <a16:creationId xmlns:a16="http://schemas.microsoft.com/office/drawing/2014/main" id="{A998F442-3AE2-1FF9-8A8E-628DEC1E7378}"/>
              </a:ext>
            </a:extLst>
          </p:cNvPr>
          <p:cNvSpPr>
            <a:spLocks noGrp="1"/>
          </p:cNvSpPr>
          <p:nvPr>
            <p:ph type="pic" sz="quarter" idx="35"/>
          </p:nvPr>
        </p:nvSpPr>
        <p:spPr>
          <a:xfrm>
            <a:off x="9770038" y="1660256"/>
            <a:ext cx="1234700" cy="1341427"/>
          </a:xfrm>
        </p:spPr>
        <p:txBody>
          <a:bodyPr vert="horz" lIns="91440" tIns="45720" rIns="91440" bIns="45720" rtlCol="0">
            <a:normAutofit/>
          </a:bodyPr>
          <a:lstStyle>
            <a:lvl1pPr>
              <a:defRPr lang="en-US" dirty="0">
                <a:solidFill>
                  <a:schemeClr val="tx1"/>
                </a:solidFill>
              </a:defRPr>
            </a:lvl1pPr>
          </a:lstStyle>
          <a:p>
            <a:pPr marL="0" lvl="0" indent="0">
              <a:buNone/>
            </a:pPr>
            <a:endParaRPr lang="en-US"/>
          </a:p>
        </p:txBody>
      </p:sp>
      <p:sp>
        <p:nvSpPr>
          <p:cNvPr id="38" name="Text Placeholder 7">
            <a:extLst>
              <a:ext uri="{FF2B5EF4-FFF2-40B4-BE49-F238E27FC236}">
                <a16:creationId xmlns:a16="http://schemas.microsoft.com/office/drawing/2014/main" id="{C48F272F-C9E6-9E29-D2A1-553354FA1609}"/>
              </a:ext>
            </a:extLst>
          </p:cNvPr>
          <p:cNvSpPr>
            <a:spLocks noGrp="1"/>
          </p:cNvSpPr>
          <p:nvPr>
            <p:ph type="body" sz="quarter" idx="36" hasCustomPrompt="1"/>
          </p:nvPr>
        </p:nvSpPr>
        <p:spPr>
          <a:xfrm>
            <a:off x="9573379" y="3490557"/>
            <a:ext cx="1628019" cy="307353"/>
          </a:xfrm>
        </p:spPr>
        <p:txBody>
          <a:bodyPr anchor="ctr">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Designation</a:t>
            </a:r>
          </a:p>
        </p:txBody>
      </p:sp>
      <p:sp>
        <p:nvSpPr>
          <p:cNvPr id="39" name="Text Placeholder 7">
            <a:extLst>
              <a:ext uri="{FF2B5EF4-FFF2-40B4-BE49-F238E27FC236}">
                <a16:creationId xmlns:a16="http://schemas.microsoft.com/office/drawing/2014/main" id="{DDAF5100-A4E1-962D-5E5F-A944A809DC13}"/>
              </a:ext>
            </a:extLst>
          </p:cNvPr>
          <p:cNvSpPr>
            <a:spLocks noGrp="1"/>
          </p:cNvSpPr>
          <p:nvPr>
            <p:ph type="body" sz="quarter" idx="37" hasCustomPrompt="1"/>
          </p:nvPr>
        </p:nvSpPr>
        <p:spPr>
          <a:xfrm>
            <a:off x="9573379" y="3121647"/>
            <a:ext cx="1628019" cy="307353"/>
          </a:xfrm>
        </p:spPr>
        <p:txBody>
          <a:bodyPr anchor="ctr" anchorCtr="0">
            <a:noAutofit/>
          </a:bodyPr>
          <a:lstStyle>
            <a:lvl1pPr marL="0" indent="0" algn="ctr">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Name</a:t>
            </a:r>
          </a:p>
        </p:txBody>
      </p:sp>
      <p:sp>
        <p:nvSpPr>
          <p:cNvPr id="40" name="Picture Placeholder 6">
            <a:extLst>
              <a:ext uri="{FF2B5EF4-FFF2-40B4-BE49-F238E27FC236}">
                <a16:creationId xmlns:a16="http://schemas.microsoft.com/office/drawing/2014/main" id="{9707D43F-2BB5-6B3A-FB18-07981291FFCB}"/>
              </a:ext>
            </a:extLst>
          </p:cNvPr>
          <p:cNvSpPr>
            <a:spLocks noGrp="1"/>
          </p:cNvSpPr>
          <p:nvPr>
            <p:ph type="pic" sz="quarter" idx="38"/>
          </p:nvPr>
        </p:nvSpPr>
        <p:spPr>
          <a:xfrm>
            <a:off x="9770038" y="4132593"/>
            <a:ext cx="1234700" cy="1341427"/>
          </a:xfrm>
        </p:spPr>
        <p:txBody>
          <a:bodyPr vert="horz" lIns="91440" tIns="45720" rIns="91440" bIns="45720" rtlCol="0">
            <a:normAutofit/>
          </a:bodyPr>
          <a:lstStyle>
            <a:lvl1pPr>
              <a:defRPr lang="en-US" dirty="0">
                <a:solidFill>
                  <a:schemeClr val="tx1"/>
                </a:solidFill>
              </a:defRPr>
            </a:lvl1pPr>
          </a:lstStyle>
          <a:p>
            <a:pPr marL="0" lvl="0" indent="0">
              <a:buNone/>
            </a:pPr>
            <a:endParaRPr lang="en-US"/>
          </a:p>
        </p:txBody>
      </p:sp>
      <p:sp>
        <p:nvSpPr>
          <p:cNvPr id="41" name="Text Placeholder 7">
            <a:extLst>
              <a:ext uri="{FF2B5EF4-FFF2-40B4-BE49-F238E27FC236}">
                <a16:creationId xmlns:a16="http://schemas.microsoft.com/office/drawing/2014/main" id="{F5D4884D-F4C5-8DD3-7B7A-A5433A7EFD36}"/>
              </a:ext>
            </a:extLst>
          </p:cNvPr>
          <p:cNvSpPr>
            <a:spLocks noGrp="1"/>
          </p:cNvSpPr>
          <p:nvPr>
            <p:ph type="body" sz="quarter" idx="39" hasCustomPrompt="1"/>
          </p:nvPr>
        </p:nvSpPr>
        <p:spPr>
          <a:xfrm>
            <a:off x="9573379" y="5962894"/>
            <a:ext cx="1628019" cy="307353"/>
          </a:xfrm>
        </p:spPr>
        <p:txBody>
          <a:bodyPr anchor="ctr">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Designation</a:t>
            </a:r>
          </a:p>
        </p:txBody>
      </p:sp>
      <p:sp>
        <p:nvSpPr>
          <p:cNvPr id="42" name="Text Placeholder 7">
            <a:extLst>
              <a:ext uri="{FF2B5EF4-FFF2-40B4-BE49-F238E27FC236}">
                <a16:creationId xmlns:a16="http://schemas.microsoft.com/office/drawing/2014/main" id="{1672A2DE-796F-4523-537F-4D4BC58E259A}"/>
              </a:ext>
            </a:extLst>
          </p:cNvPr>
          <p:cNvSpPr>
            <a:spLocks noGrp="1"/>
          </p:cNvSpPr>
          <p:nvPr>
            <p:ph type="body" sz="quarter" idx="40" hasCustomPrompt="1"/>
          </p:nvPr>
        </p:nvSpPr>
        <p:spPr>
          <a:xfrm>
            <a:off x="9573379" y="5593984"/>
            <a:ext cx="1628019" cy="307353"/>
          </a:xfrm>
        </p:spPr>
        <p:txBody>
          <a:bodyPr anchor="ctr" anchorCtr="0">
            <a:noAutofit/>
          </a:bodyPr>
          <a:lstStyle>
            <a:lvl1pPr marL="0" indent="0" algn="ctr">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Name</a:t>
            </a:r>
          </a:p>
        </p:txBody>
      </p:sp>
    </p:spTree>
    <p:extLst>
      <p:ext uri="{BB962C8B-B14F-4D97-AF65-F5344CB8AC3E}">
        <p14:creationId xmlns:p14="http://schemas.microsoft.com/office/powerpoint/2010/main" val="2924770864"/>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s S08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90602" y="584200"/>
            <a:ext cx="10210796" cy="811463"/>
          </a:xfrm>
        </p:spPr>
        <p:txBody>
          <a:bodyPr vert="horz" lIns="91440" tIns="45720" rIns="91440" bIns="45720" rtlCol="0" anchor="t">
            <a:noAutofit/>
          </a:bodyPr>
          <a:lstStyle>
            <a:lvl1pPr>
              <a:defRPr lang="en-US" sz="4400" dirty="0">
                <a:solidFill>
                  <a:schemeClr val="tx1"/>
                </a:solidFill>
              </a:defRPr>
            </a:lvl1pPr>
          </a:lstStyle>
          <a:p>
            <a:pPr lvl="0"/>
            <a:r>
              <a:rPr lang="en-US"/>
              <a:t>Click to edit Master title style</a:t>
            </a:r>
          </a:p>
        </p:txBody>
      </p:sp>
      <p:grpSp>
        <p:nvGrpSpPr>
          <p:cNvPr id="7" name="Group 6">
            <a:extLst>
              <a:ext uri="{FF2B5EF4-FFF2-40B4-BE49-F238E27FC236}">
                <a16:creationId xmlns:a16="http://schemas.microsoft.com/office/drawing/2014/main" id="{4D6D6C6E-0AF7-097B-00D3-B11D4ABCF056}"/>
              </a:ext>
            </a:extLst>
          </p:cNvPr>
          <p:cNvGrpSpPr/>
          <p:nvPr userDrawn="1"/>
        </p:nvGrpSpPr>
        <p:grpSpPr>
          <a:xfrm>
            <a:off x="11299825" y="584994"/>
            <a:ext cx="304800" cy="87880"/>
            <a:chOff x="587375" y="584994"/>
            <a:chExt cx="304800" cy="87880"/>
          </a:xfrm>
        </p:grpSpPr>
        <p:cxnSp>
          <p:nvCxnSpPr>
            <p:cNvPr id="9" name="Straight Connector 8">
              <a:extLst>
                <a:ext uri="{FF2B5EF4-FFF2-40B4-BE49-F238E27FC236}">
                  <a16:creationId xmlns:a16="http://schemas.microsoft.com/office/drawing/2014/main" id="{A194A3A8-0C54-0EBA-32C0-128747789439}"/>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230BA16B-ED19-CA06-B3D9-88434DB529AB}"/>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grpSp>
      <p:sp>
        <p:nvSpPr>
          <p:cNvPr id="14" name="Content Placeholder 13">
            <a:extLst>
              <a:ext uri="{FF2B5EF4-FFF2-40B4-BE49-F238E27FC236}">
                <a16:creationId xmlns:a16="http://schemas.microsoft.com/office/drawing/2014/main" id="{ACB1BA59-6A23-1C22-484C-F44919FBFED1}"/>
              </a:ext>
            </a:extLst>
          </p:cNvPr>
          <p:cNvSpPr>
            <a:spLocks noGrp="1"/>
          </p:cNvSpPr>
          <p:nvPr>
            <p:ph sz="quarter" idx="10"/>
          </p:nvPr>
        </p:nvSpPr>
        <p:spPr>
          <a:xfrm>
            <a:off x="990600" y="1844040"/>
            <a:ext cx="10210800" cy="4429760"/>
          </a:xfrm>
        </p:spPr>
        <p:txBody>
          <a:bodyPr>
            <a:normAutofit/>
          </a:bodyPr>
          <a:lstStyle>
            <a:lvl1pPr marL="228600" indent="-228600">
              <a:buClr>
                <a:schemeClr val="tx1"/>
              </a:buClr>
              <a:buFont typeface="Wingdings" panose="05000000000000000000" pitchFamily="2" charset="2"/>
              <a:buChar char="§"/>
              <a:defRPr sz="1800">
                <a:solidFill>
                  <a:schemeClr val="tx1"/>
                </a:solidFill>
              </a:defRPr>
            </a:lvl1pPr>
            <a:lvl2pPr marL="685800" indent="-228600">
              <a:buClr>
                <a:schemeClr val="tx1"/>
              </a:buClr>
              <a:buFont typeface="Wingdings" panose="05000000000000000000" pitchFamily="2" charset="2"/>
              <a:buChar char="§"/>
              <a:defRPr sz="1600">
                <a:solidFill>
                  <a:schemeClr val="tx1"/>
                </a:solidFill>
              </a:defRPr>
            </a:lvl2pPr>
            <a:lvl3pPr marL="1143000" indent="-228600">
              <a:buClr>
                <a:schemeClr val="tx1"/>
              </a:buClr>
              <a:buFont typeface="Wingdings" panose="05000000000000000000" pitchFamily="2" charset="2"/>
              <a:buChar char="§"/>
              <a:defRPr sz="1400">
                <a:solidFill>
                  <a:schemeClr val="tx1"/>
                </a:solidFill>
              </a:defRPr>
            </a:lvl3pPr>
            <a:lvl4pPr marL="1600200" indent="-228600">
              <a:buClr>
                <a:schemeClr val="tx1"/>
              </a:buClr>
              <a:buFont typeface="Wingdings" panose="05000000000000000000" pitchFamily="2" charset="2"/>
              <a:buChar char="§"/>
              <a:defRPr sz="1200">
                <a:solidFill>
                  <a:schemeClr val="tx1"/>
                </a:solidFill>
              </a:defRPr>
            </a:lvl4pPr>
            <a:lvl5pPr marL="2057400" indent="-228600">
              <a:buClr>
                <a:schemeClr val="tx1"/>
              </a:buClr>
              <a:buFont typeface="Wingdings" panose="05000000000000000000" pitchFamily="2" charset="2"/>
              <a:buChar cha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9947303"/>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estion S09V1">
    <p:spTree>
      <p:nvGrpSpPr>
        <p:cNvPr id="1" name=""/>
        <p:cNvGrpSpPr/>
        <p:nvPr/>
      </p:nvGrpSpPr>
      <p:grpSpPr>
        <a:xfrm>
          <a:off x="0" y="0"/>
          <a:ext cx="0" cy="0"/>
          <a:chOff x="0" y="0"/>
          <a:chExt cx="0" cy="0"/>
        </a:xfrm>
      </p:grpSpPr>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6115275" y="1797739"/>
            <a:ext cx="5489350" cy="612986"/>
          </a:xfrm>
        </p:spPr>
        <p:txBody>
          <a:bodyPr anchor="b">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6115276" y="2770725"/>
            <a:ext cx="5489350" cy="2484800"/>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grpSp>
        <p:nvGrpSpPr>
          <p:cNvPr id="7" name="Group 6">
            <a:extLst>
              <a:ext uri="{FF2B5EF4-FFF2-40B4-BE49-F238E27FC236}">
                <a16:creationId xmlns:a16="http://schemas.microsoft.com/office/drawing/2014/main" id="{4D6D6C6E-0AF7-097B-00D3-B11D4ABCF056}"/>
              </a:ext>
            </a:extLst>
          </p:cNvPr>
          <p:cNvGrpSpPr/>
          <p:nvPr userDrawn="1"/>
        </p:nvGrpSpPr>
        <p:grpSpPr>
          <a:xfrm>
            <a:off x="11299825" y="584994"/>
            <a:ext cx="304800" cy="87880"/>
            <a:chOff x="587375" y="584994"/>
            <a:chExt cx="304800" cy="87880"/>
          </a:xfrm>
        </p:grpSpPr>
        <p:cxnSp>
          <p:nvCxnSpPr>
            <p:cNvPr id="9" name="Straight Connector 8">
              <a:extLst>
                <a:ext uri="{FF2B5EF4-FFF2-40B4-BE49-F238E27FC236}">
                  <a16:creationId xmlns:a16="http://schemas.microsoft.com/office/drawing/2014/main" id="{A194A3A8-0C54-0EBA-32C0-128747789439}"/>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230BA16B-ED19-CA06-B3D9-88434DB529AB}"/>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grpSp>
      <p:sp>
        <p:nvSpPr>
          <p:cNvPr id="3" name="Rectangle 2">
            <a:extLst>
              <a:ext uri="{FF2B5EF4-FFF2-40B4-BE49-F238E27FC236}">
                <a16:creationId xmlns:a16="http://schemas.microsoft.com/office/drawing/2014/main" id="{B5F2ABBD-91F5-C70A-C6E7-842745F6A198}"/>
              </a:ext>
            </a:extLst>
          </p:cNvPr>
          <p:cNvSpPr/>
          <p:nvPr userDrawn="1"/>
        </p:nvSpPr>
        <p:spPr>
          <a:xfrm>
            <a:off x="0" y="1714500"/>
            <a:ext cx="5394960" cy="3429000"/>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0" name="Title 1">
            <a:extLst>
              <a:ext uri="{FF2B5EF4-FFF2-40B4-BE49-F238E27FC236}">
                <a16:creationId xmlns:a16="http://schemas.microsoft.com/office/drawing/2014/main" id="{AEF5EC16-4313-722B-60DA-C87C861CEC0F}"/>
              </a:ext>
            </a:extLst>
          </p:cNvPr>
          <p:cNvSpPr>
            <a:spLocks noGrp="1"/>
          </p:cNvSpPr>
          <p:nvPr>
            <p:ph type="title"/>
          </p:nvPr>
        </p:nvSpPr>
        <p:spPr>
          <a:xfrm>
            <a:off x="584200" y="2616203"/>
            <a:ext cx="4408327" cy="1625594"/>
          </a:xfrm>
        </p:spPr>
        <p:txBody>
          <a:bodyPr vert="horz" lIns="91440" tIns="45720" rIns="91440" bIns="45720" rtlCol="0" anchor="ctr">
            <a:noAutofit/>
          </a:bodyPr>
          <a:lstStyle>
            <a:lvl1pPr>
              <a:defRPr lang="en-US" sz="4400" dirty="0">
                <a:solidFill>
                  <a:schemeClr val="tx1"/>
                </a:solidFill>
              </a:defRPr>
            </a:lvl1pPr>
          </a:lstStyle>
          <a:p>
            <a:pPr lvl="0"/>
            <a:r>
              <a:rPr lang="en-US"/>
              <a:t>Click to edit Master title style</a:t>
            </a:r>
          </a:p>
        </p:txBody>
      </p:sp>
    </p:spTree>
    <p:extLst>
      <p:ext uri="{BB962C8B-B14F-4D97-AF65-F5344CB8AC3E}">
        <p14:creationId xmlns:p14="http://schemas.microsoft.com/office/powerpoint/2010/main" val="1128538553"/>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Text Box T20V1">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FB1061-563E-2AD7-21A5-0726FC80557C}"/>
              </a:ext>
            </a:extLst>
          </p:cNvPr>
          <p:cNvSpPr/>
          <p:nvPr userDrawn="1"/>
        </p:nvSpPr>
        <p:spPr>
          <a:xfrm>
            <a:off x="7416800" y="2122260"/>
            <a:ext cx="3088640" cy="4735739"/>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6191248" cy="1325563"/>
          </a:xfrm>
        </p:spPr>
        <p:txBody>
          <a:bodyPr anchor="t">
            <a:noAutofit/>
          </a:bodyPr>
          <a:lstStyle>
            <a:lvl1pPr>
              <a:defRPr sz="4400">
                <a:solidFill>
                  <a:schemeClr val="tx1"/>
                </a:solidFill>
                <a:latin typeface="+mj-lt"/>
                <a:cs typeface="Poppins" pitchFamily="2" charset="77"/>
              </a:defRPr>
            </a:lvl1pPr>
          </a:lstStyle>
          <a:p>
            <a:r>
              <a:rPr lang="en-US"/>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609600" y="58466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609600" y="671750"/>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914400" y="2816013"/>
            <a:ext cx="5181600" cy="612986"/>
          </a:xfrm>
        </p:spPr>
        <p:txBody>
          <a:bodyPr anchor="b">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914400" y="3789000"/>
            <a:ext cx="5181600" cy="2484336"/>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7" name="Picture Placeholder 6">
            <a:extLst>
              <a:ext uri="{FF2B5EF4-FFF2-40B4-BE49-F238E27FC236}">
                <a16:creationId xmlns:a16="http://schemas.microsoft.com/office/drawing/2014/main" id="{39F175D2-EEFE-E4BF-0E57-03025B8F8D64}"/>
              </a:ext>
            </a:extLst>
          </p:cNvPr>
          <p:cNvSpPr>
            <a:spLocks noGrp="1"/>
          </p:cNvSpPr>
          <p:nvPr>
            <p:ph type="pic" sz="quarter" idx="19"/>
          </p:nvPr>
        </p:nvSpPr>
        <p:spPr>
          <a:xfrm>
            <a:off x="8112125" y="1"/>
            <a:ext cx="4079874" cy="6858000"/>
          </a:xfrm>
        </p:spPr>
        <p:txBody>
          <a:bodyPr vert="horz" lIns="91440" tIns="45720" rIns="91440" bIns="45720" rtlCol="0">
            <a:normAutofit/>
          </a:bodyPr>
          <a:lstStyle>
            <a:lvl1pPr>
              <a:defRPr lang="en-US" dirty="0">
                <a:solidFill>
                  <a:schemeClr val="tx1"/>
                </a:solidFill>
              </a:defRPr>
            </a:lvl1pPr>
          </a:lstStyle>
          <a:p>
            <a:pPr marL="0" lvl="0" indent="0">
              <a:buNone/>
            </a:pPr>
            <a:endParaRPr lang="en-US"/>
          </a:p>
        </p:txBody>
      </p:sp>
    </p:spTree>
    <p:extLst>
      <p:ext uri="{BB962C8B-B14F-4D97-AF65-F5344CB8AC3E}">
        <p14:creationId xmlns:p14="http://schemas.microsoft.com/office/powerpoint/2010/main" val="1911048288"/>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 Text Box T20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399" y="796698"/>
            <a:ext cx="10690225" cy="1325563"/>
          </a:xfrm>
        </p:spPr>
        <p:txBody>
          <a:bodyPr anchor="t">
            <a:noAutofit/>
          </a:bodyPr>
          <a:lstStyle>
            <a:lvl1pPr>
              <a:defRPr sz="4400">
                <a:solidFill>
                  <a:schemeClr val="tx1"/>
                </a:solidFill>
                <a:latin typeface="+mj-lt"/>
                <a:cs typeface="Poppins" pitchFamily="2" charset="77"/>
              </a:defRPr>
            </a:lvl1pPr>
          </a:lstStyle>
          <a:p>
            <a:r>
              <a:rPr lang="en-US"/>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609600" y="58466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609600" y="671750"/>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sp>
        <p:nvSpPr>
          <p:cNvPr id="4" name="Text Placeholder 7">
            <a:extLst>
              <a:ext uri="{FF2B5EF4-FFF2-40B4-BE49-F238E27FC236}">
                <a16:creationId xmlns:a16="http://schemas.microsoft.com/office/drawing/2014/main" id="{914536A8-5B36-DB20-0A22-84C23E539C1F}"/>
              </a:ext>
            </a:extLst>
          </p:cNvPr>
          <p:cNvSpPr>
            <a:spLocks noGrp="1"/>
          </p:cNvSpPr>
          <p:nvPr>
            <p:ph type="body" sz="quarter" idx="14"/>
          </p:nvPr>
        </p:nvSpPr>
        <p:spPr>
          <a:xfrm>
            <a:off x="6096000" y="2685822"/>
            <a:ext cx="5508624" cy="612986"/>
          </a:xfrm>
        </p:spPr>
        <p:txBody>
          <a:bodyPr anchor="b">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6" name="Text Placeholder 7">
            <a:extLst>
              <a:ext uri="{FF2B5EF4-FFF2-40B4-BE49-F238E27FC236}">
                <a16:creationId xmlns:a16="http://schemas.microsoft.com/office/drawing/2014/main" id="{30E2EFB9-4072-96B3-862C-B75B0058435A}"/>
              </a:ext>
            </a:extLst>
          </p:cNvPr>
          <p:cNvSpPr>
            <a:spLocks noGrp="1"/>
          </p:cNvSpPr>
          <p:nvPr>
            <p:ph type="body" sz="quarter" idx="17"/>
          </p:nvPr>
        </p:nvSpPr>
        <p:spPr>
          <a:xfrm>
            <a:off x="6096001" y="3658808"/>
            <a:ext cx="5508624" cy="2614992"/>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1" name="Rectangle 10">
            <a:extLst>
              <a:ext uri="{FF2B5EF4-FFF2-40B4-BE49-F238E27FC236}">
                <a16:creationId xmlns:a16="http://schemas.microsoft.com/office/drawing/2014/main" id="{C7DB6D73-057D-A94F-432B-54500F9D7902}"/>
              </a:ext>
            </a:extLst>
          </p:cNvPr>
          <p:cNvSpPr/>
          <p:nvPr userDrawn="1"/>
        </p:nvSpPr>
        <p:spPr>
          <a:xfrm>
            <a:off x="2982913" y="3429000"/>
            <a:ext cx="2468562" cy="3429000"/>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2" name="Picture Placeholder 6">
            <a:extLst>
              <a:ext uri="{FF2B5EF4-FFF2-40B4-BE49-F238E27FC236}">
                <a16:creationId xmlns:a16="http://schemas.microsoft.com/office/drawing/2014/main" id="{D7C6AF65-E495-8AEC-B002-3367F546368C}"/>
              </a:ext>
            </a:extLst>
          </p:cNvPr>
          <p:cNvSpPr>
            <a:spLocks noGrp="1"/>
          </p:cNvSpPr>
          <p:nvPr>
            <p:ph type="pic" sz="quarter" idx="19"/>
          </p:nvPr>
        </p:nvSpPr>
        <p:spPr>
          <a:xfrm>
            <a:off x="974722" y="2685822"/>
            <a:ext cx="4046857" cy="3587978"/>
          </a:xfrm>
        </p:spPr>
        <p:txBody>
          <a:bodyPr vert="horz" lIns="91440" tIns="45720" rIns="91440" bIns="45720" rtlCol="0">
            <a:normAutofit/>
          </a:bodyPr>
          <a:lstStyle>
            <a:lvl1pPr>
              <a:defRPr lang="en-US">
                <a:solidFill>
                  <a:schemeClr val="tx1"/>
                </a:solidFill>
              </a:defRPr>
            </a:lvl1pPr>
          </a:lstStyle>
          <a:p>
            <a:pPr marL="0" lvl="0" indent="0">
              <a:buNone/>
            </a:pPr>
            <a:endParaRPr lang="en-US"/>
          </a:p>
        </p:txBody>
      </p:sp>
    </p:spTree>
    <p:extLst>
      <p:ext uri="{BB962C8B-B14F-4D97-AF65-F5344CB8AC3E}">
        <p14:creationId xmlns:p14="http://schemas.microsoft.com/office/powerpoint/2010/main" val="1128298542"/>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Text Boxes T21V1">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B735EAF-8052-DDCD-6CEC-D825479BEFD3}"/>
              </a:ext>
            </a:extLst>
          </p:cNvPr>
          <p:cNvSpPr/>
          <p:nvPr userDrawn="1"/>
        </p:nvSpPr>
        <p:spPr>
          <a:xfrm>
            <a:off x="6095999" y="-9565"/>
            <a:ext cx="4068763" cy="6858000"/>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4362281" y="796698"/>
            <a:ext cx="6937543" cy="1325563"/>
          </a:xfrm>
        </p:spPr>
        <p:txBody>
          <a:bodyPr anchor="t">
            <a:noAutofit/>
          </a:bodyPr>
          <a:lstStyle>
            <a:lvl1pPr>
              <a:defRPr sz="4400">
                <a:solidFill>
                  <a:schemeClr val="tx1"/>
                </a:solidFill>
                <a:latin typeface="+mj-lt"/>
                <a:cs typeface="Poppins" pitchFamily="2" charset="77"/>
              </a:defRPr>
            </a:lvl1pPr>
          </a:lstStyle>
          <a:p>
            <a:r>
              <a:rPr lang="en-US"/>
              <a:t>Click to edit Master title style</a:t>
            </a:r>
          </a:p>
        </p:txBody>
      </p:sp>
      <p:sp>
        <p:nvSpPr>
          <p:cNvPr id="7" name="Picture Placeholder 6">
            <a:extLst>
              <a:ext uri="{FF2B5EF4-FFF2-40B4-BE49-F238E27FC236}">
                <a16:creationId xmlns:a16="http://schemas.microsoft.com/office/drawing/2014/main" id="{DCB9F921-8097-7740-47FD-1905F9FE448C}"/>
              </a:ext>
            </a:extLst>
          </p:cNvPr>
          <p:cNvSpPr>
            <a:spLocks noGrp="1"/>
          </p:cNvSpPr>
          <p:nvPr>
            <p:ph type="pic" sz="quarter" idx="19"/>
          </p:nvPr>
        </p:nvSpPr>
        <p:spPr>
          <a:xfrm>
            <a:off x="11112" y="0"/>
            <a:ext cx="4068763" cy="6848435"/>
          </a:xfrm>
        </p:spPr>
        <p:txBody>
          <a:bodyPr vert="horz" lIns="91440" tIns="45720" rIns="91440" bIns="45720" rtlCol="0">
            <a:normAutofit/>
          </a:bodyPr>
          <a:lstStyle>
            <a:lvl1pPr>
              <a:defRPr lang="en-US">
                <a:solidFill>
                  <a:schemeClr val="tx1"/>
                </a:solidFill>
              </a:defRPr>
            </a:lvl1pPr>
          </a:lstStyle>
          <a:p>
            <a:pPr marL="0" lvl="0" indent="0">
              <a:buNone/>
            </a:pPr>
            <a:endParaRPr lang="en-US"/>
          </a:p>
        </p:txBody>
      </p:sp>
      <p:sp>
        <p:nvSpPr>
          <p:cNvPr id="9" name="Text Placeholder 7">
            <a:extLst>
              <a:ext uri="{FF2B5EF4-FFF2-40B4-BE49-F238E27FC236}">
                <a16:creationId xmlns:a16="http://schemas.microsoft.com/office/drawing/2014/main" id="{DEBCBD63-480F-D96C-B0DF-94EF264BA08C}"/>
              </a:ext>
            </a:extLst>
          </p:cNvPr>
          <p:cNvSpPr>
            <a:spLocks noGrp="1"/>
          </p:cNvSpPr>
          <p:nvPr>
            <p:ph type="body" sz="quarter" idx="21"/>
          </p:nvPr>
        </p:nvSpPr>
        <p:spPr>
          <a:xfrm>
            <a:off x="8283844" y="2816013"/>
            <a:ext cx="3015979" cy="612569"/>
          </a:xfrm>
        </p:spPr>
        <p:txBody>
          <a:bodyPr anchor="b" anchorCtr="0">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2" name="Text Placeholder 7">
            <a:extLst>
              <a:ext uri="{FF2B5EF4-FFF2-40B4-BE49-F238E27FC236}">
                <a16:creationId xmlns:a16="http://schemas.microsoft.com/office/drawing/2014/main" id="{23F1D198-945D-C96D-60E9-C0AEC5E296ED}"/>
              </a:ext>
            </a:extLst>
          </p:cNvPr>
          <p:cNvSpPr>
            <a:spLocks noGrp="1"/>
          </p:cNvSpPr>
          <p:nvPr>
            <p:ph type="body" sz="quarter" idx="17"/>
          </p:nvPr>
        </p:nvSpPr>
        <p:spPr>
          <a:xfrm>
            <a:off x="8306240" y="3789000"/>
            <a:ext cx="3015979" cy="2484800"/>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3" name="Text Placeholder 7">
            <a:extLst>
              <a:ext uri="{FF2B5EF4-FFF2-40B4-BE49-F238E27FC236}">
                <a16:creationId xmlns:a16="http://schemas.microsoft.com/office/drawing/2014/main" id="{BDCD9B2A-F0BB-F9DB-CC75-2EC1683475F8}"/>
              </a:ext>
            </a:extLst>
          </p:cNvPr>
          <p:cNvSpPr>
            <a:spLocks noGrp="1"/>
          </p:cNvSpPr>
          <p:nvPr>
            <p:ph type="body" sz="quarter" idx="18"/>
          </p:nvPr>
        </p:nvSpPr>
        <p:spPr>
          <a:xfrm>
            <a:off x="4369239" y="3789000"/>
            <a:ext cx="3015979" cy="2484800"/>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3" name="Text Placeholder 7">
            <a:extLst>
              <a:ext uri="{FF2B5EF4-FFF2-40B4-BE49-F238E27FC236}">
                <a16:creationId xmlns:a16="http://schemas.microsoft.com/office/drawing/2014/main" id="{12271BA1-38C2-A7FE-AC76-8EC49BFBBE35}"/>
              </a:ext>
            </a:extLst>
          </p:cNvPr>
          <p:cNvSpPr>
            <a:spLocks noGrp="1"/>
          </p:cNvSpPr>
          <p:nvPr>
            <p:ph type="body" sz="quarter" idx="22"/>
          </p:nvPr>
        </p:nvSpPr>
        <p:spPr>
          <a:xfrm>
            <a:off x="4369239" y="2816013"/>
            <a:ext cx="3015979" cy="612569"/>
          </a:xfrm>
        </p:spPr>
        <p:txBody>
          <a:bodyPr anchor="b" anchorCtr="0">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grpSp>
        <p:nvGrpSpPr>
          <p:cNvPr id="6" name="Group 5">
            <a:extLst>
              <a:ext uri="{FF2B5EF4-FFF2-40B4-BE49-F238E27FC236}">
                <a16:creationId xmlns:a16="http://schemas.microsoft.com/office/drawing/2014/main" id="{74E1DFAB-28D8-B5CE-CCCD-D0320800EDE8}"/>
              </a:ext>
            </a:extLst>
          </p:cNvPr>
          <p:cNvGrpSpPr/>
          <p:nvPr userDrawn="1"/>
        </p:nvGrpSpPr>
        <p:grpSpPr>
          <a:xfrm>
            <a:off x="11299825" y="584994"/>
            <a:ext cx="304800" cy="87880"/>
            <a:chOff x="587375" y="584994"/>
            <a:chExt cx="304800" cy="87880"/>
          </a:xfrm>
        </p:grpSpPr>
        <p:cxnSp>
          <p:nvCxnSpPr>
            <p:cNvPr id="4" name="Straight Connector 3">
              <a:extLst>
                <a:ext uri="{FF2B5EF4-FFF2-40B4-BE49-F238E27FC236}">
                  <a16:creationId xmlns:a16="http://schemas.microsoft.com/office/drawing/2014/main" id="{96F2AE28-EF8D-C600-D3CF-2C5F4251A238}"/>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B26DCEE2-5821-0543-5382-BBE1D8D60E45}"/>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630785607"/>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Text Boxes T21V2">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53A1984-C960-576C-0D1C-E53080E1EB5F}"/>
              </a:ext>
            </a:extLst>
          </p:cNvPr>
          <p:cNvSpPr/>
          <p:nvPr userDrawn="1"/>
        </p:nvSpPr>
        <p:spPr>
          <a:xfrm>
            <a:off x="0" y="6273335"/>
            <a:ext cx="12191999" cy="575099"/>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6896136" cy="1325563"/>
          </a:xfrm>
        </p:spPr>
        <p:txBody>
          <a:bodyPr vert="horz" lIns="91440" tIns="45720" rIns="91440" bIns="45720" rtlCol="0" anchor="t">
            <a:noAutofit/>
          </a:bodyPr>
          <a:lstStyle>
            <a:lvl1pPr>
              <a:defRPr lang="en-US" sz="4400" dirty="0">
                <a:solidFill>
                  <a:schemeClr val="tx1"/>
                </a:solidFill>
              </a:defRPr>
            </a:lvl1pPr>
          </a:lstStyle>
          <a:p>
            <a:pPr lvl="0"/>
            <a:r>
              <a:rPr lang="en-US"/>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609600" y="58466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609600" y="671750"/>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914399" y="2816012"/>
            <a:ext cx="3165475" cy="612987"/>
          </a:xfrm>
        </p:spPr>
        <p:txBody>
          <a:bodyPr anchor="b">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45061" y="2816012"/>
            <a:ext cx="3165475" cy="612987"/>
          </a:xfrm>
        </p:spPr>
        <p:txBody>
          <a:bodyPr anchor="b">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914399" y="3789000"/>
            <a:ext cx="3165475" cy="2484800"/>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45061" y="3789000"/>
            <a:ext cx="3165475" cy="2484800"/>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7" name="Picture Placeholder 6">
            <a:extLst>
              <a:ext uri="{FF2B5EF4-FFF2-40B4-BE49-F238E27FC236}">
                <a16:creationId xmlns:a16="http://schemas.microsoft.com/office/drawing/2014/main" id="{39F175D2-EEFE-E4BF-0E57-03025B8F8D64}"/>
              </a:ext>
            </a:extLst>
          </p:cNvPr>
          <p:cNvSpPr>
            <a:spLocks noGrp="1"/>
          </p:cNvSpPr>
          <p:nvPr>
            <p:ph type="pic" sz="quarter" idx="19"/>
          </p:nvPr>
        </p:nvSpPr>
        <p:spPr>
          <a:xfrm>
            <a:off x="8112126" y="1"/>
            <a:ext cx="4079874" cy="6858000"/>
          </a:xfrm>
        </p:spPr>
        <p:txBody>
          <a:bodyPr vert="horz" lIns="91440" tIns="45720" rIns="91440" bIns="45720" rtlCol="0">
            <a:normAutofit/>
          </a:bodyPr>
          <a:lstStyle>
            <a:lvl1pPr>
              <a:defRPr lang="en-US" dirty="0">
                <a:solidFill>
                  <a:schemeClr val="tx1"/>
                </a:solidFill>
              </a:defRPr>
            </a:lvl1pPr>
          </a:lstStyle>
          <a:p>
            <a:pPr marL="0" lvl="0" indent="0">
              <a:buNone/>
            </a:pPr>
            <a:endParaRPr lang="en-US"/>
          </a:p>
        </p:txBody>
      </p:sp>
    </p:spTree>
    <p:extLst>
      <p:ext uri="{BB962C8B-B14F-4D97-AF65-F5344CB8AC3E}">
        <p14:creationId xmlns:p14="http://schemas.microsoft.com/office/powerpoint/2010/main" val="1245389909"/>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Text Boxes T21V3">
    <p:spTree>
      <p:nvGrpSpPr>
        <p:cNvPr id="1" name=""/>
        <p:cNvGrpSpPr/>
        <p:nvPr/>
      </p:nvGrpSpPr>
      <p:grpSpPr>
        <a:xfrm>
          <a:off x="0" y="0"/>
          <a:ext cx="0" cy="0"/>
          <a:chOff x="0" y="0"/>
          <a:chExt cx="0" cy="0"/>
        </a:xfrm>
      </p:grpSpPr>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2816014"/>
            <a:ext cx="2917371" cy="612986"/>
          </a:xfrm>
        </p:spPr>
        <p:txBody>
          <a:bodyPr anchor="b">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816014"/>
            <a:ext cx="2917371" cy="612986"/>
          </a:xfrm>
        </p:spPr>
        <p:txBody>
          <a:bodyPr anchor="b">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789000"/>
            <a:ext cx="2917371" cy="2484800"/>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789000"/>
            <a:ext cx="2917371" cy="2484800"/>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grpSp>
        <p:nvGrpSpPr>
          <p:cNvPr id="7" name="Group 6">
            <a:extLst>
              <a:ext uri="{FF2B5EF4-FFF2-40B4-BE49-F238E27FC236}">
                <a16:creationId xmlns:a16="http://schemas.microsoft.com/office/drawing/2014/main" id="{4D6D6C6E-0AF7-097B-00D3-B11D4ABCF056}"/>
              </a:ext>
            </a:extLst>
          </p:cNvPr>
          <p:cNvGrpSpPr/>
          <p:nvPr userDrawn="1"/>
        </p:nvGrpSpPr>
        <p:grpSpPr>
          <a:xfrm>
            <a:off x="11299825" y="584994"/>
            <a:ext cx="304800" cy="87880"/>
            <a:chOff x="587375" y="584994"/>
            <a:chExt cx="304800" cy="87880"/>
          </a:xfrm>
        </p:grpSpPr>
        <p:cxnSp>
          <p:nvCxnSpPr>
            <p:cNvPr id="9" name="Straight Connector 8">
              <a:extLst>
                <a:ext uri="{FF2B5EF4-FFF2-40B4-BE49-F238E27FC236}">
                  <a16:creationId xmlns:a16="http://schemas.microsoft.com/office/drawing/2014/main" id="{A194A3A8-0C54-0EBA-32C0-128747789439}"/>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230BA16B-ED19-CA06-B3D9-88434DB529AB}"/>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grpSp>
      <p:sp>
        <p:nvSpPr>
          <p:cNvPr id="3" name="Rectangle 2">
            <a:extLst>
              <a:ext uri="{FF2B5EF4-FFF2-40B4-BE49-F238E27FC236}">
                <a16:creationId xmlns:a16="http://schemas.microsoft.com/office/drawing/2014/main" id="{B5F2ABBD-91F5-C70A-C6E7-842745F6A198}"/>
              </a:ext>
            </a:extLst>
          </p:cNvPr>
          <p:cNvSpPr/>
          <p:nvPr userDrawn="1"/>
        </p:nvSpPr>
        <p:spPr>
          <a:xfrm>
            <a:off x="1611313" y="3429000"/>
            <a:ext cx="2468562" cy="3429000"/>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 name="Picture Placeholder 6">
            <a:extLst>
              <a:ext uri="{FF2B5EF4-FFF2-40B4-BE49-F238E27FC236}">
                <a16:creationId xmlns:a16="http://schemas.microsoft.com/office/drawing/2014/main" id="{8B093257-1959-B398-EC8B-53DE3FEC7E4E}"/>
              </a:ext>
            </a:extLst>
          </p:cNvPr>
          <p:cNvSpPr>
            <a:spLocks noGrp="1"/>
          </p:cNvSpPr>
          <p:nvPr>
            <p:ph type="pic" sz="quarter" idx="19"/>
          </p:nvPr>
        </p:nvSpPr>
        <p:spPr>
          <a:xfrm>
            <a:off x="974723" y="2685822"/>
            <a:ext cx="2408240" cy="3587978"/>
          </a:xfrm>
        </p:spPr>
        <p:txBody>
          <a:bodyPr vert="horz" lIns="91440" tIns="45720" rIns="91440" bIns="45720" rtlCol="0">
            <a:normAutofit/>
          </a:bodyPr>
          <a:lstStyle>
            <a:lvl1pPr>
              <a:defRPr lang="en-US">
                <a:solidFill>
                  <a:schemeClr val="tx1"/>
                </a:solidFill>
              </a:defRPr>
            </a:lvl1pPr>
          </a:lstStyle>
          <a:p>
            <a:pPr marL="0" lvl="0" indent="0">
              <a:buNone/>
            </a:pPr>
            <a:endParaRPr lang="en-US"/>
          </a:p>
        </p:txBody>
      </p:sp>
      <p:sp>
        <p:nvSpPr>
          <p:cNvPr id="10" name="Title 1">
            <a:extLst>
              <a:ext uri="{FF2B5EF4-FFF2-40B4-BE49-F238E27FC236}">
                <a16:creationId xmlns:a16="http://schemas.microsoft.com/office/drawing/2014/main" id="{AEF5EC16-4313-722B-60DA-C87C861CEC0F}"/>
              </a:ext>
            </a:extLst>
          </p:cNvPr>
          <p:cNvSpPr>
            <a:spLocks noGrp="1"/>
          </p:cNvSpPr>
          <p:nvPr>
            <p:ph type="title"/>
          </p:nvPr>
        </p:nvSpPr>
        <p:spPr>
          <a:xfrm>
            <a:off x="986633" y="584200"/>
            <a:ext cx="10218735" cy="1325563"/>
          </a:xfrm>
        </p:spPr>
        <p:txBody>
          <a:bodyPr vert="horz" lIns="91440" tIns="45720" rIns="91440" bIns="45720" rtlCol="0" anchor="t">
            <a:noAutofit/>
          </a:bodyPr>
          <a:lstStyle>
            <a:lvl1pPr>
              <a:defRPr lang="en-US" sz="4400" dirty="0">
                <a:solidFill>
                  <a:schemeClr val="tx1"/>
                </a:solidFill>
              </a:defRPr>
            </a:lvl1pPr>
          </a:lstStyle>
          <a:p>
            <a:pPr lvl="0"/>
            <a:r>
              <a:rPr lang="en-US"/>
              <a:t>Click to edit Master title style</a:t>
            </a:r>
          </a:p>
        </p:txBody>
      </p:sp>
    </p:spTree>
    <p:extLst>
      <p:ext uri="{BB962C8B-B14F-4D97-AF65-F5344CB8AC3E}">
        <p14:creationId xmlns:p14="http://schemas.microsoft.com/office/powerpoint/2010/main" val="3850928193"/>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Text Boxes T21V4">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FB883CC-094E-7039-9807-58F11002611B}"/>
              </a:ext>
            </a:extLst>
          </p:cNvPr>
          <p:cNvSpPr/>
          <p:nvPr userDrawn="1"/>
        </p:nvSpPr>
        <p:spPr>
          <a:xfrm>
            <a:off x="1" y="0"/>
            <a:ext cx="5086346" cy="6858000"/>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986633" y="2805128"/>
            <a:ext cx="3085304" cy="612986"/>
          </a:xfrm>
        </p:spPr>
        <p:txBody>
          <a:bodyPr anchor="b">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112125" y="2816014"/>
            <a:ext cx="3085200" cy="612986"/>
          </a:xfrm>
        </p:spPr>
        <p:txBody>
          <a:bodyPr anchor="b">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986633" y="3789000"/>
            <a:ext cx="3085304" cy="2484800"/>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112124" y="3789000"/>
            <a:ext cx="3085200" cy="2484800"/>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7" name="Picture Placeholder 6">
            <a:extLst>
              <a:ext uri="{FF2B5EF4-FFF2-40B4-BE49-F238E27FC236}">
                <a16:creationId xmlns:a16="http://schemas.microsoft.com/office/drawing/2014/main" id="{8FDDBBAD-B928-4819-64F5-80A5AECD71CB}"/>
              </a:ext>
            </a:extLst>
          </p:cNvPr>
          <p:cNvSpPr>
            <a:spLocks noGrp="1"/>
          </p:cNvSpPr>
          <p:nvPr>
            <p:ph type="pic" sz="quarter" idx="19"/>
          </p:nvPr>
        </p:nvSpPr>
        <p:spPr>
          <a:xfrm>
            <a:off x="4610100" y="2171699"/>
            <a:ext cx="2971800" cy="4549775"/>
          </a:xfrm>
        </p:spPr>
        <p:txBody>
          <a:bodyPr vert="horz" lIns="91440" tIns="45720" rIns="91440" bIns="45720" rtlCol="0">
            <a:normAutofit/>
          </a:bodyPr>
          <a:lstStyle>
            <a:lvl1pPr>
              <a:defRPr lang="en-US">
                <a:solidFill>
                  <a:schemeClr val="tx1"/>
                </a:solidFill>
              </a:defRPr>
            </a:lvl1pPr>
          </a:lstStyle>
          <a:p>
            <a:pPr marL="0" lvl="0" indent="0">
              <a:buNone/>
            </a:pPr>
            <a:endParaRPr lang="en-US"/>
          </a:p>
        </p:txBody>
      </p:sp>
      <p:grpSp>
        <p:nvGrpSpPr>
          <p:cNvPr id="4" name="Group 3">
            <a:extLst>
              <a:ext uri="{FF2B5EF4-FFF2-40B4-BE49-F238E27FC236}">
                <a16:creationId xmlns:a16="http://schemas.microsoft.com/office/drawing/2014/main" id="{8286C0CA-45F4-43BF-39CE-AF6C884AE557}"/>
              </a:ext>
            </a:extLst>
          </p:cNvPr>
          <p:cNvGrpSpPr/>
          <p:nvPr userDrawn="1"/>
        </p:nvGrpSpPr>
        <p:grpSpPr>
          <a:xfrm>
            <a:off x="11299825" y="584994"/>
            <a:ext cx="304800" cy="87880"/>
            <a:chOff x="587375" y="584994"/>
            <a:chExt cx="304800" cy="87880"/>
          </a:xfrm>
        </p:grpSpPr>
        <p:cxnSp>
          <p:nvCxnSpPr>
            <p:cNvPr id="5" name="Straight Connector 4">
              <a:extLst>
                <a:ext uri="{FF2B5EF4-FFF2-40B4-BE49-F238E27FC236}">
                  <a16:creationId xmlns:a16="http://schemas.microsoft.com/office/drawing/2014/main" id="{47D54ACE-8F34-7F75-48C9-4ED641D4CE8E}"/>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1415FD36-78E8-35E1-2300-4B2C7D6EA42F}"/>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grpSp>
      <p:sp>
        <p:nvSpPr>
          <p:cNvPr id="21" name="Title 1">
            <a:extLst>
              <a:ext uri="{FF2B5EF4-FFF2-40B4-BE49-F238E27FC236}">
                <a16:creationId xmlns:a16="http://schemas.microsoft.com/office/drawing/2014/main" id="{73673B6A-7FE7-CBEA-37F7-E32AFBF642B6}"/>
              </a:ext>
            </a:extLst>
          </p:cNvPr>
          <p:cNvSpPr>
            <a:spLocks noGrp="1"/>
          </p:cNvSpPr>
          <p:nvPr>
            <p:ph type="title"/>
          </p:nvPr>
        </p:nvSpPr>
        <p:spPr>
          <a:xfrm>
            <a:off x="986633" y="584200"/>
            <a:ext cx="10218735" cy="1325563"/>
          </a:xfrm>
        </p:spPr>
        <p:txBody>
          <a:bodyPr vert="horz" lIns="91440" tIns="45720" rIns="91440" bIns="45720" rtlCol="0" anchor="t">
            <a:noAutofit/>
          </a:bodyPr>
          <a:lstStyle>
            <a:lvl1pPr>
              <a:defRPr lang="en-US" sz="4400" dirty="0">
                <a:solidFill>
                  <a:schemeClr val="tx1"/>
                </a:solidFill>
              </a:defRPr>
            </a:lvl1pPr>
          </a:lstStyle>
          <a:p>
            <a:pPr lvl="0"/>
            <a:r>
              <a:rPr lang="en-US"/>
              <a:t>Click to edit Master title style</a:t>
            </a:r>
          </a:p>
        </p:txBody>
      </p:sp>
    </p:spTree>
    <p:extLst>
      <p:ext uri="{BB962C8B-B14F-4D97-AF65-F5344CB8AC3E}">
        <p14:creationId xmlns:p14="http://schemas.microsoft.com/office/powerpoint/2010/main" val="464081889"/>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 Text Boxes T22V1">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E7C7D43-1CC3-3332-AEFC-59ABB023F7AC}"/>
              </a:ext>
            </a:extLst>
          </p:cNvPr>
          <p:cNvSpPr/>
          <p:nvPr userDrawn="1"/>
        </p:nvSpPr>
        <p:spPr>
          <a:xfrm>
            <a:off x="6096000" y="0"/>
            <a:ext cx="3657600" cy="6858000"/>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90602" y="584200"/>
            <a:ext cx="10210796" cy="1325563"/>
          </a:xfrm>
        </p:spPr>
        <p:txBody>
          <a:bodyPr vert="horz" lIns="91440" tIns="45720" rIns="91440" bIns="45720" rtlCol="0" anchor="t">
            <a:noAutofit/>
          </a:bodyPr>
          <a:lstStyle>
            <a:lvl1pPr>
              <a:defRPr lang="en-US" sz="4400" dirty="0">
                <a:solidFill>
                  <a:schemeClr val="tx1"/>
                </a:solidFill>
              </a:defRPr>
            </a:lvl1pPr>
          </a:lstStyle>
          <a:p>
            <a:pPr lvl="0"/>
            <a:r>
              <a:rPr lang="en-US"/>
              <a:t>Click to edit Master title style</a:t>
            </a:r>
          </a:p>
        </p:txBody>
      </p: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990604" y="2816014"/>
            <a:ext cx="2996982" cy="612986"/>
          </a:xfrm>
        </p:spPr>
        <p:txBody>
          <a:bodyPr anchor="b">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597509" y="2816014"/>
            <a:ext cx="2996982" cy="612986"/>
          </a:xfrm>
        </p:spPr>
        <p:txBody>
          <a:bodyPr anchor="b">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04418" y="2816014"/>
            <a:ext cx="2996982" cy="612986"/>
          </a:xfrm>
        </p:spPr>
        <p:txBody>
          <a:bodyPr anchor="b">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987190" y="3789000"/>
            <a:ext cx="2996982" cy="2484800"/>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595804" y="3789000"/>
            <a:ext cx="2996982" cy="2484800"/>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04417" y="3789000"/>
            <a:ext cx="2996982" cy="2484800"/>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grpSp>
        <p:nvGrpSpPr>
          <p:cNvPr id="7" name="Group 6">
            <a:extLst>
              <a:ext uri="{FF2B5EF4-FFF2-40B4-BE49-F238E27FC236}">
                <a16:creationId xmlns:a16="http://schemas.microsoft.com/office/drawing/2014/main" id="{4D6D6C6E-0AF7-097B-00D3-B11D4ABCF056}"/>
              </a:ext>
            </a:extLst>
          </p:cNvPr>
          <p:cNvGrpSpPr/>
          <p:nvPr userDrawn="1"/>
        </p:nvGrpSpPr>
        <p:grpSpPr>
          <a:xfrm>
            <a:off x="11299825" y="584994"/>
            <a:ext cx="304800" cy="87880"/>
            <a:chOff x="587375" y="584994"/>
            <a:chExt cx="304800" cy="87880"/>
          </a:xfrm>
        </p:grpSpPr>
        <p:cxnSp>
          <p:nvCxnSpPr>
            <p:cNvPr id="9" name="Straight Connector 8">
              <a:extLst>
                <a:ext uri="{FF2B5EF4-FFF2-40B4-BE49-F238E27FC236}">
                  <a16:creationId xmlns:a16="http://schemas.microsoft.com/office/drawing/2014/main" id="{A194A3A8-0C54-0EBA-32C0-128747789439}"/>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230BA16B-ED19-CA06-B3D9-88434DB529AB}"/>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84804857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01V3">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587373" y="0"/>
            <a:ext cx="11017251" cy="3631349"/>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4" y="830582"/>
            <a:ext cx="11017250" cy="2800772"/>
          </a:xfrm>
        </p:spPr>
        <p:txBody>
          <a:bodyPr anchor="b">
            <a:noAutofit/>
          </a:bodyPr>
          <a:lstStyle>
            <a:lvl1pPr algn="ctr">
              <a:defRPr sz="5400">
                <a:solidFill>
                  <a:schemeClr val="tx1"/>
                </a:solidFill>
                <a:latin typeface="+mj-lt"/>
                <a:cs typeface="Poppins" pitchFamily="2" charset="77"/>
              </a:defRPr>
            </a:lvl1pPr>
          </a:lstStyle>
          <a:p>
            <a:r>
              <a:rPr lang="en-US"/>
              <a:t>Click to edit Master title style</a:t>
            </a:r>
          </a:p>
        </p:txBody>
      </p:sp>
      <p:cxnSp>
        <p:nvCxnSpPr>
          <p:cNvPr id="11" name="Straight Connector 10">
            <a:extLst>
              <a:ext uri="{FF2B5EF4-FFF2-40B4-BE49-F238E27FC236}">
                <a16:creationId xmlns:a16="http://schemas.microsoft.com/office/drawing/2014/main" id="{0CA0C2D1-06AD-3620-044D-2EAE71AC87AC}"/>
              </a:ext>
            </a:extLst>
          </p:cNvPr>
          <p:cNvCxnSpPr>
            <a:cxnSpLocks/>
          </p:cNvCxnSpPr>
          <p:nvPr userDrawn="1"/>
        </p:nvCxnSpPr>
        <p:spPr>
          <a:xfrm>
            <a:off x="1638300" y="584994"/>
            <a:ext cx="9966325" cy="0"/>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587373" y="3874592"/>
            <a:ext cx="11017252" cy="365126"/>
          </a:xfrm>
        </p:spPr>
        <p:txBody>
          <a:bodyPr>
            <a:noAutofit/>
          </a:bodyPr>
          <a:lstStyle>
            <a:lvl1pPr marL="0" indent="0" algn="ctr">
              <a:lnSpc>
                <a:spcPct val="100000"/>
              </a:lnSpc>
              <a:spcBef>
                <a:spcPts val="0"/>
              </a:spcBef>
              <a:buNone/>
              <a:defRPr sz="1800" b="1">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a:t>
            </a:r>
          </a:p>
        </p:txBody>
      </p: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587373" y="4277588"/>
            <a:ext cx="11017252" cy="365126"/>
          </a:xfrm>
        </p:spPr>
        <p:txBody>
          <a:bodyPr anchor="ctr">
            <a:noAutofit/>
          </a:bodyPr>
          <a:lstStyle>
            <a:lvl1pPr marL="0" indent="0" algn="ctr">
              <a:lnSpc>
                <a:spcPct val="100000"/>
              </a:lnSpc>
              <a:spcBef>
                <a:spcPts val="0"/>
              </a:spcBef>
              <a:buNone/>
              <a:defRPr sz="160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a:t>
            </a:r>
          </a:p>
        </p:txBody>
      </p:sp>
    </p:spTree>
    <p:extLst>
      <p:ext uri="{BB962C8B-B14F-4D97-AF65-F5344CB8AC3E}">
        <p14:creationId xmlns:p14="http://schemas.microsoft.com/office/powerpoint/2010/main" val="1741236236"/>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 Text Boxes T22V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72110E5-7C92-C71B-6465-30BF86DFB662}"/>
              </a:ext>
            </a:extLst>
          </p:cNvPr>
          <p:cNvSpPr/>
          <p:nvPr userDrawn="1"/>
        </p:nvSpPr>
        <p:spPr>
          <a:xfrm>
            <a:off x="6096000" y="1"/>
            <a:ext cx="6096000" cy="6858000"/>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86633" y="584200"/>
            <a:ext cx="10218735" cy="1325563"/>
          </a:xfrm>
        </p:spPr>
        <p:txBody>
          <a:bodyPr vert="horz" lIns="91440" tIns="45720" rIns="91440" bIns="45720" rtlCol="0" anchor="t">
            <a:noAutofit/>
          </a:bodyPr>
          <a:lstStyle>
            <a:lvl1pPr>
              <a:defRPr lang="en-US" sz="4400" dirty="0">
                <a:solidFill>
                  <a:schemeClr val="tx1"/>
                </a:solidFill>
              </a:defRPr>
            </a:lvl1pPr>
          </a:lstStyle>
          <a:p>
            <a:pPr lvl="0"/>
            <a:r>
              <a:rPr lang="en-US"/>
              <a:t>Click to edit Master title style</a:t>
            </a:r>
          </a:p>
        </p:txBody>
      </p: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982663" y="2816014"/>
            <a:ext cx="3004921" cy="612986"/>
          </a:xfrm>
        </p:spPr>
        <p:txBody>
          <a:bodyPr anchor="b">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587862" y="2816014"/>
            <a:ext cx="3004921" cy="612986"/>
          </a:xfrm>
        </p:spPr>
        <p:txBody>
          <a:bodyPr anchor="b">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196477" y="2816014"/>
            <a:ext cx="3004921" cy="612986"/>
          </a:xfrm>
        </p:spPr>
        <p:txBody>
          <a:bodyPr anchor="b">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979249" y="3789000"/>
            <a:ext cx="3004921" cy="2484800"/>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587863" y="3789000"/>
            <a:ext cx="3004921" cy="2484800"/>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196476" y="3789000"/>
            <a:ext cx="3004921" cy="2484800"/>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grpSp>
        <p:nvGrpSpPr>
          <p:cNvPr id="7" name="Group 6">
            <a:extLst>
              <a:ext uri="{FF2B5EF4-FFF2-40B4-BE49-F238E27FC236}">
                <a16:creationId xmlns:a16="http://schemas.microsoft.com/office/drawing/2014/main" id="{4D6D6C6E-0AF7-097B-00D3-B11D4ABCF056}"/>
              </a:ext>
            </a:extLst>
          </p:cNvPr>
          <p:cNvGrpSpPr/>
          <p:nvPr userDrawn="1"/>
        </p:nvGrpSpPr>
        <p:grpSpPr>
          <a:xfrm>
            <a:off x="11299825" y="584994"/>
            <a:ext cx="304800" cy="87880"/>
            <a:chOff x="587375" y="584994"/>
            <a:chExt cx="304800" cy="87880"/>
          </a:xfrm>
        </p:grpSpPr>
        <p:cxnSp>
          <p:nvCxnSpPr>
            <p:cNvPr id="9" name="Straight Connector 8">
              <a:extLst>
                <a:ext uri="{FF2B5EF4-FFF2-40B4-BE49-F238E27FC236}">
                  <a16:creationId xmlns:a16="http://schemas.microsoft.com/office/drawing/2014/main" id="{A194A3A8-0C54-0EBA-32C0-128747789439}"/>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230BA16B-ED19-CA06-B3D9-88434DB529AB}"/>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702782404"/>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Text Boxes T22V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5949CF9-AE80-D4A2-E0FC-126A4E8ECBCB}"/>
              </a:ext>
            </a:extLst>
          </p:cNvPr>
          <p:cNvSpPr/>
          <p:nvPr userDrawn="1"/>
        </p:nvSpPr>
        <p:spPr>
          <a:xfrm>
            <a:off x="6096000" y="1"/>
            <a:ext cx="6096000" cy="6858000"/>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82613" y="4618037"/>
            <a:ext cx="10226720" cy="1325563"/>
          </a:xfrm>
        </p:spPr>
        <p:txBody>
          <a:bodyPr vert="horz" lIns="91440" tIns="45720" rIns="91440" bIns="45720" rtlCol="0" anchor="b">
            <a:noAutofit/>
          </a:bodyPr>
          <a:lstStyle>
            <a:lvl1pPr algn="r">
              <a:defRPr lang="en-US" sz="4400" dirty="0">
                <a:solidFill>
                  <a:schemeClr val="tx1"/>
                </a:solidFill>
              </a:defRPr>
            </a:lvl1pPr>
          </a:lstStyle>
          <a:p>
            <a:pPr lvl="0"/>
            <a:r>
              <a:rPr lang="en-US"/>
              <a:t>Click to edit Master title style</a:t>
            </a:r>
          </a:p>
        </p:txBody>
      </p: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982612" y="1044592"/>
            <a:ext cx="2925310" cy="612986"/>
          </a:xfrm>
        </p:spPr>
        <p:txBody>
          <a:bodyPr anchor="b">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2" y="1044592"/>
            <a:ext cx="2925310" cy="612986"/>
          </a:xfrm>
        </p:spPr>
        <p:txBody>
          <a:bodyPr anchor="b">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1044592"/>
            <a:ext cx="2925310" cy="612986"/>
          </a:xfrm>
        </p:spPr>
        <p:txBody>
          <a:bodyPr anchor="b">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982616" y="2017578"/>
            <a:ext cx="2925306" cy="2138043"/>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2017578"/>
            <a:ext cx="2925306" cy="2138043"/>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2017578"/>
            <a:ext cx="2925306" cy="2138043"/>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grpSp>
        <p:nvGrpSpPr>
          <p:cNvPr id="4" name="Group 3">
            <a:extLst>
              <a:ext uri="{FF2B5EF4-FFF2-40B4-BE49-F238E27FC236}">
                <a16:creationId xmlns:a16="http://schemas.microsoft.com/office/drawing/2014/main" id="{CB524F7C-11B8-F60C-E83B-9AACF2D352BC}"/>
              </a:ext>
            </a:extLst>
          </p:cNvPr>
          <p:cNvGrpSpPr/>
          <p:nvPr userDrawn="1"/>
        </p:nvGrpSpPr>
        <p:grpSpPr>
          <a:xfrm>
            <a:off x="11299825" y="584994"/>
            <a:ext cx="304800" cy="87880"/>
            <a:chOff x="587375" y="584994"/>
            <a:chExt cx="304800" cy="87880"/>
          </a:xfrm>
        </p:grpSpPr>
        <p:cxnSp>
          <p:nvCxnSpPr>
            <p:cNvPr id="5" name="Straight Connector 4">
              <a:extLst>
                <a:ext uri="{FF2B5EF4-FFF2-40B4-BE49-F238E27FC236}">
                  <a16:creationId xmlns:a16="http://schemas.microsoft.com/office/drawing/2014/main" id="{47D2EC51-1EAA-481F-44F5-ECB577FE4A67}"/>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9F9A4461-7022-1216-67C2-4282A5ED0F70}"/>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461991912"/>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 Text Boxes T23V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72110E5-7C92-C71B-6465-30BF86DFB662}"/>
              </a:ext>
            </a:extLst>
          </p:cNvPr>
          <p:cNvSpPr/>
          <p:nvPr userDrawn="1"/>
        </p:nvSpPr>
        <p:spPr>
          <a:xfrm>
            <a:off x="0" y="4169646"/>
            <a:ext cx="12192000" cy="2688354"/>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86633" y="584200"/>
            <a:ext cx="10218735" cy="1325563"/>
          </a:xfrm>
        </p:spPr>
        <p:txBody>
          <a:bodyPr vert="horz" lIns="91440" tIns="45720" rIns="91440" bIns="45720" rtlCol="0" anchor="t">
            <a:noAutofit/>
          </a:bodyPr>
          <a:lstStyle>
            <a:lvl1pPr>
              <a:defRPr lang="en-US" sz="4400" dirty="0">
                <a:solidFill>
                  <a:schemeClr val="tx1"/>
                </a:solidFill>
              </a:defRPr>
            </a:lvl1pPr>
          </a:lstStyle>
          <a:p>
            <a:pPr lvl="0"/>
            <a:r>
              <a:rPr lang="en-US"/>
              <a:t>Click to edit Master title style</a:t>
            </a:r>
          </a:p>
        </p:txBody>
      </p: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982663" y="2075369"/>
            <a:ext cx="4381817" cy="612986"/>
          </a:xfrm>
        </p:spPr>
        <p:txBody>
          <a:bodyPr anchor="b">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979249" y="3048355"/>
            <a:ext cx="4381817" cy="766052"/>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grpSp>
        <p:nvGrpSpPr>
          <p:cNvPr id="7" name="Group 6">
            <a:extLst>
              <a:ext uri="{FF2B5EF4-FFF2-40B4-BE49-F238E27FC236}">
                <a16:creationId xmlns:a16="http://schemas.microsoft.com/office/drawing/2014/main" id="{4D6D6C6E-0AF7-097B-00D3-B11D4ABCF056}"/>
              </a:ext>
            </a:extLst>
          </p:cNvPr>
          <p:cNvGrpSpPr/>
          <p:nvPr userDrawn="1"/>
        </p:nvGrpSpPr>
        <p:grpSpPr>
          <a:xfrm>
            <a:off x="11299825" y="584994"/>
            <a:ext cx="304800" cy="87880"/>
            <a:chOff x="587375" y="584994"/>
            <a:chExt cx="304800" cy="87880"/>
          </a:xfrm>
        </p:grpSpPr>
        <p:cxnSp>
          <p:nvCxnSpPr>
            <p:cNvPr id="9" name="Straight Connector 8">
              <a:extLst>
                <a:ext uri="{FF2B5EF4-FFF2-40B4-BE49-F238E27FC236}">
                  <a16:creationId xmlns:a16="http://schemas.microsoft.com/office/drawing/2014/main" id="{A194A3A8-0C54-0EBA-32C0-128747789439}"/>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230BA16B-ED19-CA06-B3D9-88434DB529AB}"/>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grpSp>
      <p:sp>
        <p:nvSpPr>
          <p:cNvPr id="3" name="Text Placeholder 7">
            <a:extLst>
              <a:ext uri="{FF2B5EF4-FFF2-40B4-BE49-F238E27FC236}">
                <a16:creationId xmlns:a16="http://schemas.microsoft.com/office/drawing/2014/main" id="{105696B9-1651-4668-177F-DEFBAD23C9AB}"/>
              </a:ext>
            </a:extLst>
          </p:cNvPr>
          <p:cNvSpPr>
            <a:spLocks noGrp="1"/>
          </p:cNvSpPr>
          <p:nvPr>
            <p:ph type="body" sz="quarter" idx="17"/>
          </p:nvPr>
        </p:nvSpPr>
        <p:spPr>
          <a:xfrm>
            <a:off x="6823551" y="2075369"/>
            <a:ext cx="4381817" cy="612986"/>
          </a:xfrm>
        </p:spPr>
        <p:txBody>
          <a:bodyPr anchor="b">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5" name="Text Placeholder 7">
            <a:extLst>
              <a:ext uri="{FF2B5EF4-FFF2-40B4-BE49-F238E27FC236}">
                <a16:creationId xmlns:a16="http://schemas.microsoft.com/office/drawing/2014/main" id="{CC4B88AC-B200-B249-24B1-8ED542BCED57}"/>
              </a:ext>
            </a:extLst>
          </p:cNvPr>
          <p:cNvSpPr>
            <a:spLocks noGrp="1"/>
          </p:cNvSpPr>
          <p:nvPr>
            <p:ph type="body" sz="quarter" idx="18"/>
          </p:nvPr>
        </p:nvSpPr>
        <p:spPr>
          <a:xfrm>
            <a:off x="6820137" y="3048355"/>
            <a:ext cx="4381817" cy="766052"/>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6" name="Text Placeholder 7">
            <a:extLst>
              <a:ext uri="{FF2B5EF4-FFF2-40B4-BE49-F238E27FC236}">
                <a16:creationId xmlns:a16="http://schemas.microsoft.com/office/drawing/2014/main" id="{D8C17CFE-3579-40B3-2632-589562FA1168}"/>
              </a:ext>
            </a:extLst>
          </p:cNvPr>
          <p:cNvSpPr>
            <a:spLocks noGrp="1"/>
          </p:cNvSpPr>
          <p:nvPr>
            <p:ph type="body" sz="quarter" idx="19"/>
          </p:nvPr>
        </p:nvSpPr>
        <p:spPr>
          <a:xfrm>
            <a:off x="982663" y="4534762"/>
            <a:ext cx="4381817" cy="612986"/>
          </a:xfrm>
        </p:spPr>
        <p:txBody>
          <a:bodyPr anchor="b">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0" name="Text Placeholder 7">
            <a:extLst>
              <a:ext uri="{FF2B5EF4-FFF2-40B4-BE49-F238E27FC236}">
                <a16:creationId xmlns:a16="http://schemas.microsoft.com/office/drawing/2014/main" id="{0F4DD490-986F-987A-AEBB-FB105AA3DA1D}"/>
              </a:ext>
            </a:extLst>
          </p:cNvPr>
          <p:cNvSpPr>
            <a:spLocks noGrp="1"/>
          </p:cNvSpPr>
          <p:nvPr>
            <p:ph type="body" sz="quarter" idx="20"/>
          </p:nvPr>
        </p:nvSpPr>
        <p:spPr>
          <a:xfrm>
            <a:off x="979249" y="5507748"/>
            <a:ext cx="4381817" cy="766052"/>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3" name="Text Placeholder 7">
            <a:extLst>
              <a:ext uri="{FF2B5EF4-FFF2-40B4-BE49-F238E27FC236}">
                <a16:creationId xmlns:a16="http://schemas.microsoft.com/office/drawing/2014/main" id="{DA8563D8-A319-24AB-F350-8A68121AE776}"/>
              </a:ext>
            </a:extLst>
          </p:cNvPr>
          <p:cNvSpPr>
            <a:spLocks noGrp="1"/>
          </p:cNvSpPr>
          <p:nvPr>
            <p:ph type="body" sz="quarter" idx="21"/>
          </p:nvPr>
        </p:nvSpPr>
        <p:spPr>
          <a:xfrm>
            <a:off x="6823551" y="4534762"/>
            <a:ext cx="4381817" cy="612986"/>
          </a:xfrm>
        </p:spPr>
        <p:txBody>
          <a:bodyPr anchor="b">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4" name="Text Placeholder 7">
            <a:extLst>
              <a:ext uri="{FF2B5EF4-FFF2-40B4-BE49-F238E27FC236}">
                <a16:creationId xmlns:a16="http://schemas.microsoft.com/office/drawing/2014/main" id="{0ABE82BA-0AB6-8EC4-C921-C69F620CB675}"/>
              </a:ext>
            </a:extLst>
          </p:cNvPr>
          <p:cNvSpPr>
            <a:spLocks noGrp="1"/>
          </p:cNvSpPr>
          <p:nvPr>
            <p:ph type="body" sz="quarter" idx="22"/>
          </p:nvPr>
        </p:nvSpPr>
        <p:spPr>
          <a:xfrm>
            <a:off x="6820137" y="5507748"/>
            <a:ext cx="4381817" cy="766052"/>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Tree>
    <p:extLst>
      <p:ext uri="{BB962C8B-B14F-4D97-AF65-F5344CB8AC3E}">
        <p14:creationId xmlns:p14="http://schemas.microsoft.com/office/powerpoint/2010/main" val="1865102469"/>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 Text Boxes T23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5" y="584201"/>
            <a:ext cx="10617993" cy="753902"/>
          </a:xfrm>
        </p:spPr>
        <p:txBody>
          <a:bodyPr vert="horz" lIns="91440" tIns="45720" rIns="91440" bIns="45720" rtlCol="0" anchor="t">
            <a:noAutofit/>
          </a:bodyPr>
          <a:lstStyle>
            <a:lvl1pPr>
              <a:defRPr lang="en-US" sz="4400" dirty="0">
                <a:solidFill>
                  <a:schemeClr val="tx1"/>
                </a:solidFill>
              </a:defRPr>
            </a:lvl1pPr>
          </a:lstStyle>
          <a:p>
            <a:pPr lvl="0"/>
            <a:r>
              <a:rPr lang="en-US"/>
              <a:t>Click to edit Master title style</a:t>
            </a:r>
          </a:p>
        </p:txBody>
      </p: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590789" y="1549589"/>
            <a:ext cx="3489087" cy="612986"/>
          </a:xfrm>
        </p:spPr>
        <p:txBody>
          <a:bodyPr anchor="b">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587375" y="2522575"/>
            <a:ext cx="3489087" cy="1133414"/>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grpSp>
        <p:nvGrpSpPr>
          <p:cNvPr id="7" name="Group 6">
            <a:extLst>
              <a:ext uri="{FF2B5EF4-FFF2-40B4-BE49-F238E27FC236}">
                <a16:creationId xmlns:a16="http://schemas.microsoft.com/office/drawing/2014/main" id="{4D6D6C6E-0AF7-097B-00D3-B11D4ABCF056}"/>
              </a:ext>
            </a:extLst>
          </p:cNvPr>
          <p:cNvGrpSpPr/>
          <p:nvPr userDrawn="1"/>
        </p:nvGrpSpPr>
        <p:grpSpPr>
          <a:xfrm>
            <a:off x="11299825" y="584994"/>
            <a:ext cx="304800" cy="87880"/>
            <a:chOff x="587375" y="584994"/>
            <a:chExt cx="304800" cy="87880"/>
          </a:xfrm>
        </p:grpSpPr>
        <p:cxnSp>
          <p:nvCxnSpPr>
            <p:cNvPr id="9" name="Straight Connector 8">
              <a:extLst>
                <a:ext uri="{FF2B5EF4-FFF2-40B4-BE49-F238E27FC236}">
                  <a16:creationId xmlns:a16="http://schemas.microsoft.com/office/drawing/2014/main" id="{A194A3A8-0C54-0EBA-32C0-128747789439}"/>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230BA16B-ED19-CA06-B3D9-88434DB529AB}"/>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grpSp>
      <p:sp>
        <p:nvSpPr>
          <p:cNvPr id="3" name="Text Placeholder 7">
            <a:extLst>
              <a:ext uri="{FF2B5EF4-FFF2-40B4-BE49-F238E27FC236}">
                <a16:creationId xmlns:a16="http://schemas.microsoft.com/office/drawing/2014/main" id="{105696B9-1651-4668-177F-DEFBAD23C9AB}"/>
              </a:ext>
            </a:extLst>
          </p:cNvPr>
          <p:cNvSpPr>
            <a:spLocks noGrp="1"/>
          </p:cNvSpPr>
          <p:nvPr>
            <p:ph type="body" sz="quarter" idx="17"/>
          </p:nvPr>
        </p:nvSpPr>
        <p:spPr>
          <a:xfrm>
            <a:off x="8115538" y="1549589"/>
            <a:ext cx="3489087" cy="612986"/>
          </a:xfrm>
        </p:spPr>
        <p:txBody>
          <a:bodyPr anchor="b">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5" name="Text Placeholder 7">
            <a:extLst>
              <a:ext uri="{FF2B5EF4-FFF2-40B4-BE49-F238E27FC236}">
                <a16:creationId xmlns:a16="http://schemas.microsoft.com/office/drawing/2014/main" id="{CC4B88AC-B200-B249-24B1-8ED542BCED57}"/>
              </a:ext>
            </a:extLst>
          </p:cNvPr>
          <p:cNvSpPr>
            <a:spLocks noGrp="1"/>
          </p:cNvSpPr>
          <p:nvPr>
            <p:ph type="body" sz="quarter" idx="18"/>
          </p:nvPr>
        </p:nvSpPr>
        <p:spPr>
          <a:xfrm>
            <a:off x="8112124" y="2522575"/>
            <a:ext cx="3489087" cy="1133414"/>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6" name="Text Placeholder 7">
            <a:extLst>
              <a:ext uri="{FF2B5EF4-FFF2-40B4-BE49-F238E27FC236}">
                <a16:creationId xmlns:a16="http://schemas.microsoft.com/office/drawing/2014/main" id="{D8C17CFE-3579-40B3-2632-589562FA1168}"/>
              </a:ext>
            </a:extLst>
          </p:cNvPr>
          <p:cNvSpPr>
            <a:spLocks noGrp="1"/>
          </p:cNvSpPr>
          <p:nvPr>
            <p:ph type="body" sz="quarter" idx="19"/>
          </p:nvPr>
        </p:nvSpPr>
        <p:spPr>
          <a:xfrm>
            <a:off x="590789" y="4166606"/>
            <a:ext cx="3489087" cy="612986"/>
          </a:xfrm>
        </p:spPr>
        <p:txBody>
          <a:bodyPr anchor="b">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0" name="Text Placeholder 7">
            <a:extLst>
              <a:ext uri="{FF2B5EF4-FFF2-40B4-BE49-F238E27FC236}">
                <a16:creationId xmlns:a16="http://schemas.microsoft.com/office/drawing/2014/main" id="{0F4DD490-986F-987A-AEBB-FB105AA3DA1D}"/>
              </a:ext>
            </a:extLst>
          </p:cNvPr>
          <p:cNvSpPr>
            <a:spLocks noGrp="1"/>
          </p:cNvSpPr>
          <p:nvPr>
            <p:ph type="body" sz="quarter" idx="20"/>
          </p:nvPr>
        </p:nvSpPr>
        <p:spPr>
          <a:xfrm>
            <a:off x="587375" y="5139592"/>
            <a:ext cx="3489087" cy="1133414"/>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3" name="Text Placeholder 7">
            <a:extLst>
              <a:ext uri="{FF2B5EF4-FFF2-40B4-BE49-F238E27FC236}">
                <a16:creationId xmlns:a16="http://schemas.microsoft.com/office/drawing/2014/main" id="{DA8563D8-A319-24AB-F350-8A68121AE776}"/>
              </a:ext>
            </a:extLst>
          </p:cNvPr>
          <p:cNvSpPr>
            <a:spLocks noGrp="1"/>
          </p:cNvSpPr>
          <p:nvPr>
            <p:ph type="body" sz="quarter" idx="21"/>
          </p:nvPr>
        </p:nvSpPr>
        <p:spPr>
          <a:xfrm>
            <a:off x="8115538" y="4166606"/>
            <a:ext cx="3489087" cy="612986"/>
          </a:xfrm>
        </p:spPr>
        <p:txBody>
          <a:bodyPr anchor="b">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4" name="Text Placeholder 7">
            <a:extLst>
              <a:ext uri="{FF2B5EF4-FFF2-40B4-BE49-F238E27FC236}">
                <a16:creationId xmlns:a16="http://schemas.microsoft.com/office/drawing/2014/main" id="{0ABE82BA-0AB6-8EC4-C921-C69F620CB675}"/>
              </a:ext>
            </a:extLst>
          </p:cNvPr>
          <p:cNvSpPr>
            <a:spLocks noGrp="1"/>
          </p:cNvSpPr>
          <p:nvPr>
            <p:ph type="body" sz="quarter" idx="22"/>
          </p:nvPr>
        </p:nvSpPr>
        <p:spPr>
          <a:xfrm>
            <a:off x="8112124" y="5139592"/>
            <a:ext cx="3489087" cy="1133414"/>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2" name="Rectangle 11">
            <a:extLst>
              <a:ext uri="{FF2B5EF4-FFF2-40B4-BE49-F238E27FC236}">
                <a16:creationId xmlns:a16="http://schemas.microsoft.com/office/drawing/2014/main" id="{2301EF50-76FB-105C-6115-10A8FEDEE6FD}"/>
              </a:ext>
            </a:extLst>
          </p:cNvPr>
          <p:cNvSpPr/>
          <p:nvPr userDrawn="1"/>
        </p:nvSpPr>
        <p:spPr>
          <a:xfrm>
            <a:off x="4541520" y="3931920"/>
            <a:ext cx="3108960" cy="2926080"/>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 name="Picture Placeholder 6">
            <a:extLst>
              <a:ext uri="{FF2B5EF4-FFF2-40B4-BE49-F238E27FC236}">
                <a16:creationId xmlns:a16="http://schemas.microsoft.com/office/drawing/2014/main" id="{FFB1A31F-AFD0-D152-CF00-278D6FF79435}"/>
              </a:ext>
            </a:extLst>
          </p:cNvPr>
          <p:cNvSpPr>
            <a:spLocks noGrp="1"/>
          </p:cNvSpPr>
          <p:nvPr>
            <p:ph type="pic" sz="quarter" idx="23"/>
          </p:nvPr>
        </p:nvSpPr>
        <p:spPr>
          <a:xfrm>
            <a:off x="4693921" y="1549589"/>
            <a:ext cx="2804160" cy="4724211"/>
          </a:xfrm>
        </p:spPr>
        <p:txBody>
          <a:bodyPr vert="horz" lIns="91440" tIns="45720" rIns="91440" bIns="45720" rtlCol="0">
            <a:normAutofit/>
          </a:bodyPr>
          <a:lstStyle>
            <a:lvl1pPr>
              <a:defRPr lang="en-US">
                <a:solidFill>
                  <a:schemeClr val="tx1"/>
                </a:solidFill>
              </a:defRPr>
            </a:lvl1pPr>
          </a:lstStyle>
          <a:p>
            <a:pPr marL="0" lvl="0" indent="0">
              <a:buNone/>
            </a:pPr>
            <a:endParaRPr lang="en-US"/>
          </a:p>
        </p:txBody>
      </p:sp>
    </p:spTree>
    <p:extLst>
      <p:ext uri="{BB962C8B-B14F-4D97-AF65-F5344CB8AC3E}">
        <p14:creationId xmlns:p14="http://schemas.microsoft.com/office/powerpoint/2010/main" val="646406995"/>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with Contents C40V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A77A9C2-D01E-51F0-0FE4-1349E66F37B3}"/>
              </a:ext>
            </a:extLst>
          </p:cNvPr>
          <p:cNvSpPr/>
          <p:nvPr userDrawn="1"/>
        </p:nvSpPr>
        <p:spPr>
          <a:xfrm>
            <a:off x="0" y="5626100"/>
            <a:ext cx="12192000" cy="1231900"/>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3" name="Group 2">
            <a:extLst>
              <a:ext uri="{FF2B5EF4-FFF2-40B4-BE49-F238E27FC236}">
                <a16:creationId xmlns:a16="http://schemas.microsoft.com/office/drawing/2014/main" id="{86A4D924-04F0-93DB-159D-A82EE770A921}"/>
              </a:ext>
            </a:extLst>
          </p:cNvPr>
          <p:cNvGrpSpPr/>
          <p:nvPr userDrawn="1"/>
        </p:nvGrpSpPr>
        <p:grpSpPr>
          <a:xfrm>
            <a:off x="11299825" y="584994"/>
            <a:ext cx="304800" cy="87880"/>
            <a:chOff x="587375" y="584994"/>
            <a:chExt cx="304800" cy="87880"/>
          </a:xfrm>
        </p:grpSpPr>
        <p:cxnSp>
          <p:nvCxnSpPr>
            <p:cNvPr id="4" name="Straight Connector 3">
              <a:extLst>
                <a:ext uri="{FF2B5EF4-FFF2-40B4-BE49-F238E27FC236}">
                  <a16:creationId xmlns:a16="http://schemas.microsoft.com/office/drawing/2014/main" id="{A836DCB7-EA86-8BF4-14F8-B1022039F83D}"/>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05C3E817-D857-4674-CBF5-8C8F31D31631}"/>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grpSp>
      <p:sp>
        <p:nvSpPr>
          <p:cNvPr id="6" name="Title 1">
            <a:extLst>
              <a:ext uri="{FF2B5EF4-FFF2-40B4-BE49-F238E27FC236}">
                <a16:creationId xmlns:a16="http://schemas.microsoft.com/office/drawing/2014/main" id="{57E701DB-A22C-CC4C-3C13-637534C818BF}"/>
              </a:ext>
            </a:extLst>
          </p:cNvPr>
          <p:cNvSpPr>
            <a:spLocks noGrp="1"/>
          </p:cNvSpPr>
          <p:nvPr>
            <p:ph type="title"/>
          </p:nvPr>
        </p:nvSpPr>
        <p:spPr>
          <a:xfrm>
            <a:off x="982662" y="584200"/>
            <a:ext cx="10226675" cy="1325563"/>
          </a:xfrm>
        </p:spPr>
        <p:txBody>
          <a:bodyPr vert="horz" lIns="91440" tIns="45720" rIns="91440" bIns="45720" rtlCol="0" anchor="t">
            <a:noAutofit/>
          </a:bodyPr>
          <a:lstStyle>
            <a:lvl1pPr algn="ctr">
              <a:defRPr lang="en-US" sz="4400" dirty="0">
                <a:solidFill>
                  <a:schemeClr val="tx1"/>
                </a:solidFill>
              </a:defRPr>
            </a:lvl1pPr>
          </a:lstStyle>
          <a:p>
            <a:pPr lvl="0"/>
            <a:r>
              <a:rPr lang="en-US"/>
              <a:t>Click to edit Master title style</a:t>
            </a:r>
          </a:p>
        </p:txBody>
      </p:sp>
      <p:sp>
        <p:nvSpPr>
          <p:cNvPr id="7" name="Table Placeholder 6">
            <a:extLst>
              <a:ext uri="{FF2B5EF4-FFF2-40B4-BE49-F238E27FC236}">
                <a16:creationId xmlns:a16="http://schemas.microsoft.com/office/drawing/2014/main" id="{46DDED33-F951-92DC-9C06-63695619BBDF}"/>
              </a:ext>
            </a:extLst>
          </p:cNvPr>
          <p:cNvSpPr>
            <a:spLocks noGrp="1"/>
          </p:cNvSpPr>
          <p:nvPr>
            <p:ph type="tbl" sz="quarter" idx="10"/>
          </p:nvPr>
        </p:nvSpPr>
        <p:spPr>
          <a:xfrm>
            <a:off x="982662" y="3429000"/>
            <a:ext cx="10226676" cy="2844800"/>
          </a:xfrm>
        </p:spPr>
        <p:txBody>
          <a:bodyPr>
            <a:normAutofit/>
          </a:bodyPr>
          <a:lstStyle>
            <a:lvl1pPr marL="0" indent="0" algn="ctr">
              <a:buNone/>
              <a:defRPr sz="1800">
                <a:solidFill>
                  <a:schemeClr val="tx1"/>
                </a:solidFill>
              </a:defRPr>
            </a:lvl1pPr>
          </a:lstStyle>
          <a:p>
            <a:endParaRPr lang="en-GB"/>
          </a:p>
        </p:txBody>
      </p:sp>
      <p:sp>
        <p:nvSpPr>
          <p:cNvPr id="8" name="Text Placeholder 7">
            <a:extLst>
              <a:ext uri="{FF2B5EF4-FFF2-40B4-BE49-F238E27FC236}">
                <a16:creationId xmlns:a16="http://schemas.microsoft.com/office/drawing/2014/main" id="{4E48233E-B05B-E911-700E-801B92967836}"/>
              </a:ext>
            </a:extLst>
          </p:cNvPr>
          <p:cNvSpPr>
            <a:spLocks noGrp="1"/>
          </p:cNvSpPr>
          <p:nvPr>
            <p:ph type="body" sz="quarter" idx="16"/>
          </p:nvPr>
        </p:nvSpPr>
        <p:spPr>
          <a:xfrm>
            <a:off x="987189" y="2269763"/>
            <a:ext cx="10222147" cy="816337"/>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Click to edit Master text</a:t>
            </a:r>
          </a:p>
        </p:txBody>
      </p:sp>
    </p:spTree>
    <p:extLst>
      <p:ext uri="{BB962C8B-B14F-4D97-AF65-F5344CB8AC3E}">
        <p14:creationId xmlns:p14="http://schemas.microsoft.com/office/powerpoint/2010/main" val="58712827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 Radial Bars C41V1">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6A4D924-04F0-93DB-159D-A82EE770A921}"/>
              </a:ext>
            </a:extLst>
          </p:cNvPr>
          <p:cNvGrpSpPr/>
          <p:nvPr userDrawn="1"/>
        </p:nvGrpSpPr>
        <p:grpSpPr>
          <a:xfrm>
            <a:off x="11299825" y="584994"/>
            <a:ext cx="304800" cy="87880"/>
            <a:chOff x="587375" y="584994"/>
            <a:chExt cx="304800" cy="87880"/>
          </a:xfrm>
        </p:grpSpPr>
        <p:cxnSp>
          <p:nvCxnSpPr>
            <p:cNvPr id="4" name="Straight Connector 3">
              <a:extLst>
                <a:ext uri="{FF2B5EF4-FFF2-40B4-BE49-F238E27FC236}">
                  <a16:creationId xmlns:a16="http://schemas.microsoft.com/office/drawing/2014/main" id="{A836DCB7-EA86-8BF4-14F8-B1022039F83D}"/>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05C3E817-D857-4674-CBF5-8C8F31D31631}"/>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grpSp>
      <p:sp>
        <p:nvSpPr>
          <p:cNvPr id="6" name="Title 1">
            <a:extLst>
              <a:ext uri="{FF2B5EF4-FFF2-40B4-BE49-F238E27FC236}">
                <a16:creationId xmlns:a16="http://schemas.microsoft.com/office/drawing/2014/main" id="{57E701DB-A22C-CC4C-3C13-637534C818BF}"/>
              </a:ext>
            </a:extLst>
          </p:cNvPr>
          <p:cNvSpPr>
            <a:spLocks noGrp="1"/>
          </p:cNvSpPr>
          <p:nvPr>
            <p:ph type="title"/>
          </p:nvPr>
        </p:nvSpPr>
        <p:spPr>
          <a:xfrm>
            <a:off x="982662" y="584200"/>
            <a:ext cx="10226675" cy="1325563"/>
          </a:xfrm>
        </p:spPr>
        <p:txBody>
          <a:bodyPr vert="horz" lIns="91440" tIns="45720" rIns="91440" bIns="45720" rtlCol="0" anchor="t">
            <a:noAutofit/>
          </a:bodyPr>
          <a:lstStyle>
            <a:lvl1pPr algn="ctr">
              <a:defRPr lang="en-US" sz="4400" dirty="0">
                <a:solidFill>
                  <a:schemeClr val="tx1"/>
                </a:solidFill>
              </a:defRPr>
            </a:lvl1pPr>
          </a:lstStyle>
          <a:p>
            <a:pPr lvl="0"/>
            <a:r>
              <a:rPr lang="en-US"/>
              <a:t>Click to edit Master title style</a:t>
            </a:r>
          </a:p>
        </p:txBody>
      </p:sp>
      <p:sp>
        <p:nvSpPr>
          <p:cNvPr id="21" name="Oval 20">
            <a:extLst>
              <a:ext uri="{FF2B5EF4-FFF2-40B4-BE49-F238E27FC236}">
                <a16:creationId xmlns:a16="http://schemas.microsoft.com/office/drawing/2014/main" id="{D37CDB10-DA5D-1EE9-AE4F-F25CCBAE25B0}"/>
              </a:ext>
            </a:extLst>
          </p:cNvPr>
          <p:cNvSpPr/>
          <p:nvPr userDrawn="1"/>
        </p:nvSpPr>
        <p:spPr>
          <a:xfrm>
            <a:off x="5461404" y="2269763"/>
            <a:ext cx="1269190" cy="1269190"/>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GB">
              <a:solidFill>
                <a:schemeClr val="tx1"/>
              </a:solidFill>
            </a:endParaRPr>
          </a:p>
        </p:txBody>
      </p:sp>
      <p:sp>
        <p:nvSpPr>
          <p:cNvPr id="22" name="Text Placeholder 14">
            <a:extLst>
              <a:ext uri="{FF2B5EF4-FFF2-40B4-BE49-F238E27FC236}">
                <a16:creationId xmlns:a16="http://schemas.microsoft.com/office/drawing/2014/main" id="{A6A04D99-E55F-8218-8755-379F80E7EBEA}"/>
              </a:ext>
            </a:extLst>
          </p:cNvPr>
          <p:cNvSpPr>
            <a:spLocks noGrp="1"/>
          </p:cNvSpPr>
          <p:nvPr>
            <p:ph type="body" sz="quarter" idx="34" hasCustomPrompt="1"/>
          </p:nvPr>
        </p:nvSpPr>
        <p:spPr>
          <a:xfrm>
            <a:off x="5461404" y="2269763"/>
            <a:ext cx="1269190" cy="1269190"/>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lvl1pPr marL="0" indent="0" algn="ctr">
              <a:buNone/>
              <a:defRPr lang="en-GB" sz="1000" dirty="0">
                <a:solidFill>
                  <a:schemeClr val="tx1"/>
                </a:solidFill>
              </a:defRPr>
            </a:lvl1pPr>
          </a:lstStyle>
          <a:p>
            <a:pPr lvl="0" algn="ctr" defTabSz="914400"/>
            <a:r>
              <a:rPr lang="en-US"/>
              <a:t> </a:t>
            </a:r>
            <a:endParaRPr lang="en-GB"/>
          </a:p>
        </p:txBody>
      </p:sp>
      <p:sp>
        <p:nvSpPr>
          <p:cNvPr id="23" name="Text Placeholder 6">
            <a:extLst>
              <a:ext uri="{FF2B5EF4-FFF2-40B4-BE49-F238E27FC236}">
                <a16:creationId xmlns:a16="http://schemas.microsoft.com/office/drawing/2014/main" id="{4D337958-8F07-5AAF-7888-FB7F0004A573}"/>
              </a:ext>
            </a:extLst>
          </p:cNvPr>
          <p:cNvSpPr>
            <a:spLocks noGrp="1"/>
          </p:cNvSpPr>
          <p:nvPr>
            <p:ph type="body" sz="quarter" idx="35" hasCustomPrompt="1"/>
          </p:nvPr>
        </p:nvSpPr>
        <p:spPr>
          <a:xfrm>
            <a:off x="5590680" y="2609036"/>
            <a:ext cx="1010638" cy="610146"/>
          </a:xfrm>
        </p:spPr>
        <p:txBody>
          <a:bodyPr anchor="ctr">
            <a:noAutofit/>
          </a:bodyPr>
          <a:lstStyle>
            <a:lvl1pPr marL="0" indent="0" algn="ctr">
              <a:lnSpc>
                <a:spcPct val="100000"/>
              </a:lnSpc>
              <a:spcBef>
                <a:spcPts val="0"/>
              </a:spcBef>
              <a:buNone/>
              <a:defRPr sz="2800" b="1">
                <a:solidFill>
                  <a:schemeClr val="tx1"/>
                </a:solidFill>
                <a:latin typeface="+mj-lt"/>
                <a:cs typeface="Poppins" panose="00000500000000000000" pitchFamily="2" charset="0"/>
              </a:defRPr>
            </a:lvl1pPr>
          </a:lstStyle>
          <a:p>
            <a:pPr lvl="0"/>
            <a:r>
              <a:rPr lang="en-US"/>
              <a:t>xx%</a:t>
            </a:r>
          </a:p>
        </p:txBody>
      </p:sp>
      <p:sp>
        <p:nvSpPr>
          <p:cNvPr id="24" name="Text Placeholder 7">
            <a:extLst>
              <a:ext uri="{FF2B5EF4-FFF2-40B4-BE49-F238E27FC236}">
                <a16:creationId xmlns:a16="http://schemas.microsoft.com/office/drawing/2014/main" id="{58885573-5AF5-ED93-C553-335A208ADD64}"/>
              </a:ext>
            </a:extLst>
          </p:cNvPr>
          <p:cNvSpPr>
            <a:spLocks noGrp="1"/>
          </p:cNvSpPr>
          <p:nvPr>
            <p:ph type="body" sz="quarter" idx="36"/>
          </p:nvPr>
        </p:nvSpPr>
        <p:spPr>
          <a:xfrm>
            <a:off x="4637314" y="4008416"/>
            <a:ext cx="2917371" cy="612987"/>
          </a:xfrm>
        </p:spPr>
        <p:txBody>
          <a:bodyPr anchor="ctr">
            <a:noAutofit/>
          </a:bodyPr>
          <a:lstStyle>
            <a:lvl1pPr marL="0" indent="0" algn="ctr">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25" name="Text Placeholder 7">
            <a:extLst>
              <a:ext uri="{FF2B5EF4-FFF2-40B4-BE49-F238E27FC236}">
                <a16:creationId xmlns:a16="http://schemas.microsoft.com/office/drawing/2014/main" id="{15FDD13A-74C6-9F9A-E258-A8695432A190}"/>
              </a:ext>
            </a:extLst>
          </p:cNvPr>
          <p:cNvSpPr>
            <a:spLocks noGrp="1"/>
          </p:cNvSpPr>
          <p:nvPr>
            <p:ph type="body" sz="quarter" idx="37"/>
          </p:nvPr>
        </p:nvSpPr>
        <p:spPr>
          <a:xfrm>
            <a:off x="4637314" y="4981404"/>
            <a:ext cx="2917371" cy="1292396"/>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26" name="Oval 25">
            <a:extLst>
              <a:ext uri="{FF2B5EF4-FFF2-40B4-BE49-F238E27FC236}">
                <a16:creationId xmlns:a16="http://schemas.microsoft.com/office/drawing/2014/main" id="{20A72F78-3AC4-D09F-16CD-749151E30F1E}"/>
              </a:ext>
            </a:extLst>
          </p:cNvPr>
          <p:cNvSpPr/>
          <p:nvPr userDrawn="1"/>
        </p:nvSpPr>
        <p:spPr>
          <a:xfrm>
            <a:off x="9116055" y="2269763"/>
            <a:ext cx="1269190" cy="1269190"/>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GB">
              <a:solidFill>
                <a:schemeClr val="tx1"/>
              </a:solidFill>
            </a:endParaRPr>
          </a:p>
        </p:txBody>
      </p:sp>
      <p:sp>
        <p:nvSpPr>
          <p:cNvPr id="27" name="Text Placeholder 14">
            <a:extLst>
              <a:ext uri="{FF2B5EF4-FFF2-40B4-BE49-F238E27FC236}">
                <a16:creationId xmlns:a16="http://schemas.microsoft.com/office/drawing/2014/main" id="{E52CD714-4175-F01B-723E-34709C3D1FE6}"/>
              </a:ext>
            </a:extLst>
          </p:cNvPr>
          <p:cNvSpPr>
            <a:spLocks noGrp="1"/>
          </p:cNvSpPr>
          <p:nvPr>
            <p:ph type="body" sz="quarter" idx="38" hasCustomPrompt="1"/>
          </p:nvPr>
        </p:nvSpPr>
        <p:spPr>
          <a:xfrm>
            <a:off x="9116055" y="2269763"/>
            <a:ext cx="1269190" cy="1269190"/>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lvl1pPr marL="0" indent="0" algn="ctr">
              <a:buNone/>
              <a:defRPr lang="en-GB" sz="1000" dirty="0">
                <a:solidFill>
                  <a:schemeClr val="tx1"/>
                </a:solidFill>
              </a:defRPr>
            </a:lvl1pPr>
          </a:lstStyle>
          <a:p>
            <a:pPr lvl="0" algn="ctr" defTabSz="914400"/>
            <a:r>
              <a:rPr lang="en-US"/>
              <a:t> </a:t>
            </a:r>
            <a:endParaRPr lang="en-GB"/>
          </a:p>
        </p:txBody>
      </p:sp>
      <p:sp>
        <p:nvSpPr>
          <p:cNvPr id="28" name="Text Placeholder 6">
            <a:extLst>
              <a:ext uri="{FF2B5EF4-FFF2-40B4-BE49-F238E27FC236}">
                <a16:creationId xmlns:a16="http://schemas.microsoft.com/office/drawing/2014/main" id="{56FAE53C-996B-DD95-85E9-2E3038FB9018}"/>
              </a:ext>
            </a:extLst>
          </p:cNvPr>
          <p:cNvSpPr>
            <a:spLocks noGrp="1"/>
          </p:cNvSpPr>
          <p:nvPr>
            <p:ph type="body" sz="quarter" idx="39" hasCustomPrompt="1"/>
          </p:nvPr>
        </p:nvSpPr>
        <p:spPr>
          <a:xfrm>
            <a:off x="9245331" y="2609036"/>
            <a:ext cx="1010638" cy="610146"/>
          </a:xfrm>
        </p:spPr>
        <p:txBody>
          <a:bodyPr anchor="ctr">
            <a:noAutofit/>
          </a:bodyPr>
          <a:lstStyle>
            <a:lvl1pPr marL="0" indent="0" algn="ctr">
              <a:lnSpc>
                <a:spcPct val="100000"/>
              </a:lnSpc>
              <a:spcBef>
                <a:spcPts val="0"/>
              </a:spcBef>
              <a:buNone/>
              <a:defRPr sz="2800" b="1">
                <a:solidFill>
                  <a:schemeClr val="tx1"/>
                </a:solidFill>
                <a:latin typeface="+mj-lt"/>
                <a:cs typeface="Poppins" panose="00000500000000000000" pitchFamily="2" charset="0"/>
              </a:defRPr>
            </a:lvl1pPr>
          </a:lstStyle>
          <a:p>
            <a:pPr lvl="0"/>
            <a:r>
              <a:rPr lang="en-US"/>
              <a:t>xx%</a:t>
            </a:r>
          </a:p>
        </p:txBody>
      </p:sp>
      <p:sp>
        <p:nvSpPr>
          <p:cNvPr id="29" name="Text Placeholder 7">
            <a:extLst>
              <a:ext uri="{FF2B5EF4-FFF2-40B4-BE49-F238E27FC236}">
                <a16:creationId xmlns:a16="http://schemas.microsoft.com/office/drawing/2014/main" id="{CC303A69-602F-A36A-9A9E-EE4D0AB6235F}"/>
              </a:ext>
            </a:extLst>
          </p:cNvPr>
          <p:cNvSpPr>
            <a:spLocks noGrp="1"/>
          </p:cNvSpPr>
          <p:nvPr>
            <p:ph type="body" sz="quarter" idx="40"/>
          </p:nvPr>
        </p:nvSpPr>
        <p:spPr>
          <a:xfrm>
            <a:off x="8291965" y="4008416"/>
            <a:ext cx="2917371" cy="612987"/>
          </a:xfrm>
        </p:spPr>
        <p:txBody>
          <a:bodyPr anchor="ctr">
            <a:noAutofit/>
          </a:bodyPr>
          <a:lstStyle>
            <a:lvl1pPr marL="0" indent="0" algn="ctr">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30" name="Text Placeholder 7">
            <a:extLst>
              <a:ext uri="{FF2B5EF4-FFF2-40B4-BE49-F238E27FC236}">
                <a16:creationId xmlns:a16="http://schemas.microsoft.com/office/drawing/2014/main" id="{FE61947B-1C96-D600-646B-A0B608618F02}"/>
              </a:ext>
            </a:extLst>
          </p:cNvPr>
          <p:cNvSpPr>
            <a:spLocks noGrp="1"/>
          </p:cNvSpPr>
          <p:nvPr>
            <p:ph type="body" sz="quarter" idx="41"/>
          </p:nvPr>
        </p:nvSpPr>
        <p:spPr>
          <a:xfrm>
            <a:off x="8291965" y="4981404"/>
            <a:ext cx="2917371" cy="1292396"/>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7" name="Rectangle 6">
            <a:extLst>
              <a:ext uri="{FF2B5EF4-FFF2-40B4-BE49-F238E27FC236}">
                <a16:creationId xmlns:a16="http://schemas.microsoft.com/office/drawing/2014/main" id="{10B0C740-9C9D-361C-4012-372CB4681983}"/>
              </a:ext>
            </a:extLst>
          </p:cNvPr>
          <p:cNvSpPr/>
          <p:nvPr userDrawn="1"/>
        </p:nvSpPr>
        <p:spPr>
          <a:xfrm>
            <a:off x="1611313" y="3429000"/>
            <a:ext cx="2468562" cy="3429000"/>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8" name="Picture Placeholder 6">
            <a:extLst>
              <a:ext uri="{FF2B5EF4-FFF2-40B4-BE49-F238E27FC236}">
                <a16:creationId xmlns:a16="http://schemas.microsoft.com/office/drawing/2014/main" id="{3555AA1C-1C5A-333A-24F5-C6F1995B425B}"/>
              </a:ext>
            </a:extLst>
          </p:cNvPr>
          <p:cNvSpPr>
            <a:spLocks noGrp="1"/>
          </p:cNvSpPr>
          <p:nvPr>
            <p:ph type="pic" sz="quarter" idx="19"/>
          </p:nvPr>
        </p:nvSpPr>
        <p:spPr>
          <a:xfrm>
            <a:off x="982661" y="2269763"/>
            <a:ext cx="2400301" cy="4004037"/>
          </a:xfrm>
        </p:spPr>
        <p:txBody>
          <a:bodyPr vert="horz" lIns="91440" tIns="45720" rIns="91440" bIns="45720" rtlCol="0">
            <a:normAutofit/>
          </a:bodyPr>
          <a:lstStyle>
            <a:lvl1pPr>
              <a:defRPr lang="en-US">
                <a:solidFill>
                  <a:schemeClr val="tx1"/>
                </a:solidFill>
              </a:defRPr>
            </a:lvl1pPr>
          </a:lstStyle>
          <a:p>
            <a:pPr marL="0" lvl="0" indent="0">
              <a:buNone/>
            </a:pPr>
            <a:endParaRPr lang="en-US"/>
          </a:p>
        </p:txBody>
      </p:sp>
    </p:spTree>
    <p:extLst>
      <p:ext uri="{BB962C8B-B14F-4D97-AF65-F5344CB8AC3E}">
        <p14:creationId xmlns:p14="http://schemas.microsoft.com/office/powerpoint/2010/main" val="255681419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Radial Bars C42V1">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CCE5CB8-34AA-5202-D59C-0C13678D56E5}"/>
              </a:ext>
            </a:extLst>
          </p:cNvPr>
          <p:cNvSpPr/>
          <p:nvPr userDrawn="1"/>
        </p:nvSpPr>
        <p:spPr>
          <a:xfrm>
            <a:off x="0" y="6273800"/>
            <a:ext cx="12192000" cy="584200"/>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3" name="Group 2">
            <a:extLst>
              <a:ext uri="{FF2B5EF4-FFF2-40B4-BE49-F238E27FC236}">
                <a16:creationId xmlns:a16="http://schemas.microsoft.com/office/drawing/2014/main" id="{86A4D924-04F0-93DB-159D-A82EE770A921}"/>
              </a:ext>
            </a:extLst>
          </p:cNvPr>
          <p:cNvGrpSpPr/>
          <p:nvPr userDrawn="1"/>
        </p:nvGrpSpPr>
        <p:grpSpPr>
          <a:xfrm>
            <a:off x="11299825" y="584994"/>
            <a:ext cx="304800" cy="87880"/>
            <a:chOff x="587375" y="584994"/>
            <a:chExt cx="304800" cy="87880"/>
          </a:xfrm>
        </p:grpSpPr>
        <p:cxnSp>
          <p:nvCxnSpPr>
            <p:cNvPr id="4" name="Straight Connector 3">
              <a:extLst>
                <a:ext uri="{FF2B5EF4-FFF2-40B4-BE49-F238E27FC236}">
                  <a16:creationId xmlns:a16="http://schemas.microsoft.com/office/drawing/2014/main" id="{A836DCB7-EA86-8BF4-14F8-B1022039F83D}"/>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05C3E817-D857-4674-CBF5-8C8F31D31631}"/>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grpSp>
      <p:sp>
        <p:nvSpPr>
          <p:cNvPr id="6" name="Title 1">
            <a:extLst>
              <a:ext uri="{FF2B5EF4-FFF2-40B4-BE49-F238E27FC236}">
                <a16:creationId xmlns:a16="http://schemas.microsoft.com/office/drawing/2014/main" id="{57E701DB-A22C-CC4C-3C13-637534C818BF}"/>
              </a:ext>
            </a:extLst>
          </p:cNvPr>
          <p:cNvSpPr>
            <a:spLocks noGrp="1"/>
          </p:cNvSpPr>
          <p:nvPr>
            <p:ph type="title"/>
          </p:nvPr>
        </p:nvSpPr>
        <p:spPr>
          <a:xfrm>
            <a:off x="982662" y="584200"/>
            <a:ext cx="10226675" cy="1325563"/>
          </a:xfrm>
        </p:spPr>
        <p:txBody>
          <a:bodyPr vert="horz" lIns="91440" tIns="45720" rIns="91440" bIns="45720" rtlCol="0" anchor="t">
            <a:noAutofit/>
          </a:bodyPr>
          <a:lstStyle>
            <a:lvl1pPr algn="ctr">
              <a:defRPr lang="en-US" sz="4400" dirty="0">
                <a:solidFill>
                  <a:schemeClr val="tx1"/>
                </a:solidFill>
              </a:defRPr>
            </a:lvl1pPr>
          </a:lstStyle>
          <a:p>
            <a:pPr lvl="0"/>
            <a:r>
              <a:rPr lang="en-US"/>
              <a:t>Click to edit Master title style</a:t>
            </a:r>
          </a:p>
        </p:txBody>
      </p:sp>
      <p:sp>
        <p:nvSpPr>
          <p:cNvPr id="2" name="Oval 1">
            <a:extLst>
              <a:ext uri="{FF2B5EF4-FFF2-40B4-BE49-F238E27FC236}">
                <a16:creationId xmlns:a16="http://schemas.microsoft.com/office/drawing/2014/main" id="{03198F37-3BF6-F353-88A7-EC7B3896DB31}"/>
              </a:ext>
            </a:extLst>
          </p:cNvPr>
          <p:cNvSpPr/>
          <p:nvPr userDrawn="1"/>
        </p:nvSpPr>
        <p:spPr>
          <a:xfrm>
            <a:off x="1806753" y="2269763"/>
            <a:ext cx="1269190" cy="1269190"/>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GB">
              <a:solidFill>
                <a:schemeClr val="tx1"/>
              </a:solidFill>
            </a:endParaRPr>
          </a:p>
        </p:txBody>
      </p:sp>
      <p:sp>
        <p:nvSpPr>
          <p:cNvPr id="9" name="Text Placeholder 14">
            <a:extLst>
              <a:ext uri="{FF2B5EF4-FFF2-40B4-BE49-F238E27FC236}">
                <a16:creationId xmlns:a16="http://schemas.microsoft.com/office/drawing/2014/main" id="{43AAF754-AFB2-7B0F-C9D5-723C7F747F97}"/>
              </a:ext>
            </a:extLst>
          </p:cNvPr>
          <p:cNvSpPr>
            <a:spLocks noGrp="1"/>
          </p:cNvSpPr>
          <p:nvPr>
            <p:ph type="body" sz="quarter" idx="32" hasCustomPrompt="1"/>
          </p:nvPr>
        </p:nvSpPr>
        <p:spPr>
          <a:xfrm>
            <a:off x="1806753" y="2269763"/>
            <a:ext cx="1269190" cy="1269190"/>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lvl1pPr marL="0" indent="0" algn="ctr">
              <a:buNone/>
              <a:defRPr lang="en-GB" sz="1000" dirty="0">
                <a:solidFill>
                  <a:schemeClr val="tx1"/>
                </a:solidFill>
              </a:defRPr>
            </a:lvl1pPr>
          </a:lstStyle>
          <a:p>
            <a:pPr lvl="0" algn="ctr" defTabSz="914400"/>
            <a:r>
              <a:rPr lang="en-US"/>
              <a:t> </a:t>
            </a:r>
            <a:endParaRPr lang="en-GB"/>
          </a:p>
        </p:txBody>
      </p:sp>
      <p:sp>
        <p:nvSpPr>
          <p:cNvPr id="18" name="Text Placeholder 6">
            <a:extLst>
              <a:ext uri="{FF2B5EF4-FFF2-40B4-BE49-F238E27FC236}">
                <a16:creationId xmlns:a16="http://schemas.microsoft.com/office/drawing/2014/main" id="{486EB249-DC17-B35E-6295-7911453EBB3D}"/>
              </a:ext>
            </a:extLst>
          </p:cNvPr>
          <p:cNvSpPr>
            <a:spLocks noGrp="1"/>
          </p:cNvSpPr>
          <p:nvPr>
            <p:ph type="body" sz="quarter" idx="33" hasCustomPrompt="1"/>
          </p:nvPr>
        </p:nvSpPr>
        <p:spPr>
          <a:xfrm>
            <a:off x="1936029" y="2609036"/>
            <a:ext cx="1010638" cy="610146"/>
          </a:xfrm>
        </p:spPr>
        <p:txBody>
          <a:bodyPr anchor="ctr">
            <a:noAutofit/>
          </a:bodyPr>
          <a:lstStyle>
            <a:lvl1pPr marL="0" indent="0" algn="ctr">
              <a:lnSpc>
                <a:spcPct val="100000"/>
              </a:lnSpc>
              <a:spcBef>
                <a:spcPts val="0"/>
              </a:spcBef>
              <a:buNone/>
              <a:defRPr sz="2800" b="1">
                <a:solidFill>
                  <a:schemeClr val="tx1"/>
                </a:solidFill>
                <a:latin typeface="+mj-lt"/>
                <a:cs typeface="Poppins" panose="00000500000000000000" pitchFamily="2" charset="0"/>
              </a:defRPr>
            </a:lvl1pPr>
          </a:lstStyle>
          <a:p>
            <a:pPr lvl="0"/>
            <a:r>
              <a:rPr lang="en-US"/>
              <a:t>xx%</a:t>
            </a:r>
          </a:p>
        </p:txBody>
      </p:sp>
      <p:sp>
        <p:nvSpPr>
          <p:cNvPr id="19" name="Text Placeholder 7">
            <a:extLst>
              <a:ext uri="{FF2B5EF4-FFF2-40B4-BE49-F238E27FC236}">
                <a16:creationId xmlns:a16="http://schemas.microsoft.com/office/drawing/2014/main" id="{9C13F117-62CD-3060-85FD-14552A53450A}"/>
              </a:ext>
            </a:extLst>
          </p:cNvPr>
          <p:cNvSpPr>
            <a:spLocks noGrp="1"/>
          </p:cNvSpPr>
          <p:nvPr>
            <p:ph type="body" sz="quarter" idx="14"/>
          </p:nvPr>
        </p:nvSpPr>
        <p:spPr>
          <a:xfrm>
            <a:off x="982663" y="4008416"/>
            <a:ext cx="2917371" cy="612987"/>
          </a:xfrm>
        </p:spPr>
        <p:txBody>
          <a:bodyPr anchor="ctr">
            <a:noAutofit/>
          </a:bodyPr>
          <a:lstStyle>
            <a:lvl1pPr marL="0" indent="0" algn="ctr">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20" name="Text Placeholder 7">
            <a:extLst>
              <a:ext uri="{FF2B5EF4-FFF2-40B4-BE49-F238E27FC236}">
                <a16:creationId xmlns:a16="http://schemas.microsoft.com/office/drawing/2014/main" id="{FA370F15-4A8B-E6DC-3995-E9DCC6129606}"/>
              </a:ext>
            </a:extLst>
          </p:cNvPr>
          <p:cNvSpPr>
            <a:spLocks noGrp="1"/>
          </p:cNvSpPr>
          <p:nvPr>
            <p:ph type="body" sz="quarter" idx="17"/>
          </p:nvPr>
        </p:nvSpPr>
        <p:spPr>
          <a:xfrm>
            <a:off x="982663" y="4981404"/>
            <a:ext cx="2917371" cy="1292396"/>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21" name="Oval 20">
            <a:extLst>
              <a:ext uri="{FF2B5EF4-FFF2-40B4-BE49-F238E27FC236}">
                <a16:creationId xmlns:a16="http://schemas.microsoft.com/office/drawing/2014/main" id="{D37CDB10-DA5D-1EE9-AE4F-F25CCBAE25B0}"/>
              </a:ext>
            </a:extLst>
          </p:cNvPr>
          <p:cNvSpPr/>
          <p:nvPr userDrawn="1"/>
        </p:nvSpPr>
        <p:spPr>
          <a:xfrm>
            <a:off x="5461404" y="2269763"/>
            <a:ext cx="1269190" cy="1269190"/>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GB">
              <a:solidFill>
                <a:schemeClr val="tx1"/>
              </a:solidFill>
            </a:endParaRPr>
          </a:p>
        </p:txBody>
      </p:sp>
      <p:sp>
        <p:nvSpPr>
          <p:cNvPr id="22" name="Text Placeholder 14">
            <a:extLst>
              <a:ext uri="{FF2B5EF4-FFF2-40B4-BE49-F238E27FC236}">
                <a16:creationId xmlns:a16="http://schemas.microsoft.com/office/drawing/2014/main" id="{A6A04D99-E55F-8218-8755-379F80E7EBEA}"/>
              </a:ext>
            </a:extLst>
          </p:cNvPr>
          <p:cNvSpPr>
            <a:spLocks noGrp="1"/>
          </p:cNvSpPr>
          <p:nvPr>
            <p:ph type="body" sz="quarter" idx="34" hasCustomPrompt="1"/>
          </p:nvPr>
        </p:nvSpPr>
        <p:spPr>
          <a:xfrm>
            <a:off x="5461404" y="2269763"/>
            <a:ext cx="1269190" cy="1269190"/>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lvl1pPr marL="0" indent="0" algn="ctr">
              <a:buNone/>
              <a:defRPr lang="en-GB" sz="1000" dirty="0">
                <a:solidFill>
                  <a:schemeClr val="tx1"/>
                </a:solidFill>
              </a:defRPr>
            </a:lvl1pPr>
          </a:lstStyle>
          <a:p>
            <a:pPr lvl="0" algn="ctr" defTabSz="914400"/>
            <a:r>
              <a:rPr lang="en-US"/>
              <a:t> </a:t>
            </a:r>
            <a:endParaRPr lang="en-GB"/>
          </a:p>
        </p:txBody>
      </p:sp>
      <p:sp>
        <p:nvSpPr>
          <p:cNvPr id="23" name="Text Placeholder 6">
            <a:extLst>
              <a:ext uri="{FF2B5EF4-FFF2-40B4-BE49-F238E27FC236}">
                <a16:creationId xmlns:a16="http://schemas.microsoft.com/office/drawing/2014/main" id="{4D337958-8F07-5AAF-7888-FB7F0004A573}"/>
              </a:ext>
            </a:extLst>
          </p:cNvPr>
          <p:cNvSpPr>
            <a:spLocks noGrp="1"/>
          </p:cNvSpPr>
          <p:nvPr>
            <p:ph type="body" sz="quarter" idx="35" hasCustomPrompt="1"/>
          </p:nvPr>
        </p:nvSpPr>
        <p:spPr>
          <a:xfrm>
            <a:off x="5590680" y="2609036"/>
            <a:ext cx="1010638" cy="610146"/>
          </a:xfrm>
        </p:spPr>
        <p:txBody>
          <a:bodyPr anchor="ctr">
            <a:noAutofit/>
          </a:bodyPr>
          <a:lstStyle>
            <a:lvl1pPr marL="0" indent="0" algn="ctr">
              <a:lnSpc>
                <a:spcPct val="100000"/>
              </a:lnSpc>
              <a:spcBef>
                <a:spcPts val="0"/>
              </a:spcBef>
              <a:buNone/>
              <a:defRPr sz="2800" b="1">
                <a:solidFill>
                  <a:schemeClr val="tx1"/>
                </a:solidFill>
                <a:latin typeface="+mj-lt"/>
                <a:cs typeface="Poppins" panose="00000500000000000000" pitchFamily="2" charset="0"/>
              </a:defRPr>
            </a:lvl1pPr>
          </a:lstStyle>
          <a:p>
            <a:pPr lvl="0"/>
            <a:r>
              <a:rPr lang="en-US"/>
              <a:t>xx%</a:t>
            </a:r>
          </a:p>
        </p:txBody>
      </p:sp>
      <p:sp>
        <p:nvSpPr>
          <p:cNvPr id="24" name="Text Placeholder 7">
            <a:extLst>
              <a:ext uri="{FF2B5EF4-FFF2-40B4-BE49-F238E27FC236}">
                <a16:creationId xmlns:a16="http://schemas.microsoft.com/office/drawing/2014/main" id="{58885573-5AF5-ED93-C553-335A208ADD64}"/>
              </a:ext>
            </a:extLst>
          </p:cNvPr>
          <p:cNvSpPr>
            <a:spLocks noGrp="1"/>
          </p:cNvSpPr>
          <p:nvPr>
            <p:ph type="body" sz="quarter" idx="36"/>
          </p:nvPr>
        </p:nvSpPr>
        <p:spPr>
          <a:xfrm>
            <a:off x="4637314" y="4008416"/>
            <a:ext cx="2917371" cy="612987"/>
          </a:xfrm>
        </p:spPr>
        <p:txBody>
          <a:bodyPr anchor="ctr">
            <a:noAutofit/>
          </a:bodyPr>
          <a:lstStyle>
            <a:lvl1pPr marL="0" indent="0" algn="ctr">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25" name="Text Placeholder 7">
            <a:extLst>
              <a:ext uri="{FF2B5EF4-FFF2-40B4-BE49-F238E27FC236}">
                <a16:creationId xmlns:a16="http://schemas.microsoft.com/office/drawing/2014/main" id="{15FDD13A-74C6-9F9A-E258-A8695432A190}"/>
              </a:ext>
            </a:extLst>
          </p:cNvPr>
          <p:cNvSpPr>
            <a:spLocks noGrp="1"/>
          </p:cNvSpPr>
          <p:nvPr>
            <p:ph type="body" sz="quarter" idx="37"/>
          </p:nvPr>
        </p:nvSpPr>
        <p:spPr>
          <a:xfrm>
            <a:off x="4637314" y="4981404"/>
            <a:ext cx="2917371" cy="1292396"/>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26" name="Oval 25">
            <a:extLst>
              <a:ext uri="{FF2B5EF4-FFF2-40B4-BE49-F238E27FC236}">
                <a16:creationId xmlns:a16="http://schemas.microsoft.com/office/drawing/2014/main" id="{20A72F78-3AC4-D09F-16CD-749151E30F1E}"/>
              </a:ext>
            </a:extLst>
          </p:cNvPr>
          <p:cNvSpPr/>
          <p:nvPr userDrawn="1"/>
        </p:nvSpPr>
        <p:spPr>
          <a:xfrm>
            <a:off x="9116055" y="2269763"/>
            <a:ext cx="1269190" cy="1269190"/>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GB">
              <a:solidFill>
                <a:schemeClr val="tx1"/>
              </a:solidFill>
            </a:endParaRPr>
          </a:p>
        </p:txBody>
      </p:sp>
      <p:sp>
        <p:nvSpPr>
          <p:cNvPr id="27" name="Text Placeholder 14">
            <a:extLst>
              <a:ext uri="{FF2B5EF4-FFF2-40B4-BE49-F238E27FC236}">
                <a16:creationId xmlns:a16="http://schemas.microsoft.com/office/drawing/2014/main" id="{E52CD714-4175-F01B-723E-34709C3D1FE6}"/>
              </a:ext>
            </a:extLst>
          </p:cNvPr>
          <p:cNvSpPr>
            <a:spLocks noGrp="1"/>
          </p:cNvSpPr>
          <p:nvPr>
            <p:ph type="body" sz="quarter" idx="38" hasCustomPrompt="1"/>
          </p:nvPr>
        </p:nvSpPr>
        <p:spPr>
          <a:xfrm>
            <a:off x="9116055" y="2269763"/>
            <a:ext cx="1269190" cy="1269190"/>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lvl1pPr marL="0" indent="0" algn="ctr">
              <a:buNone/>
              <a:defRPr lang="en-GB" sz="1000" dirty="0">
                <a:solidFill>
                  <a:schemeClr val="tx1"/>
                </a:solidFill>
              </a:defRPr>
            </a:lvl1pPr>
          </a:lstStyle>
          <a:p>
            <a:pPr lvl="0" algn="ctr" defTabSz="914400"/>
            <a:r>
              <a:rPr lang="en-US"/>
              <a:t> </a:t>
            </a:r>
            <a:endParaRPr lang="en-GB"/>
          </a:p>
        </p:txBody>
      </p:sp>
      <p:sp>
        <p:nvSpPr>
          <p:cNvPr id="28" name="Text Placeholder 6">
            <a:extLst>
              <a:ext uri="{FF2B5EF4-FFF2-40B4-BE49-F238E27FC236}">
                <a16:creationId xmlns:a16="http://schemas.microsoft.com/office/drawing/2014/main" id="{56FAE53C-996B-DD95-85E9-2E3038FB9018}"/>
              </a:ext>
            </a:extLst>
          </p:cNvPr>
          <p:cNvSpPr>
            <a:spLocks noGrp="1"/>
          </p:cNvSpPr>
          <p:nvPr>
            <p:ph type="body" sz="quarter" idx="39" hasCustomPrompt="1"/>
          </p:nvPr>
        </p:nvSpPr>
        <p:spPr>
          <a:xfrm>
            <a:off x="9245331" y="2609036"/>
            <a:ext cx="1010638" cy="610146"/>
          </a:xfrm>
        </p:spPr>
        <p:txBody>
          <a:bodyPr anchor="ctr">
            <a:noAutofit/>
          </a:bodyPr>
          <a:lstStyle>
            <a:lvl1pPr marL="0" indent="0" algn="ctr">
              <a:lnSpc>
                <a:spcPct val="100000"/>
              </a:lnSpc>
              <a:spcBef>
                <a:spcPts val="0"/>
              </a:spcBef>
              <a:buNone/>
              <a:defRPr sz="2800" b="1">
                <a:solidFill>
                  <a:schemeClr val="tx1"/>
                </a:solidFill>
                <a:latin typeface="+mj-lt"/>
                <a:cs typeface="Poppins" panose="00000500000000000000" pitchFamily="2" charset="0"/>
              </a:defRPr>
            </a:lvl1pPr>
          </a:lstStyle>
          <a:p>
            <a:pPr lvl="0"/>
            <a:r>
              <a:rPr lang="en-US"/>
              <a:t>xx%</a:t>
            </a:r>
          </a:p>
        </p:txBody>
      </p:sp>
      <p:sp>
        <p:nvSpPr>
          <p:cNvPr id="29" name="Text Placeholder 7">
            <a:extLst>
              <a:ext uri="{FF2B5EF4-FFF2-40B4-BE49-F238E27FC236}">
                <a16:creationId xmlns:a16="http://schemas.microsoft.com/office/drawing/2014/main" id="{CC303A69-602F-A36A-9A9E-EE4D0AB6235F}"/>
              </a:ext>
            </a:extLst>
          </p:cNvPr>
          <p:cNvSpPr>
            <a:spLocks noGrp="1"/>
          </p:cNvSpPr>
          <p:nvPr>
            <p:ph type="body" sz="quarter" idx="40"/>
          </p:nvPr>
        </p:nvSpPr>
        <p:spPr>
          <a:xfrm>
            <a:off x="8291965" y="4008416"/>
            <a:ext cx="2917371" cy="612987"/>
          </a:xfrm>
        </p:spPr>
        <p:txBody>
          <a:bodyPr anchor="ctr">
            <a:noAutofit/>
          </a:bodyPr>
          <a:lstStyle>
            <a:lvl1pPr marL="0" indent="0" algn="ctr">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30" name="Text Placeholder 7">
            <a:extLst>
              <a:ext uri="{FF2B5EF4-FFF2-40B4-BE49-F238E27FC236}">
                <a16:creationId xmlns:a16="http://schemas.microsoft.com/office/drawing/2014/main" id="{FE61947B-1C96-D600-646B-A0B608618F02}"/>
              </a:ext>
            </a:extLst>
          </p:cNvPr>
          <p:cNvSpPr>
            <a:spLocks noGrp="1"/>
          </p:cNvSpPr>
          <p:nvPr>
            <p:ph type="body" sz="quarter" idx="41"/>
          </p:nvPr>
        </p:nvSpPr>
        <p:spPr>
          <a:xfrm>
            <a:off x="8291965" y="4981404"/>
            <a:ext cx="2917371" cy="1292396"/>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Tree>
    <p:extLst>
      <p:ext uri="{BB962C8B-B14F-4D97-AF65-F5344CB8AC3E}">
        <p14:creationId xmlns:p14="http://schemas.microsoft.com/office/powerpoint/2010/main" val="183615025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 Radial Bars C43V1">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6A4D924-04F0-93DB-159D-A82EE770A921}"/>
              </a:ext>
            </a:extLst>
          </p:cNvPr>
          <p:cNvGrpSpPr/>
          <p:nvPr userDrawn="1"/>
        </p:nvGrpSpPr>
        <p:grpSpPr>
          <a:xfrm>
            <a:off x="11299825" y="584994"/>
            <a:ext cx="304800" cy="87880"/>
            <a:chOff x="587375" y="584994"/>
            <a:chExt cx="304800" cy="87880"/>
          </a:xfrm>
        </p:grpSpPr>
        <p:cxnSp>
          <p:nvCxnSpPr>
            <p:cNvPr id="4" name="Straight Connector 3">
              <a:extLst>
                <a:ext uri="{FF2B5EF4-FFF2-40B4-BE49-F238E27FC236}">
                  <a16:creationId xmlns:a16="http://schemas.microsoft.com/office/drawing/2014/main" id="{A836DCB7-EA86-8BF4-14F8-B1022039F83D}"/>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05C3E817-D857-4674-CBF5-8C8F31D31631}"/>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grpSp>
      <p:sp>
        <p:nvSpPr>
          <p:cNvPr id="6" name="Title 1">
            <a:extLst>
              <a:ext uri="{FF2B5EF4-FFF2-40B4-BE49-F238E27FC236}">
                <a16:creationId xmlns:a16="http://schemas.microsoft.com/office/drawing/2014/main" id="{57E701DB-A22C-CC4C-3C13-637534C818BF}"/>
              </a:ext>
            </a:extLst>
          </p:cNvPr>
          <p:cNvSpPr>
            <a:spLocks noGrp="1"/>
          </p:cNvSpPr>
          <p:nvPr>
            <p:ph type="title"/>
          </p:nvPr>
        </p:nvSpPr>
        <p:spPr>
          <a:xfrm>
            <a:off x="982662" y="584200"/>
            <a:ext cx="10226675" cy="1325563"/>
          </a:xfrm>
        </p:spPr>
        <p:txBody>
          <a:bodyPr vert="horz" lIns="91440" tIns="45720" rIns="91440" bIns="45720" rtlCol="0" anchor="t">
            <a:noAutofit/>
          </a:bodyPr>
          <a:lstStyle>
            <a:lvl1pPr algn="ctr">
              <a:defRPr lang="en-US" sz="4400" dirty="0">
                <a:solidFill>
                  <a:schemeClr val="tx1"/>
                </a:solidFill>
              </a:defRPr>
            </a:lvl1pPr>
          </a:lstStyle>
          <a:p>
            <a:pPr lvl="0"/>
            <a:r>
              <a:rPr lang="en-US"/>
              <a:t>Click to edit Master title style</a:t>
            </a:r>
          </a:p>
        </p:txBody>
      </p:sp>
      <p:sp>
        <p:nvSpPr>
          <p:cNvPr id="2" name="Oval 1">
            <a:extLst>
              <a:ext uri="{FF2B5EF4-FFF2-40B4-BE49-F238E27FC236}">
                <a16:creationId xmlns:a16="http://schemas.microsoft.com/office/drawing/2014/main" id="{03198F37-3BF6-F353-88A7-EC7B3896DB31}"/>
              </a:ext>
            </a:extLst>
          </p:cNvPr>
          <p:cNvSpPr/>
          <p:nvPr userDrawn="1"/>
        </p:nvSpPr>
        <p:spPr>
          <a:xfrm>
            <a:off x="1480498" y="2269763"/>
            <a:ext cx="1269190" cy="1269190"/>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9" name="Text Placeholder 14">
            <a:extLst>
              <a:ext uri="{FF2B5EF4-FFF2-40B4-BE49-F238E27FC236}">
                <a16:creationId xmlns:a16="http://schemas.microsoft.com/office/drawing/2014/main" id="{43AAF754-AFB2-7B0F-C9D5-723C7F747F97}"/>
              </a:ext>
            </a:extLst>
          </p:cNvPr>
          <p:cNvSpPr>
            <a:spLocks noGrp="1"/>
          </p:cNvSpPr>
          <p:nvPr>
            <p:ph type="body" sz="quarter" idx="32" hasCustomPrompt="1"/>
          </p:nvPr>
        </p:nvSpPr>
        <p:spPr>
          <a:xfrm>
            <a:off x="1480498" y="2269763"/>
            <a:ext cx="1269190" cy="1269190"/>
          </a:xfrm>
          <a:prstGeom prst="arc">
            <a:avLst>
              <a:gd name="adj1" fmla="val 16200000"/>
              <a:gd name="adj2" fmla="val 7873319"/>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lvl1pPr marL="0" indent="0" algn="ctr">
              <a:buNone/>
              <a:defRPr lang="en-GB" sz="1000" dirty="0">
                <a:solidFill>
                  <a:schemeClr val="tx1"/>
                </a:solidFill>
              </a:defRPr>
            </a:lvl1pPr>
          </a:lstStyle>
          <a:p>
            <a:pPr lvl="0" algn="ctr" defTabSz="914400"/>
            <a:r>
              <a:rPr lang="en-US"/>
              <a:t> </a:t>
            </a:r>
            <a:endParaRPr lang="en-GB"/>
          </a:p>
        </p:txBody>
      </p:sp>
      <p:sp>
        <p:nvSpPr>
          <p:cNvPr id="18" name="Text Placeholder 6">
            <a:extLst>
              <a:ext uri="{FF2B5EF4-FFF2-40B4-BE49-F238E27FC236}">
                <a16:creationId xmlns:a16="http://schemas.microsoft.com/office/drawing/2014/main" id="{486EB249-DC17-B35E-6295-7911453EBB3D}"/>
              </a:ext>
            </a:extLst>
          </p:cNvPr>
          <p:cNvSpPr>
            <a:spLocks noGrp="1"/>
          </p:cNvSpPr>
          <p:nvPr>
            <p:ph type="body" sz="quarter" idx="33" hasCustomPrompt="1"/>
          </p:nvPr>
        </p:nvSpPr>
        <p:spPr>
          <a:xfrm>
            <a:off x="1609774" y="2609036"/>
            <a:ext cx="1010638" cy="610146"/>
          </a:xfrm>
        </p:spPr>
        <p:txBody>
          <a:bodyPr anchor="ctr">
            <a:noAutofit/>
          </a:bodyPr>
          <a:lstStyle>
            <a:lvl1pPr marL="0" indent="0" algn="ctr">
              <a:lnSpc>
                <a:spcPct val="100000"/>
              </a:lnSpc>
              <a:spcBef>
                <a:spcPts val="0"/>
              </a:spcBef>
              <a:buNone/>
              <a:defRPr sz="2800" b="1">
                <a:solidFill>
                  <a:schemeClr val="tx1"/>
                </a:solidFill>
                <a:latin typeface="+mj-lt"/>
                <a:cs typeface="Poppins" panose="00000500000000000000" pitchFamily="2" charset="0"/>
              </a:defRPr>
            </a:lvl1pPr>
          </a:lstStyle>
          <a:p>
            <a:pPr lvl="0"/>
            <a:r>
              <a:rPr lang="en-US"/>
              <a:t>xx%</a:t>
            </a:r>
          </a:p>
        </p:txBody>
      </p:sp>
      <p:sp>
        <p:nvSpPr>
          <p:cNvPr id="19" name="Text Placeholder 7">
            <a:extLst>
              <a:ext uri="{FF2B5EF4-FFF2-40B4-BE49-F238E27FC236}">
                <a16:creationId xmlns:a16="http://schemas.microsoft.com/office/drawing/2014/main" id="{9C13F117-62CD-3060-85FD-14552A53450A}"/>
              </a:ext>
            </a:extLst>
          </p:cNvPr>
          <p:cNvSpPr>
            <a:spLocks noGrp="1"/>
          </p:cNvSpPr>
          <p:nvPr>
            <p:ph type="body" sz="quarter" idx="14"/>
          </p:nvPr>
        </p:nvSpPr>
        <p:spPr>
          <a:xfrm>
            <a:off x="982662" y="4008416"/>
            <a:ext cx="2264864" cy="612987"/>
          </a:xfrm>
        </p:spPr>
        <p:txBody>
          <a:bodyPr anchor="ctr">
            <a:noAutofit/>
          </a:bodyPr>
          <a:lstStyle>
            <a:lvl1pPr marL="0" indent="0" algn="ctr">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20" name="Text Placeholder 7">
            <a:extLst>
              <a:ext uri="{FF2B5EF4-FFF2-40B4-BE49-F238E27FC236}">
                <a16:creationId xmlns:a16="http://schemas.microsoft.com/office/drawing/2014/main" id="{FA370F15-4A8B-E6DC-3995-E9DCC6129606}"/>
              </a:ext>
            </a:extLst>
          </p:cNvPr>
          <p:cNvSpPr>
            <a:spLocks noGrp="1"/>
          </p:cNvSpPr>
          <p:nvPr>
            <p:ph type="body" sz="quarter" idx="17"/>
          </p:nvPr>
        </p:nvSpPr>
        <p:spPr>
          <a:xfrm>
            <a:off x="982662" y="4981404"/>
            <a:ext cx="2264864" cy="1292396"/>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7" name="Oval 6">
            <a:extLst>
              <a:ext uri="{FF2B5EF4-FFF2-40B4-BE49-F238E27FC236}">
                <a16:creationId xmlns:a16="http://schemas.microsoft.com/office/drawing/2014/main" id="{E5D450D8-03FC-4EFA-A2D5-44FAE81334B2}"/>
              </a:ext>
            </a:extLst>
          </p:cNvPr>
          <p:cNvSpPr/>
          <p:nvPr userDrawn="1"/>
        </p:nvSpPr>
        <p:spPr>
          <a:xfrm>
            <a:off x="4134435" y="2269763"/>
            <a:ext cx="1269190" cy="1269190"/>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8" name="Text Placeholder 14">
            <a:extLst>
              <a:ext uri="{FF2B5EF4-FFF2-40B4-BE49-F238E27FC236}">
                <a16:creationId xmlns:a16="http://schemas.microsoft.com/office/drawing/2014/main" id="{CA1725AD-D3F3-4C43-A9CE-D923157D1EB7}"/>
              </a:ext>
            </a:extLst>
          </p:cNvPr>
          <p:cNvSpPr>
            <a:spLocks noGrp="1"/>
          </p:cNvSpPr>
          <p:nvPr>
            <p:ph type="body" sz="quarter" idx="34" hasCustomPrompt="1"/>
          </p:nvPr>
        </p:nvSpPr>
        <p:spPr>
          <a:xfrm>
            <a:off x="4134435" y="2269763"/>
            <a:ext cx="1269190" cy="1269190"/>
          </a:xfrm>
          <a:prstGeom prst="arc">
            <a:avLst>
              <a:gd name="adj1" fmla="val 16200000"/>
              <a:gd name="adj2" fmla="val 7873319"/>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lvl1pPr marL="0" indent="0" algn="ctr">
              <a:buNone/>
              <a:defRPr lang="en-GB" sz="1000" dirty="0">
                <a:solidFill>
                  <a:schemeClr val="tx1"/>
                </a:solidFill>
              </a:defRPr>
            </a:lvl1pPr>
          </a:lstStyle>
          <a:p>
            <a:pPr lvl="0" algn="ctr" defTabSz="914400"/>
            <a:r>
              <a:rPr lang="en-US"/>
              <a:t> </a:t>
            </a:r>
            <a:endParaRPr lang="en-GB"/>
          </a:p>
        </p:txBody>
      </p:sp>
      <p:sp>
        <p:nvSpPr>
          <p:cNvPr id="10" name="Text Placeholder 6">
            <a:extLst>
              <a:ext uri="{FF2B5EF4-FFF2-40B4-BE49-F238E27FC236}">
                <a16:creationId xmlns:a16="http://schemas.microsoft.com/office/drawing/2014/main" id="{5A5A4432-49BE-85C3-371F-61947F2EFFBE}"/>
              </a:ext>
            </a:extLst>
          </p:cNvPr>
          <p:cNvSpPr>
            <a:spLocks noGrp="1"/>
          </p:cNvSpPr>
          <p:nvPr>
            <p:ph type="body" sz="quarter" idx="35" hasCustomPrompt="1"/>
          </p:nvPr>
        </p:nvSpPr>
        <p:spPr>
          <a:xfrm>
            <a:off x="4263711" y="2609036"/>
            <a:ext cx="1010638" cy="610146"/>
          </a:xfrm>
        </p:spPr>
        <p:txBody>
          <a:bodyPr anchor="ctr">
            <a:noAutofit/>
          </a:bodyPr>
          <a:lstStyle>
            <a:lvl1pPr marL="0" indent="0" algn="ctr">
              <a:lnSpc>
                <a:spcPct val="100000"/>
              </a:lnSpc>
              <a:spcBef>
                <a:spcPts val="0"/>
              </a:spcBef>
              <a:buNone/>
              <a:defRPr sz="2800" b="1">
                <a:solidFill>
                  <a:schemeClr val="tx1"/>
                </a:solidFill>
                <a:latin typeface="+mj-lt"/>
                <a:cs typeface="Poppins" panose="00000500000000000000" pitchFamily="2" charset="0"/>
              </a:defRPr>
            </a:lvl1pPr>
          </a:lstStyle>
          <a:p>
            <a:pPr lvl="0"/>
            <a:r>
              <a:rPr lang="en-US"/>
              <a:t>xx%</a:t>
            </a:r>
          </a:p>
        </p:txBody>
      </p:sp>
      <p:sp>
        <p:nvSpPr>
          <p:cNvPr id="11" name="Text Placeholder 7">
            <a:extLst>
              <a:ext uri="{FF2B5EF4-FFF2-40B4-BE49-F238E27FC236}">
                <a16:creationId xmlns:a16="http://schemas.microsoft.com/office/drawing/2014/main" id="{C7DEE162-DE7F-280F-3FCD-C14B9C993973}"/>
              </a:ext>
            </a:extLst>
          </p:cNvPr>
          <p:cNvSpPr>
            <a:spLocks noGrp="1"/>
          </p:cNvSpPr>
          <p:nvPr>
            <p:ph type="body" sz="quarter" idx="36"/>
          </p:nvPr>
        </p:nvSpPr>
        <p:spPr>
          <a:xfrm>
            <a:off x="3636599" y="4008416"/>
            <a:ext cx="2264864" cy="612987"/>
          </a:xfrm>
        </p:spPr>
        <p:txBody>
          <a:bodyPr anchor="ctr">
            <a:noAutofit/>
          </a:bodyPr>
          <a:lstStyle>
            <a:lvl1pPr marL="0" indent="0" algn="ctr">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2" name="Text Placeholder 7">
            <a:extLst>
              <a:ext uri="{FF2B5EF4-FFF2-40B4-BE49-F238E27FC236}">
                <a16:creationId xmlns:a16="http://schemas.microsoft.com/office/drawing/2014/main" id="{35590AC1-AE92-BA30-A559-CC995EAC4503}"/>
              </a:ext>
            </a:extLst>
          </p:cNvPr>
          <p:cNvSpPr>
            <a:spLocks noGrp="1"/>
          </p:cNvSpPr>
          <p:nvPr>
            <p:ph type="body" sz="quarter" idx="37"/>
          </p:nvPr>
        </p:nvSpPr>
        <p:spPr>
          <a:xfrm>
            <a:off x="3636599" y="4981404"/>
            <a:ext cx="2264864" cy="1292396"/>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3" name="Oval 12">
            <a:extLst>
              <a:ext uri="{FF2B5EF4-FFF2-40B4-BE49-F238E27FC236}">
                <a16:creationId xmlns:a16="http://schemas.microsoft.com/office/drawing/2014/main" id="{06B475C3-04A6-711E-5322-383741AA50A0}"/>
              </a:ext>
            </a:extLst>
          </p:cNvPr>
          <p:cNvSpPr/>
          <p:nvPr userDrawn="1"/>
        </p:nvSpPr>
        <p:spPr>
          <a:xfrm>
            <a:off x="6788372" y="2269763"/>
            <a:ext cx="1269190" cy="1269190"/>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Text Placeholder 14">
            <a:extLst>
              <a:ext uri="{FF2B5EF4-FFF2-40B4-BE49-F238E27FC236}">
                <a16:creationId xmlns:a16="http://schemas.microsoft.com/office/drawing/2014/main" id="{8DB54B20-FE22-8EB2-3645-87067CB5CE8B}"/>
              </a:ext>
            </a:extLst>
          </p:cNvPr>
          <p:cNvSpPr>
            <a:spLocks noGrp="1"/>
          </p:cNvSpPr>
          <p:nvPr>
            <p:ph type="body" sz="quarter" idx="38" hasCustomPrompt="1"/>
          </p:nvPr>
        </p:nvSpPr>
        <p:spPr>
          <a:xfrm>
            <a:off x="6788372" y="2269763"/>
            <a:ext cx="1269190" cy="1269190"/>
          </a:xfrm>
          <a:prstGeom prst="arc">
            <a:avLst>
              <a:gd name="adj1" fmla="val 16200000"/>
              <a:gd name="adj2" fmla="val 7873319"/>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lvl1pPr marL="0" indent="0" algn="ctr">
              <a:buNone/>
              <a:defRPr lang="en-GB" sz="1000" dirty="0">
                <a:solidFill>
                  <a:schemeClr val="tx1"/>
                </a:solidFill>
              </a:defRPr>
            </a:lvl1pPr>
          </a:lstStyle>
          <a:p>
            <a:pPr lvl="0" algn="ctr" defTabSz="914400"/>
            <a:r>
              <a:rPr lang="en-US"/>
              <a:t> </a:t>
            </a:r>
            <a:endParaRPr lang="en-GB"/>
          </a:p>
        </p:txBody>
      </p:sp>
      <p:sp>
        <p:nvSpPr>
          <p:cNvPr id="15" name="Text Placeholder 6">
            <a:extLst>
              <a:ext uri="{FF2B5EF4-FFF2-40B4-BE49-F238E27FC236}">
                <a16:creationId xmlns:a16="http://schemas.microsoft.com/office/drawing/2014/main" id="{01A99640-BD8F-1C2E-7917-E427E2C9E8E5}"/>
              </a:ext>
            </a:extLst>
          </p:cNvPr>
          <p:cNvSpPr>
            <a:spLocks noGrp="1"/>
          </p:cNvSpPr>
          <p:nvPr>
            <p:ph type="body" sz="quarter" idx="39" hasCustomPrompt="1"/>
          </p:nvPr>
        </p:nvSpPr>
        <p:spPr>
          <a:xfrm>
            <a:off x="6917648" y="2609036"/>
            <a:ext cx="1010638" cy="610146"/>
          </a:xfrm>
        </p:spPr>
        <p:txBody>
          <a:bodyPr anchor="ctr">
            <a:noAutofit/>
          </a:bodyPr>
          <a:lstStyle>
            <a:lvl1pPr marL="0" indent="0" algn="ctr">
              <a:lnSpc>
                <a:spcPct val="100000"/>
              </a:lnSpc>
              <a:spcBef>
                <a:spcPts val="0"/>
              </a:spcBef>
              <a:buNone/>
              <a:defRPr sz="2800" b="1">
                <a:solidFill>
                  <a:schemeClr val="tx1"/>
                </a:solidFill>
                <a:latin typeface="+mj-lt"/>
                <a:cs typeface="Poppins" panose="00000500000000000000" pitchFamily="2" charset="0"/>
              </a:defRPr>
            </a:lvl1pPr>
          </a:lstStyle>
          <a:p>
            <a:pPr lvl="0"/>
            <a:r>
              <a:rPr lang="en-US"/>
              <a:t>xx%</a:t>
            </a:r>
          </a:p>
        </p:txBody>
      </p:sp>
      <p:sp>
        <p:nvSpPr>
          <p:cNvPr id="16" name="Text Placeholder 7">
            <a:extLst>
              <a:ext uri="{FF2B5EF4-FFF2-40B4-BE49-F238E27FC236}">
                <a16:creationId xmlns:a16="http://schemas.microsoft.com/office/drawing/2014/main" id="{35576649-3C0B-389C-A412-15DA9006199F}"/>
              </a:ext>
            </a:extLst>
          </p:cNvPr>
          <p:cNvSpPr>
            <a:spLocks noGrp="1"/>
          </p:cNvSpPr>
          <p:nvPr>
            <p:ph type="body" sz="quarter" idx="40"/>
          </p:nvPr>
        </p:nvSpPr>
        <p:spPr>
          <a:xfrm>
            <a:off x="6290536" y="4008416"/>
            <a:ext cx="2264864" cy="612987"/>
          </a:xfrm>
        </p:spPr>
        <p:txBody>
          <a:bodyPr anchor="ctr">
            <a:noAutofit/>
          </a:bodyPr>
          <a:lstStyle>
            <a:lvl1pPr marL="0" indent="0" algn="ctr">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7" name="Text Placeholder 7">
            <a:extLst>
              <a:ext uri="{FF2B5EF4-FFF2-40B4-BE49-F238E27FC236}">
                <a16:creationId xmlns:a16="http://schemas.microsoft.com/office/drawing/2014/main" id="{C1B49E62-70C1-5A3E-C9DE-30D3B9A1317A}"/>
              </a:ext>
            </a:extLst>
          </p:cNvPr>
          <p:cNvSpPr>
            <a:spLocks noGrp="1"/>
          </p:cNvSpPr>
          <p:nvPr>
            <p:ph type="body" sz="quarter" idx="41"/>
          </p:nvPr>
        </p:nvSpPr>
        <p:spPr>
          <a:xfrm>
            <a:off x="6290536" y="4981404"/>
            <a:ext cx="2264864" cy="1292396"/>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31" name="Oval 30">
            <a:extLst>
              <a:ext uri="{FF2B5EF4-FFF2-40B4-BE49-F238E27FC236}">
                <a16:creationId xmlns:a16="http://schemas.microsoft.com/office/drawing/2014/main" id="{02FB53EF-67A9-1D0C-83D1-C2E775568ADC}"/>
              </a:ext>
            </a:extLst>
          </p:cNvPr>
          <p:cNvSpPr/>
          <p:nvPr userDrawn="1"/>
        </p:nvSpPr>
        <p:spPr>
          <a:xfrm>
            <a:off x="9442309" y="2269763"/>
            <a:ext cx="1269190" cy="1269190"/>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2" name="Text Placeholder 14">
            <a:extLst>
              <a:ext uri="{FF2B5EF4-FFF2-40B4-BE49-F238E27FC236}">
                <a16:creationId xmlns:a16="http://schemas.microsoft.com/office/drawing/2014/main" id="{478AA837-7F82-20FE-7D9B-15D8330F1F76}"/>
              </a:ext>
            </a:extLst>
          </p:cNvPr>
          <p:cNvSpPr>
            <a:spLocks noGrp="1"/>
          </p:cNvSpPr>
          <p:nvPr>
            <p:ph type="body" sz="quarter" idx="42" hasCustomPrompt="1"/>
          </p:nvPr>
        </p:nvSpPr>
        <p:spPr>
          <a:xfrm>
            <a:off x="9442309" y="2269763"/>
            <a:ext cx="1269190" cy="1269190"/>
          </a:xfrm>
          <a:prstGeom prst="arc">
            <a:avLst>
              <a:gd name="adj1" fmla="val 16200000"/>
              <a:gd name="adj2" fmla="val 7873319"/>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lvl1pPr marL="0" indent="0" algn="ctr">
              <a:buNone/>
              <a:defRPr lang="en-GB" sz="1000" dirty="0">
                <a:solidFill>
                  <a:schemeClr val="tx1"/>
                </a:solidFill>
              </a:defRPr>
            </a:lvl1pPr>
          </a:lstStyle>
          <a:p>
            <a:pPr lvl="0" algn="ctr" defTabSz="914400"/>
            <a:r>
              <a:rPr lang="en-US"/>
              <a:t> </a:t>
            </a:r>
            <a:endParaRPr lang="en-GB"/>
          </a:p>
        </p:txBody>
      </p:sp>
      <p:sp>
        <p:nvSpPr>
          <p:cNvPr id="33" name="Text Placeholder 6">
            <a:extLst>
              <a:ext uri="{FF2B5EF4-FFF2-40B4-BE49-F238E27FC236}">
                <a16:creationId xmlns:a16="http://schemas.microsoft.com/office/drawing/2014/main" id="{EE905A64-E16A-360D-D9B9-01DADCD6FEC5}"/>
              </a:ext>
            </a:extLst>
          </p:cNvPr>
          <p:cNvSpPr>
            <a:spLocks noGrp="1"/>
          </p:cNvSpPr>
          <p:nvPr>
            <p:ph type="body" sz="quarter" idx="43" hasCustomPrompt="1"/>
          </p:nvPr>
        </p:nvSpPr>
        <p:spPr>
          <a:xfrm>
            <a:off x="9571585" y="2609036"/>
            <a:ext cx="1010638" cy="610146"/>
          </a:xfrm>
        </p:spPr>
        <p:txBody>
          <a:bodyPr anchor="ctr">
            <a:noAutofit/>
          </a:bodyPr>
          <a:lstStyle>
            <a:lvl1pPr marL="0" indent="0" algn="ctr">
              <a:lnSpc>
                <a:spcPct val="100000"/>
              </a:lnSpc>
              <a:spcBef>
                <a:spcPts val="0"/>
              </a:spcBef>
              <a:buNone/>
              <a:defRPr sz="2800" b="1">
                <a:solidFill>
                  <a:schemeClr val="tx1"/>
                </a:solidFill>
                <a:latin typeface="+mj-lt"/>
                <a:cs typeface="Poppins" panose="00000500000000000000" pitchFamily="2" charset="0"/>
              </a:defRPr>
            </a:lvl1pPr>
          </a:lstStyle>
          <a:p>
            <a:pPr lvl="0"/>
            <a:r>
              <a:rPr lang="en-US"/>
              <a:t>xx%</a:t>
            </a:r>
          </a:p>
        </p:txBody>
      </p:sp>
      <p:sp>
        <p:nvSpPr>
          <p:cNvPr id="34" name="Text Placeholder 7">
            <a:extLst>
              <a:ext uri="{FF2B5EF4-FFF2-40B4-BE49-F238E27FC236}">
                <a16:creationId xmlns:a16="http://schemas.microsoft.com/office/drawing/2014/main" id="{2A4709B7-AEF9-3384-236D-2687210D4A30}"/>
              </a:ext>
            </a:extLst>
          </p:cNvPr>
          <p:cNvSpPr>
            <a:spLocks noGrp="1"/>
          </p:cNvSpPr>
          <p:nvPr>
            <p:ph type="body" sz="quarter" idx="44"/>
          </p:nvPr>
        </p:nvSpPr>
        <p:spPr>
          <a:xfrm>
            <a:off x="8944473" y="4008416"/>
            <a:ext cx="2264864" cy="612987"/>
          </a:xfrm>
        </p:spPr>
        <p:txBody>
          <a:bodyPr anchor="ctr">
            <a:noAutofit/>
          </a:bodyPr>
          <a:lstStyle>
            <a:lvl1pPr marL="0" indent="0" algn="ctr">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35" name="Text Placeholder 7">
            <a:extLst>
              <a:ext uri="{FF2B5EF4-FFF2-40B4-BE49-F238E27FC236}">
                <a16:creationId xmlns:a16="http://schemas.microsoft.com/office/drawing/2014/main" id="{6FBD3968-FABA-F405-A8DD-5F750F5E0A25}"/>
              </a:ext>
            </a:extLst>
          </p:cNvPr>
          <p:cNvSpPr>
            <a:spLocks noGrp="1"/>
          </p:cNvSpPr>
          <p:nvPr>
            <p:ph type="body" sz="quarter" idx="45"/>
          </p:nvPr>
        </p:nvSpPr>
        <p:spPr>
          <a:xfrm>
            <a:off x="8944473" y="4981404"/>
            <a:ext cx="2264864" cy="1292396"/>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22" name="Rectangle 21">
            <a:extLst>
              <a:ext uri="{FF2B5EF4-FFF2-40B4-BE49-F238E27FC236}">
                <a16:creationId xmlns:a16="http://schemas.microsoft.com/office/drawing/2014/main" id="{5890381C-FE53-E95C-05B7-0539A6C0000C}"/>
              </a:ext>
            </a:extLst>
          </p:cNvPr>
          <p:cNvSpPr/>
          <p:nvPr userDrawn="1"/>
        </p:nvSpPr>
        <p:spPr>
          <a:xfrm>
            <a:off x="0" y="6273800"/>
            <a:ext cx="12192000" cy="584200"/>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373540803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 Chart C44V1">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6A4D924-04F0-93DB-159D-A82EE770A921}"/>
              </a:ext>
            </a:extLst>
          </p:cNvPr>
          <p:cNvGrpSpPr/>
          <p:nvPr userDrawn="1"/>
        </p:nvGrpSpPr>
        <p:grpSpPr>
          <a:xfrm>
            <a:off x="11299825" y="584994"/>
            <a:ext cx="304800" cy="87880"/>
            <a:chOff x="587375" y="584994"/>
            <a:chExt cx="304800" cy="87880"/>
          </a:xfrm>
        </p:grpSpPr>
        <p:cxnSp>
          <p:nvCxnSpPr>
            <p:cNvPr id="4" name="Straight Connector 3">
              <a:extLst>
                <a:ext uri="{FF2B5EF4-FFF2-40B4-BE49-F238E27FC236}">
                  <a16:creationId xmlns:a16="http://schemas.microsoft.com/office/drawing/2014/main" id="{A836DCB7-EA86-8BF4-14F8-B1022039F83D}"/>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05C3E817-D857-4674-CBF5-8C8F31D31631}"/>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grpSp>
      <p:sp>
        <p:nvSpPr>
          <p:cNvPr id="21" name="Rectangle 20">
            <a:extLst>
              <a:ext uri="{FF2B5EF4-FFF2-40B4-BE49-F238E27FC236}">
                <a16:creationId xmlns:a16="http://schemas.microsoft.com/office/drawing/2014/main" id="{152D7932-D56E-1D42-DC6F-A66A68AB2585}"/>
              </a:ext>
            </a:extLst>
          </p:cNvPr>
          <p:cNvSpPr/>
          <p:nvPr userDrawn="1"/>
        </p:nvSpPr>
        <p:spPr>
          <a:xfrm>
            <a:off x="0" y="0"/>
            <a:ext cx="6096000" cy="6858000"/>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6" name="Title 1">
            <a:extLst>
              <a:ext uri="{FF2B5EF4-FFF2-40B4-BE49-F238E27FC236}">
                <a16:creationId xmlns:a16="http://schemas.microsoft.com/office/drawing/2014/main" id="{57E701DB-A22C-CC4C-3C13-637534C818BF}"/>
              </a:ext>
            </a:extLst>
          </p:cNvPr>
          <p:cNvSpPr>
            <a:spLocks noGrp="1"/>
          </p:cNvSpPr>
          <p:nvPr>
            <p:ph type="title"/>
          </p:nvPr>
        </p:nvSpPr>
        <p:spPr>
          <a:xfrm>
            <a:off x="982662" y="584200"/>
            <a:ext cx="10226675" cy="1325563"/>
          </a:xfrm>
        </p:spPr>
        <p:txBody>
          <a:bodyPr vert="horz" lIns="91440" tIns="45720" rIns="91440" bIns="45720" rtlCol="0" anchor="t">
            <a:noAutofit/>
          </a:bodyPr>
          <a:lstStyle>
            <a:lvl1pPr algn="ctr">
              <a:defRPr lang="en-US" sz="4400" dirty="0">
                <a:solidFill>
                  <a:schemeClr val="tx1"/>
                </a:solidFill>
              </a:defRPr>
            </a:lvl1pPr>
          </a:lstStyle>
          <a:p>
            <a:pPr lvl="0"/>
            <a:r>
              <a:rPr lang="en-US"/>
              <a:t>Click to edit Master title style</a:t>
            </a:r>
          </a:p>
        </p:txBody>
      </p:sp>
      <p:sp>
        <p:nvSpPr>
          <p:cNvPr id="24" name="Text Placeholder 7">
            <a:extLst>
              <a:ext uri="{FF2B5EF4-FFF2-40B4-BE49-F238E27FC236}">
                <a16:creationId xmlns:a16="http://schemas.microsoft.com/office/drawing/2014/main" id="{268AD303-B665-9A3B-C70C-1ECF9E7F1440}"/>
              </a:ext>
            </a:extLst>
          </p:cNvPr>
          <p:cNvSpPr>
            <a:spLocks noGrp="1"/>
          </p:cNvSpPr>
          <p:nvPr>
            <p:ph type="body" sz="quarter" idx="17"/>
          </p:nvPr>
        </p:nvSpPr>
        <p:spPr>
          <a:xfrm>
            <a:off x="6823551" y="2075369"/>
            <a:ext cx="4381817" cy="612986"/>
          </a:xfrm>
        </p:spPr>
        <p:txBody>
          <a:bodyPr anchor="b">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25" name="Text Placeholder 7">
            <a:extLst>
              <a:ext uri="{FF2B5EF4-FFF2-40B4-BE49-F238E27FC236}">
                <a16:creationId xmlns:a16="http://schemas.microsoft.com/office/drawing/2014/main" id="{EC4C7562-D6F5-2BEF-1529-F57822CF6733}"/>
              </a:ext>
            </a:extLst>
          </p:cNvPr>
          <p:cNvSpPr>
            <a:spLocks noGrp="1"/>
          </p:cNvSpPr>
          <p:nvPr>
            <p:ph type="body" sz="quarter" idx="18"/>
          </p:nvPr>
        </p:nvSpPr>
        <p:spPr>
          <a:xfrm>
            <a:off x="6820137" y="3048354"/>
            <a:ext cx="4381817" cy="3225445"/>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27" name="Chart Placeholder 26">
            <a:extLst>
              <a:ext uri="{FF2B5EF4-FFF2-40B4-BE49-F238E27FC236}">
                <a16:creationId xmlns:a16="http://schemas.microsoft.com/office/drawing/2014/main" id="{6104ED45-6F4E-1D7F-AEE0-1E8D4C1CB1A7}"/>
              </a:ext>
            </a:extLst>
          </p:cNvPr>
          <p:cNvSpPr>
            <a:spLocks noGrp="1"/>
          </p:cNvSpPr>
          <p:nvPr>
            <p:ph type="chart" sz="quarter" idx="19"/>
          </p:nvPr>
        </p:nvSpPr>
        <p:spPr>
          <a:xfrm>
            <a:off x="982663" y="2074863"/>
            <a:ext cx="4465638" cy="4198937"/>
          </a:xfrm>
        </p:spPr>
        <p:txBody>
          <a:bodyPr vert="horz" lIns="91440" tIns="45720" rIns="91440" bIns="45720" rtlCol="0">
            <a:normAutofit/>
          </a:bodyPr>
          <a:lstStyle>
            <a:lvl1pPr>
              <a:defRPr lang="en-GB">
                <a:solidFill>
                  <a:schemeClr val="tx1"/>
                </a:solidFill>
              </a:defRPr>
            </a:lvl1pPr>
          </a:lstStyle>
          <a:p>
            <a:pPr marL="0" lvl="0" indent="0">
              <a:buNone/>
            </a:pPr>
            <a:endParaRPr lang="en-GB"/>
          </a:p>
        </p:txBody>
      </p:sp>
    </p:spTree>
    <p:extLst>
      <p:ext uri="{BB962C8B-B14F-4D97-AF65-F5344CB8AC3E}">
        <p14:creationId xmlns:p14="http://schemas.microsoft.com/office/powerpoint/2010/main" val="215250442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 Chart C44V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52D7932-D56E-1D42-DC6F-A66A68AB2585}"/>
              </a:ext>
            </a:extLst>
          </p:cNvPr>
          <p:cNvSpPr/>
          <p:nvPr userDrawn="1"/>
        </p:nvSpPr>
        <p:spPr>
          <a:xfrm>
            <a:off x="6096000" y="0"/>
            <a:ext cx="6096000" cy="6858000"/>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6" name="Title 1">
            <a:extLst>
              <a:ext uri="{FF2B5EF4-FFF2-40B4-BE49-F238E27FC236}">
                <a16:creationId xmlns:a16="http://schemas.microsoft.com/office/drawing/2014/main" id="{57E701DB-A22C-CC4C-3C13-637534C818BF}"/>
              </a:ext>
            </a:extLst>
          </p:cNvPr>
          <p:cNvSpPr>
            <a:spLocks noGrp="1"/>
          </p:cNvSpPr>
          <p:nvPr>
            <p:ph type="title"/>
          </p:nvPr>
        </p:nvSpPr>
        <p:spPr>
          <a:xfrm>
            <a:off x="982662" y="584200"/>
            <a:ext cx="10226675" cy="1325563"/>
          </a:xfrm>
        </p:spPr>
        <p:txBody>
          <a:bodyPr vert="horz" lIns="91440" tIns="45720" rIns="91440" bIns="45720" rtlCol="0" anchor="t">
            <a:noAutofit/>
          </a:bodyPr>
          <a:lstStyle>
            <a:lvl1pPr algn="ctr">
              <a:defRPr lang="en-US" sz="4400" dirty="0">
                <a:solidFill>
                  <a:schemeClr val="tx1"/>
                </a:solidFill>
              </a:defRPr>
            </a:lvl1pPr>
          </a:lstStyle>
          <a:p>
            <a:pPr lvl="0"/>
            <a:r>
              <a:rPr lang="en-US"/>
              <a:t>Click to edit Master title style</a:t>
            </a:r>
          </a:p>
        </p:txBody>
      </p:sp>
      <p:sp>
        <p:nvSpPr>
          <p:cNvPr id="24" name="Text Placeholder 7">
            <a:extLst>
              <a:ext uri="{FF2B5EF4-FFF2-40B4-BE49-F238E27FC236}">
                <a16:creationId xmlns:a16="http://schemas.microsoft.com/office/drawing/2014/main" id="{268AD303-B665-9A3B-C70C-1ECF9E7F1440}"/>
              </a:ext>
            </a:extLst>
          </p:cNvPr>
          <p:cNvSpPr>
            <a:spLocks noGrp="1"/>
          </p:cNvSpPr>
          <p:nvPr>
            <p:ph type="body" sz="quarter" idx="17"/>
          </p:nvPr>
        </p:nvSpPr>
        <p:spPr>
          <a:xfrm>
            <a:off x="986076" y="2075369"/>
            <a:ext cx="4381817" cy="612986"/>
          </a:xfrm>
        </p:spPr>
        <p:txBody>
          <a:bodyPr anchor="b">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25" name="Text Placeholder 7">
            <a:extLst>
              <a:ext uri="{FF2B5EF4-FFF2-40B4-BE49-F238E27FC236}">
                <a16:creationId xmlns:a16="http://schemas.microsoft.com/office/drawing/2014/main" id="{EC4C7562-D6F5-2BEF-1529-F57822CF6733}"/>
              </a:ext>
            </a:extLst>
          </p:cNvPr>
          <p:cNvSpPr>
            <a:spLocks noGrp="1"/>
          </p:cNvSpPr>
          <p:nvPr>
            <p:ph type="body" sz="quarter" idx="18"/>
          </p:nvPr>
        </p:nvSpPr>
        <p:spPr>
          <a:xfrm>
            <a:off x="982662" y="3048354"/>
            <a:ext cx="4381817" cy="3225445"/>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27" name="Chart Placeholder 26">
            <a:extLst>
              <a:ext uri="{FF2B5EF4-FFF2-40B4-BE49-F238E27FC236}">
                <a16:creationId xmlns:a16="http://schemas.microsoft.com/office/drawing/2014/main" id="{6104ED45-6F4E-1D7F-AEE0-1E8D4C1CB1A7}"/>
              </a:ext>
            </a:extLst>
          </p:cNvPr>
          <p:cNvSpPr>
            <a:spLocks noGrp="1"/>
          </p:cNvSpPr>
          <p:nvPr>
            <p:ph type="chart" sz="quarter" idx="19"/>
          </p:nvPr>
        </p:nvSpPr>
        <p:spPr>
          <a:xfrm>
            <a:off x="6740286" y="2074863"/>
            <a:ext cx="4465638" cy="4198937"/>
          </a:xfrm>
        </p:spPr>
        <p:txBody>
          <a:bodyPr vert="horz" lIns="91440" tIns="45720" rIns="91440" bIns="45720" rtlCol="0">
            <a:normAutofit/>
          </a:bodyPr>
          <a:lstStyle>
            <a:lvl1pPr>
              <a:defRPr lang="en-GB">
                <a:solidFill>
                  <a:schemeClr val="tx1"/>
                </a:solidFill>
              </a:defRPr>
            </a:lvl1pPr>
          </a:lstStyle>
          <a:p>
            <a:pPr marL="0" lvl="0" indent="0">
              <a:buNone/>
            </a:pPr>
            <a:endParaRPr lang="en-GB"/>
          </a:p>
        </p:txBody>
      </p:sp>
      <p:grpSp>
        <p:nvGrpSpPr>
          <p:cNvPr id="3" name="Group 2">
            <a:extLst>
              <a:ext uri="{FF2B5EF4-FFF2-40B4-BE49-F238E27FC236}">
                <a16:creationId xmlns:a16="http://schemas.microsoft.com/office/drawing/2014/main" id="{86A4D924-04F0-93DB-159D-A82EE770A921}"/>
              </a:ext>
            </a:extLst>
          </p:cNvPr>
          <p:cNvGrpSpPr/>
          <p:nvPr userDrawn="1"/>
        </p:nvGrpSpPr>
        <p:grpSpPr>
          <a:xfrm>
            <a:off x="11299825" y="584994"/>
            <a:ext cx="304800" cy="87880"/>
            <a:chOff x="587375" y="584994"/>
            <a:chExt cx="304800" cy="87880"/>
          </a:xfrm>
        </p:grpSpPr>
        <p:cxnSp>
          <p:nvCxnSpPr>
            <p:cNvPr id="4" name="Straight Connector 3">
              <a:extLst>
                <a:ext uri="{FF2B5EF4-FFF2-40B4-BE49-F238E27FC236}">
                  <a16:creationId xmlns:a16="http://schemas.microsoft.com/office/drawing/2014/main" id="{A836DCB7-EA86-8BF4-14F8-B1022039F83D}"/>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05C3E817-D857-4674-CBF5-8C8F31D31631}"/>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562722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S02V1">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9103360" y="584200"/>
            <a:ext cx="3088640" cy="5689600"/>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4" y="2380828"/>
            <a:ext cx="5508626" cy="2096346"/>
          </a:xfrm>
        </p:spPr>
        <p:txBody>
          <a:bodyPr>
            <a:noAutofit/>
          </a:bodyPr>
          <a:lstStyle>
            <a:lvl1pPr>
              <a:defRPr sz="4400">
                <a:solidFill>
                  <a:schemeClr val="tx1"/>
                </a:solidFill>
                <a:latin typeface="+mj-lt"/>
                <a:cs typeface="Poppins" pitchFamily="2" charset="77"/>
              </a:defRPr>
            </a:lvl1pPr>
          </a:lstStyle>
          <a:p>
            <a:r>
              <a:rPr lang="en-US"/>
              <a:t>Click to edit Master title style</a:t>
            </a:r>
          </a:p>
        </p:txBody>
      </p:sp>
      <p:sp>
        <p:nvSpPr>
          <p:cNvPr id="9" name="Picture Placeholder 8">
            <a:extLst>
              <a:ext uri="{FF2B5EF4-FFF2-40B4-BE49-F238E27FC236}">
                <a16:creationId xmlns:a16="http://schemas.microsoft.com/office/drawing/2014/main" id="{BA87BAAC-9384-2363-2089-821720F16DD3}"/>
              </a:ext>
            </a:extLst>
          </p:cNvPr>
          <p:cNvSpPr>
            <a:spLocks noGrp="1"/>
          </p:cNvSpPr>
          <p:nvPr>
            <p:ph type="pic" sz="quarter" idx="13"/>
          </p:nvPr>
        </p:nvSpPr>
        <p:spPr>
          <a:xfrm>
            <a:off x="7102470" y="1200150"/>
            <a:ext cx="5089530" cy="4457700"/>
          </a:xfrm>
        </p:spPr>
        <p:txBody>
          <a:bodyPr vert="horz" lIns="91440" tIns="45720" rIns="91440" bIns="45720" rtlCol="0">
            <a:normAutofit/>
          </a:bodyPr>
          <a:lstStyle>
            <a:lvl1pPr>
              <a:defRPr lang="en-US">
                <a:solidFill>
                  <a:schemeClr val="tx1"/>
                </a:solidFill>
              </a:defRPr>
            </a:lvl1pPr>
          </a:lstStyle>
          <a:p>
            <a:pPr marL="0" lvl="0" indent="0">
              <a:buNone/>
            </a:pPr>
            <a:endParaRPr lang="en-US"/>
          </a:p>
        </p:txBody>
      </p:sp>
      <p:cxnSp>
        <p:nvCxnSpPr>
          <p:cNvPr id="11" name="Straight Connector 10">
            <a:extLst>
              <a:ext uri="{FF2B5EF4-FFF2-40B4-BE49-F238E27FC236}">
                <a16:creationId xmlns:a16="http://schemas.microsoft.com/office/drawing/2014/main" id="{0CA0C2D1-06AD-3620-044D-2EAE71AC87AC}"/>
              </a:ext>
            </a:extLst>
          </p:cNvPr>
          <p:cNvCxnSpPr>
            <a:cxnSpLocks/>
          </p:cNvCxnSpPr>
          <p:nvPr userDrawn="1"/>
        </p:nvCxnSpPr>
        <p:spPr>
          <a:xfrm>
            <a:off x="1638300" y="584994"/>
            <a:ext cx="4267200" cy="0"/>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a:cxnSpLocks/>
          </p:cNvCxnSpPr>
          <p:nvPr userDrawn="1"/>
        </p:nvCxnSpPr>
        <p:spPr>
          <a:xfrm>
            <a:off x="10345266" y="584994"/>
            <a:ext cx="1259359" cy="0"/>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587374" y="4720412"/>
            <a:ext cx="3492501" cy="365126"/>
          </a:xfrm>
        </p:spPr>
        <p:txBody>
          <a:bodyPr vert="horz" lIns="91440" tIns="45720" rIns="91440" bIns="45720" rtlCol="0">
            <a:noAutofit/>
          </a:bodyPr>
          <a:lstStyle>
            <a:lvl1pPr marL="0" indent="0">
              <a:buNone/>
              <a:defRPr lang="en-US" sz="1800" b="1" dirty="0">
                <a:solidFill>
                  <a:schemeClr val="tx1"/>
                </a:solidFill>
              </a:defRPr>
            </a:lvl1pPr>
          </a:lstStyle>
          <a:p>
            <a:pPr marL="228600" lvl="0" indent="-228600">
              <a:lnSpc>
                <a:spcPct val="100000"/>
              </a:lnSpc>
              <a:spcBef>
                <a:spcPts val="0"/>
              </a:spcBef>
            </a:pPr>
            <a:r>
              <a:rPr lang="en-US"/>
              <a:t>Click to edit</a:t>
            </a:r>
          </a:p>
        </p:txBody>
      </p: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587374" y="5123408"/>
            <a:ext cx="3492501" cy="365126"/>
          </a:xfrm>
        </p:spPr>
        <p:txBody>
          <a:bodyPr vert="horz" lIns="91440" tIns="45720" rIns="91440" bIns="45720" rtlCol="0" anchor="ctr">
            <a:noAutofit/>
          </a:bodyPr>
          <a:lstStyle>
            <a:lvl1pPr marL="0" indent="0">
              <a:buNone/>
              <a:defRPr lang="en-US" sz="1600" dirty="0">
                <a:solidFill>
                  <a:schemeClr val="tx1"/>
                </a:solidFill>
              </a:defRPr>
            </a:lvl1pPr>
          </a:lstStyle>
          <a:p>
            <a:pPr marL="228600" lvl="0" indent="-228600">
              <a:lnSpc>
                <a:spcPct val="100000"/>
              </a:lnSpc>
              <a:spcBef>
                <a:spcPts val="0"/>
              </a:spcBef>
            </a:pPr>
            <a:r>
              <a:rPr lang="en-US"/>
              <a:t>Click to edit</a:t>
            </a:r>
          </a:p>
        </p:txBody>
      </p:sp>
    </p:spTree>
    <p:extLst>
      <p:ext uri="{BB962C8B-B14F-4D97-AF65-F5344CB8AC3E}">
        <p14:creationId xmlns:p14="http://schemas.microsoft.com/office/powerpoint/2010/main" val="2728830523"/>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line I60V1">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6A4D924-04F0-93DB-159D-A82EE770A921}"/>
              </a:ext>
            </a:extLst>
          </p:cNvPr>
          <p:cNvGrpSpPr/>
          <p:nvPr userDrawn="1"/>
        </p:nvGrpSpPr>
        <p:grpSpPr>
          <a:xfrm>
            <a:off x="11299825" y="584994"/>
            <a:ext cx="304800" cy="87880"/>
            <a:chOff x="587375" y="584994"/>
            <a:chExt cx="304800" cy="87880"/>
          </a:xfrm>
        </p:grpSpPr>
        <p:cxnSp>
          <p:nvCxnSpPr>
            <p:cNvPr id="4" name="Straight Connector 3">
              <a:extLst>
                <a:ext uri="{FF2B5EF4-FFF2-40B4-BE49-F238E27FC236}">
                  <a16:creationId xmlns:a16="http://schemas.microsoft.com/office/drawing/2014/main" id="{A836DCB7-EA86-8BF4-14F8-B1022039F83D}"/>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05C3E817-D857-4674-CBF5-8C8F31D31631}"/>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grpSp>
      <p:sp>
        <p:nvSpPr>
          <p:cNvPr id="6" name="Title 1">
            <a:extLst>
              <a:ext uri="{FF2B5EF4-FFF2-40B4-BE49-F238E27FC236}">
                <a16:creationId xmlns:a16="http://schemas.microsoft.com/office/drawing/2014/main" id="{57E701DB-A22C-CC4C-3C13-637534C818BF}"/>
              </a:ext>
            </a:extLst>
          </p:cNvPr>
          <p:cNvSpPr>
            <a:spLocks noGrp="1"/>
          </p:cNvSpPr>
          <p:nvPr>
            <p:ph type="title"/>
          </p:nvPr>
        </p:nvSpPr>
        <p:spPr>
          <a:xfrm>
            <a:off x="982662" y="584201"/>
            <a:ext cx="10226675" cy="781058"/>
          </a:xfrm>
        </p:spPr>
        <p:txBody>
          <a:bodyPr vert="horz" lIns="91440" tIns="45720" rIns="91440" bIns="45720" rtlCol="0" anchor="t">
            <a:noAutofit/>
          </a:bodyPr>
          <a:lstStyle>
            <a:lvl1pPr algn="ctr">
              <a:defRPr lang="en-US" sz="4400" dirty="0">
                <a:solidFill>
                  <a:schemeClr val="tx1"/>
                </a:solidFill>
              </a:defRPr>
            </a:lvl1pPr>
          </a:lstStyle>
          <a:p>
            <a:pPr lvl="0"/>
            <a:r>
              <a:rPr lang="en-US"/>
              <a:t>Click to edit Master title style</a:t>
            </a:r>
          </a:p>
        </p:txBody>
      </p:sp>
      <p:sp>
        <p:nvSpPr>
          <p:cNvPr id="2" name="Rectangle 1">
            <a:extLst>
              <a:ext uri="{FF2B5EF4-FFF2-40B4-BE49-F238E27FC236}">
                <a16:creationId xmlns:a16="http://schemas.microsoft.com/office/drawing/2014/main" id="{999E5EEC-A817-4F7C-1658-5B81533A0F4D}"/>
              </a:ext>
            </a:extLst>
          </p:cNvPr>
          <p:cNvSpPr/>
          <p:nvPr userDrawn="1"/>
        </p:nvSpPr>
        <p:spPr>
          <a:xfrm>
            <a:off x="0" y="4097868"/>
            <a:ext cx="12191999" cy="2760130"/>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8" name="Text Placeholder 7">
            <a:extLst>
              <a:ext uri="{FF2B5EF4-FFF2-40B4-BE49-F238E27FC236}">
                <a16:creationId xmlns:a16="http://schemas.microsoft.com/office/drawing/2014/main" id="{BC61C2C9-4D10-ED6D-CCC2-1E9F1FDD2A47}"/>
              </a:ext>
            </a:extLst>
          </p:cNvPr>
          <p:cNvSpPr>
            <a:spLocks noGrp="1"/>
          </p:cNvSpPr>
          <p:nvPr>
            <p:ph type="body" sz="quarter" idx="13"/>
          </p:nvPr>
        </p:nvSpPr>
        <p:spPr>
          <a:xfrm>
            <a:off x="590790" y="4395893"/>
            <a:ext cx="3173490" cy="423333"/>
          </a:xfrm>
          <a:noFill/>
        </p:spPr>
        <p:txBody>
          <a:bodyPr wrap="none" rtlCol="0">
            <a:noAutofit/>
          </a:bodyPr>
          <a:lstStyle>
            <a:lvl1pPr marL="0" indent="0">
              <a:buFont typeface="Arial" panose="020B0604020202020204" pitchFamily="34" charset="0"/>
              <a:buNone/>
              <a:defRPr lang="en-US" sz="1800" b="1" dirty="0">
                <a:solidFill>
                  <a:schemeClr val="tx1"/>
                </a:solidFill>
              </a:defRPr>
            </a:lvl1pPr>
          </a:lstStyle>
          <a:p>
            <a:pPr marL="228600" lvl="0" indent="-228600"/>
            <a:r>
              <a:rPr lang="en-US"/>
              <a:t>Click to edit Master</a:t>
            </a:r>
          </a:p>
        </p:txBody>
      </p:sp>
      <p:sp>
        <p:nvSpPr>
          <p:cNvPr id="9" name="Text Placeholder 7">
            <a:extLst>
              <a:ext uri="{FF2B5EF4-FFF2-40B4-BE49-F238E27FC236}">
                <a16:creationId xmlns:a16="http://schemas.microsoft.com/office/drawing/2014/main" id="{573D6B2A-4BEB-40DA-D4B7-5D6711B95BFB}"/>
              </a:ext>
            </a:extLst>
          </p:cNvPr>
          <p:cNvSpPr>
            <a:spLocks noGrp="1"/>
          </p:cNvSpPr>
          <p:nvPr>
            <p:ph type="body" sz="quarter" idx="16"/>
          </p:nvPr>
        </p:nvSpPr>
        <p:spPr>
          <a:xfrm>
            <a:off x="587376" y="5179227"/>
            <a:ext cx="3173490" cy="1094573"/>
          </a:xfrm>
        </p:spPr>
        <p:txBody>
          <a:bodyPr anchor="t">
            <a:noAutofit/>
          </a:bodyPr>
          <a:lstStyle>
            <a:lvl1pPr marL="0" indent="0">
              <a:lnSpc>
                <a:spcPct val="100000"/>
              </a:lnSpc>
              <a:spcBef>
                <a:spcPts val="0"/>
              </a:spcBef>
              <a:buFont typeface="Arial" panose="020B0604020202020204" pitchFamily="34" charset="0"/>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0" name="Arrow: Notched Right 9">
            <a:extLst>
              <a:ext uri="{FF2B5EF4-FFF2-40B4-BE49-F238E27FC236}">
                <a16:creationId xmlns:a16="http://schemas.microsoft.com/office/drawing/2014/main" id="{D18AC383-0A43-450E-4BB3-622B98CCEEA9}"/>
              </a:ext>
            </a:extLst>
          </p:cNvPr>
          <p:cNvSpPr/>
          <p:nvPr userDrawn="1"/>
        </p:nvSpPr>
        <p:spPr>
          <a:xfrm>
            <a:off x="587376" y="3847253"/>
            <a:ext cx="11459737" cy="480906"/>
          </a:xfrm>
          <a:prstGeom prst="notched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1" name="Text Placeholder 7">
            <a:extLst>
              <a:ext uri="{FF2B5EF4-FFF2-40B4-BE49-F238E27FC236}">
                <a16:creationId xmlns:a16="http://schemas.microsoft.com/office/drawing/2014/main" id="{5CC23EF0-CCB9-7631-5893-173C23662EED}"/>
              </a:ext>
            </a:extLst>
          </p:cNvPr>
          <p:cNvSpPr>
            <a:spLocks noGrp="1"/>
          </p:cNvSpPr>
          <p:nvPr>
            <p:ph type="body" sz="quarter" idx="17" hasCustomPrompt="1"/>
          </p:nvPr>
        </p:nvSpPr>
        <p:spPr>
          <a:xfrm>
            <a:off x="964690" y="3484167"/>
            <a:ext cx="2539787" cy="423333"/>
          </a:xfrm>
          <a:noFill/>
        </p:spPr>
        <p:txBody>
          <a:bodyPr wrap="none" rtlCol="0" anchor="ctr">
            <a:noAutofit/>
          </a:bodyPr>
          <a:lstStyle>
            <a:lvl1pPr marL="0" indent="0" algn="l">
              <a:buFont typeface="Arial" panose="020B0604020202020204" pitchFamily="34" charset="0"/>
              <a:buNone/>
              <a:defRPr lang="en-US" sz="1700" b="1" dirty="0">
                <a:solidFill>
                  <a:schemeClr val="tx1"/>
                </a:solidFill>
              </a:defRPr>
            </a:lvl1pPr>
          </a:lstStyle>
          <a:p>
            <a:pPr marL="228600" lvl="0" indent="-228600"/>
            <a:r>
              <a:rPr lang="en-US"/>
              <a:t>Milestone</a:t>
            </a:r>
          </a:p>
        </p:txBody>
      </p:sp>
      <p:sp>
        <p:nvSpPr>
          <p:cNvPr id="32" name="Text Placeholder 7">
            <a:extLst>
              <a:ext uri="{FF2B5EF4-FFF2-40B4-BE49-F238E27FC236}">
                <a16:creationId xmlns:a16="http://schemas.microsoft.com/office/drawing/2014/main" id="{6D05B911-6FF2-6C6D-1B31-D7875290D3F6}"/>
              </a:ext>
            </a:extLst>
          </p:cNvPr>
          <p:cNvSpPr>
            <a:spLocks noGrp="1"/>
          </p:cNvSpPr>
          <p:nvPr>
            <p:ph type="body" sz="quarter" idx="18" hasCustomPrompt="1"/>
          </p:nvPr>
        </p:nvSpPr>
        <p:spPr>
          <a:xfrm>
            <a:off x="887834" y="4040292"/>
            <a:ext cx="94828" cy="94828"/>
          </a:xfrm>
          <a:prstGeom prst="ellipse">
            <a:avLst/>
          </a:prstGeom>
          <a:solidFill>
            <a:schemeClr val="bg1"/>
          </a:solidFill>
        </p:spPr>
        <p:txBody>
          <a:bodyPr anchor="b">
            <a:noAutofit/>
          </a:bodyPr>
          <a:lstStyle>
            <a:lvl1pPr marL="0" indent="0" algn="ctr">
              <a:lnSpc>
                <a:spcPct val="100000"/>
              </a:lnSpc>
              <a:spcBef>
                <a:spcPts val="0"/>
              </a:spcBef>
              <a:buFont typeface="Arial" panose="020B0604020202020204" pitchFamily="34" charset="0"/>
              <a:buNone/>
              <a:defRPr sz="1000" b="1">
                <a:solidFill>
                  <a:schemeClr val="tx1"/>
                </a:solidFill>
                <a:latin typeface="+mn-lt"/>
                <a:ea typeface="Roboto" panose="02000000000000000000" pitchFamily="2" charset="0"/>
                <a:cs typeface="Roboto" panose="02000000000000000000" pitchFamily="2" charset="0"/>
              </a:defRPr>
            </a:lvl1pPr>
          </a:lstStyle>
          <a:p>
            <a:pPr marL="285750" marR="0" lvl="0" indent="-285750" algn="l" defTabSz="914400" rtl="0" eaLnBrk="1" fontAlgn="auto" latinLnBrk="0" hangingPunct="1">
              <a:lnSpc>
                <a:spcPct val="100000"/>
              </a:lnSpc>
              <a:spcBef>
                <a:spcPts val="0"/>
              </a:spcBef>
              <a:spcAft>
                <a:spcPts val="0"/>
              </a:spcAft>
              <a:buClrTx/>
              <a:buSzTx/>
              <a:tabLst/>
              <a:defRPr/>
            </a:pPr>
            <a:r>
              <a:rPr lang="en-US"/>
              <a:t>.</a:t>
            </a:r>
          </a:p>
        </p:txBody>
      </p:sp>
      <p:sp>
        <p:nvSpPr>
          <p:cNvPr id="38" name="Text Placeholder 37">
            <a:extLst>
              <a:ext uri="{FF2B5EF4-FFF2-40B4-BE49-F238E27FC236}">
                <a16:creationId xmlns:a16="http://schemas.microsoft.com/office/drawing/2014/main" id="{E88EB121-505C-A5CB-4EDD-638357D3F8D2}"/>
              </a:ext>
            </a:extLst>
          </p:cNvPr>
          <p:cNvSpPr>
            <a:spLocks noGrp="1"/>
          </p:cNvSpPr>
          <p:nvPr>
            <p:ph type="body" sz="quarter" idx="20" hasCustomPrompt="1"/>
          </p:nvPr>
        </p:nvSpPr>
        <p:spPr>
          <a:xfrm>
            <a:off x="905806" y="3397210"/>
            <a:ext cx="58884" cy="679790"/>
          </a:xfrm>
          <a:custGeom>
            <a:avLst/>
            <a:gdLst>
              <a:gd name="connsiteX0" fmla="*/ 29442 w 58884"/>
              <a:gd name="connsiteY0" fmla="*/ 0 h 679790"/>
              <a:gd name="connsiteX1" fmla="*/ 58884 w 58884"/>
              <a:gd name="connsiteY1" fmla="*/ 29442 h 679790"/>
              <a:gd name="connsiteX2" fmla="*/ 50261 w 58884"/>
              <a:gd name="connsiteY2" fmla="*/ 50261 h 679790"/>
              <a:gd name="connsiteX3" fmla="*/ 34842 w 58884"/>
              <a:gd name="connsiteY3" fmla="*/ 56647 h 679790"/>
              <a:gd name="connsiteX4" fmla="*/ 34842 w 58884"/>
              <a:gd name="connsiteY4" fmla="*/ 679790 h 679790"/>
              <a:gd name="connsiteX5" fmla="*/ 24042 w 58884"/>
              <a:gd name="connsiteY5" fmla="*/ 679790 h 679790"/>
              <a:gd name="connsiteX6" fmla="*/ 24042 w 58884"/>
              <a:gd name="connsiteY6" fmla="*/ 56647 h 679790"/>
              <a:gd name="connsiteX7" fmla="*/ 8624 w 58884"/>
              <a:gd name="connsiteY7" fmla="*/ 50261 h 679790"/>
              <a:gd name="connsiteX8" fmla="*/ 0 w 58884"/>
              <a:gd name="connsiteY8" fmla="*/ 29442 h 679790"/>
              <a:gd name="connsiteX9" fmla="*/ 29442 w 58884"/>
              <a:gd name="connsiteY9" fmla="*/ 0 h 6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884" h="679790">
                <a:moveTo>
                  <a:pt x="29442" y="0"/>
                </a:moveTo>
                <a:cubicBezTo>
                  <a:pt x="45702" y="0"/>
                  <a:pt x="58884" y="13182"/>
                  <a:pt x="58884" y="29442"/>
                </a:cubicBezTo>
                <a:cubicBezTo>
                  <a:pt x="58884" y="37572"/>
                  <a:pt x="55589" y="44933"/>
                  <a:pt x="50261" y="50261"/>
                </a:cubicBezTo>
                <a:lnTo>
                  <a:pt x="34842" y="56647"/>
                </a:lnTo>
                <a:lnTo>
                  <a:pt x="34842" y="679790"/>
                </a:lnTo>
                <a:lnTo>
                  <a:pt x="24042" y="679790"/>
                </a:lnTo>
                <a:lnTo>
                  <a:pt x="24042" y="56647"/>
                </a:lnTo>
                <a:lnTo>
                  <a:pt x="8624" y="50261"/>
                </a:lnTo>
                <a:cubicBezTo>
                  <a:pt x="3296" y="44933"/>
                  <a:pt x="0" y="37572"/>
                  <a:pt x="0" y="29442"/>
                </a:cubicBezTo>
                <a:cubicBezTo>
                  <a:pt x="0" y="13182"/>
                  <a:pt x="13182" y="0"/>
                  <a:pt x="29442" y="0"/>
                </a:cubicBezTo>
                <a:close/>
              </a:path>
            </a:pathLst>
          </a:custGeom>
          <a:solidFill>
            <a:schemeClr val="accent1"/>
          </a:solidFill>
        </p:spPr>
        <p:txBody>
          <a:bodyPr wrap="square" anchor="b">
            <a:noAutofit/>
          </a:bodyPr>
          <a:lstStyle>
            <a:lvl1pPr marL="0" indent="0" algn="ctr">
              <a:lnSpc>
                <a:spcPct val="100000"/>
              </a:lnSpc>
              <a:spcBef>
                <a:spcPts val="0"/>
              </a:spcBef>
              <a:buFont typeface="Arial" panose="020B0604020202020204" pitchFamily="34" charset="0"/>
              <a:buNone/>
              <a:defRPr sz="1000" b="1">
                <a:solidFill>
                  <a:schemeClr val="tx1"/>
                </a:solidFill>
                <a:latin typeface="+mn-lt"/>
                <a:ea typeface="Roboto" panose="02000000000000000000" pitchFamily="2" charset="0"/>
                <a:cs typeface="Roboto" panose="02000000000000000000" pitchFamily="2" charset="0"/>
              </a:defRPr>
            </a:lvl1pPr>
          </a:lstStyle>
          <a:p>
            <a:pPr marL="285750" marR="0" lvl="0" indent="-285750" algn="l" defTabSz="914400" rtl="0" eaLnBrk="1" fontAlgn="auto" latinLnBrk="0" hangingPunct="1">
              <a:lnSpc>
                <a:spcPct val="100000"/>
              </a:lnSpc>
              <a:spcBef>
                <a:spcPts val="0"/>
              </a:spcBef>
              <a:spcAft>
                <a:spcPts val="0"/>
              </a:spcAft>
              <a:buClrTx/>
              <a:buSzTx/>
              <a:tabLst/>
              <a:defRPr/>
            </a:pPr>
            <a:r>
              <a:rPr lang="en-US"/>
              <a:t>.</a:t>
            </a:r>
          </a:p>
        </p:txBody>
      </p:sp>
      <p:sp>
        <p:nvSpPr>
          <p:cNvPr id="7" name="Text Placeholder 7">
            <a:extLst>
              <a:ext uri="{FF2B5EF4-FFF2-40B4-BE49-F238E27FC236}">
                <a16:creationId xmlns:a16="http://schemas.microsoft.com/office/drawing/2014/main" id="{5355C327-1EAD-122E-76FB-A3065017309D}"/>
              </a:ext>
            </a:extLst>
          </p:cNvPr>
          <p:cNvSpPr>
            <a:spLocks noGrp="1"/>
          </p:cNvSpPr>
          <p:nvPr>
            <p:ph type="body" sz="quarter" idx="21"/>
          </p:nvPr>
        </p:nvSpPr>
        <p:spPr>
          <a:xfrm>
            <a:off x="4510962" y="1495926"/>
            <a:ext cx="3173490" cy="423333"/>
          </a:xfrm>
          <a:noFill/>
        </p:spPr>
        <p:txBody>
          <a:bodyPr wrap="none" rtlCol="0">
            <a:noAutofit/>
          </a:bodyPr>
          <a:lstStyle>
            <a:lvl1pPr marL="0" indent="0" algn="l">
              <a:buFont typeface="Arial" panose="020B0604020202020204" pitchFamily="34" charset="0"/>
              <a:buNone/>
              <a:defRPr lang="en-US" sz="1800" b="1" dirty="0">
                <a:solidFill>
                  <a:schemeClr val="tx1"/>
                </a:solidFill>
              </a:defRPr>
            </a:lvl1pPr>
          </a:lstStyle>
          <a:p>
            <a:pPr marL="228600" lvl="0" indent="-228600"/>
            <a:r>
              <a:rPr lang="en-US"/>
              <a:t>Click to edit Master</a:t>
            </a:r>
          </a:p>
        </p:txBody>
      </p:sp>
      <p:sp>
        <p:nvSpPr>
          <p:cNvPr id="12" name="Text Placeholder 7">
            <a:extLst>
              <a:ext uri="{FF2B5EF4-FFF2-40B4-BE49-F238E27FC236}">
                <a16:creationId xmlns:a16="http://schemas.microsoft.com/office/drawing/2014/main" id="{E8BD62B8-5615-EDE2-EEEF-3269AFB9843D}"/>
              </a:ext>
            </a:extLst>
          </p:cNvPr>
          <p:cNvSpPr>
            <a:spLocks noGrp="1"/>
          </p:cNvSpPr>
          <p:nvPr>
            <p:ph type="body" sz="quarter" idx="22"/>
          </p:nvPr>
        </p:nvSpPr>
        <p:spPr>
          <a:xfrm>
            <a:off x="4507548" y="2279260"/>
            <a:ext cx="3173490" cy="1094573"/>
          </a:xfrm>
        </p:spPr>
        <p:txBody>
          <a:bodyPr anchor="t">
            <a:noAutofit/>
          </a:bodyPr>
          <a:lstStyle>
            <a:lvl1pPr marL="0" indent="0" algn="l">
              <a:lnSpc>
                <a:spcPct val="100000"/>
              </a:lnSpc>
              <a:spcBef>
                <a:spcPts val="0"/>
              </a:spcBef>
              <a:buFont typeface="Arial" panose="020B0604020202020204" pitchFamily="34" charset="0"/>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3" name="Text Placeholder 7">
            <a:extLst>
              <a:ext uri="{FF2B5EF4-FFF2-40B4-BE49-F238E27FC236}">
                <a16:creationId xmlns:a16="http://schemas.microsoft.com/office/drawing/2014/main" id="{82196229-9474-38A4-195D-16EF25CFDFC6}"/>
              </a:ext>
            </a:extLst>
          </p:cNvPr>
          <p:cNvSpPr>
            <a:spLocks noGrp="1"/>
          </p:cNvSpPr>
          <p:nvPr>
            <p:ph type="body" sz="quarter" idx="23" hasCustomPrompt="1"/>
          </p:nvPr>
        </p:nvSpPr>
        <p:spPr>
          <a:xfrm>
            <a:off x="4884862" y="4267368"/>
            <a:ext cx="2539787" cy="423333"/>
          </a:xfrm>
          <a:noFill/>
        </p:spPr>
        <p:txBody>
          <a:bodyPr wrap="none" rtlCol="0" anchor="ctr">
            <a:noAutofit/>
          </a:bodyPr>
          <a:lstStyle>
            <a:lvl1pPr marL="0" indent="0">
              <a:buFont typeface="Arial" panose="020B0604020202020204" pitchFamily="34" charset="0"/>
              <a:buNone/>
              <a:defRPr lang="en-US" sz="1700" b="1" dirty="0">
                <a:solidFill>
                  <a:schemeClr val="tx1"/>
                </a:solidFill>
              </a:defRPr>
            </a:lvl1pPr>
          </a:lstStyle>
          <a:p>
            <a:pPr marL="228600" lvl="0" indent="-228600"/>
            <a:r>
              <a:rPr lang="en-US"/>
              <a:t>Milestone</a:t>
            </a:r>
          </a:p>
        </p:txBody>
      </p:sp>
      <p:sp>
        <p:nvSpPr>
          <p:cNvPr id="14" name="Text Placeholder 7">
            <a:extLst>
              <a:ext uri="{FF2B5EF4-FFF2-40B4-BE49-F238E27FC236}">
                <a16:creationId xmlns:a16="http://schemas.microsoft.com/office/drawing/2014/main" id="{FBC3734A-9014-E02E-D881-452851CE2096}"/>
              </a:ext>
            </a:extLst>
          </p:cNvPr>
          <p:cNvSpPr>
            <a:spLocks noGrp="1"/>
          </p:cNvSpPr>
          <p:nvPr>
            <p:ph type="body" sz="quarter" idx="24" hasCustomPrompt="1"/>
          </p:nvPr>
        </p:nvSpPr>
        <p:spPr>
          <a:xfrm>
            <a:off x="4808006" y="4040292"/>
            <a:ext cx="94828" cy="94828"/>
          </a:xfrm>
          <a:prstGeom prst="ellipse">
            <a:avLst/>
          </a:prstGeom>
          <a:solidFill>
            <a:schemeClr val="bg1"/>
          </a:solidFill>
        </p:spPr>
        <p:txBody>
          <a:bodyPr anchor="b">
            <a:noAutofit/>
          </a:bodyPr>
          <a:lstStyle>
            <a:lvl1pPr marL="0" indent="0" algn="ctr">
              <a:lnSpc>
                <a:spcPct val="100000"/>
              </a:lnSpc>
              <a:spcBef>
                <a:spcPts val="0"/>
              </a:spcBef>
              <a:buFont typeface="Arial" panose="020B0604020202020204" pitchFamily="34" charset="0"/>
              <a:buNone/>
              <a:defRPr sz="1000" b="1">
                <a:solidFill>
                  <a:schemeClr val="tx1"/>
                </a:solidFill>
                <a:latin typeface="+mn-lt"/>
                <a:ea typeface="Roboto" panose="02000000000000000000" pitchFamily="2" charset="0"/>
                <a:cs typeface="Roboto" panose="02000000000000000000" pitchFamily="2" charset="0"/>
              </a:defRPr>
            </a:lvl1pPr>
          </a:lstStyle>
          <a:p>
            <a:pPr marL="285750" marR="0" lvl="0" indent="-285750" algn="l" defTabSz="914400" rtl="0" eaLnBrk="1" fontAlgn="auto" latinLnBrk="0" hangingPunct="1">
              <a:lnSpc>
                <a:spcPct val="100000"/>
              </a:lnSpc>
              <a:spcBef>
                <a:spcPts val="0"/>
              </a:spcBef>
              <a:spcAft>
                <a:spcPts val="0"/>
              </a:spcAft>
              <a:buClrTx/>
              <a:buSzTx/>
              <a:tabLst/>
              <a:defRPr/>
            </a:pPr>
            <a:r>
              <a:rPr lang="en-US"/>
              <a:t>.</a:t>
            </a:r>
          </a:p>
        </p:txBody>
      </p:sp>
      <p:sp>
        <p:nvSpPr>
          <p:cNvPr id="15" name="Text Placeholder 37">
            <a:extLst>
              <a:ext uri="{FF2B5EF4-FFF2-40B4-BE49-F238E27FC236}">
                <a16:creationId xmlns:a16="http://schemas.microsoft.com/office/drawing/2014/main" id="{1DF941D1-0EFC-0B05-819B-85FD2BB7AD1B}"/>
              </a:ext>
            </a:extLst>
          </p:cNvPr>
          <p:cNvSpPr>
            <a:spLocks noGrp="1"/>
          </p:cNvSpPr>
          <p:nvPr>
            <p:ph type="body" sz="quarter" idx="25" hasCustomPrompt="1"/>
          </p:nvPr>
        </p:nvSpPr>
        <p:spPr>
          <a:xfrm flipV="1">
            <a:off x="4825978" y="4084784"/>
            <a:ext cx="58884" cy="679790"/>
          </a:xfrm>
          <a:custGeom>
            <a:avLst/>
            <a:gdLst>
              <a:gd name="connsiteX0" fmla="*/ 29442 w 58884"/>
              <a:gd name="connsiteY0" fmla="*/ 0 h 679790"/>
              <a:gd name="connsiteX1" fmla="*/ 58884 w 58884"/>
              <a:gd name="connsiteY1" fmla="*/ 29442 h 679790"/>
              <a:gd name="connsiteX2" fmla="*/ 50261 w 58884"/>
              <a:gd name="connsiteY2" fmla="*/ 50261 h 679790"/>
              <a:gd name="connsiteX3" fmla="*/ 34842 w 58884"/>
              <a:gd name="connsiteY3" fmla="*/ 56647 h 679790"/>
              <a:gd name="connsiteX4" fmla="*/ 34842 w 58884"/>
              <a:gd name="connsiteY4" fmla="*/ 679790 h 679790"/>
              <a:gd name="connsiteX5" fmla="*/ 24042 w 58884"/>
              <a:gd name="connsiteY5" fmla="*/ 679790 h 679790"/>
              <a:gd name="connsiteX6" fmla="*/ 24042 w 58884"/>
              <a:gd name="connsiteY6" fmla="*/ 56647 h 679790"/>
              <a:gd name="connsiteX7" fmla="*/ 8624 w 58884"/>
              <a:gd name="connsiteY7" fmla="*/ 50261 h 679790"/>
              <a:gd name="connsiteX8" fmla="*/ 0 w 58884"/>
              <a:gd name="connsiteY8" fmla="*/ 29442 h 679790"/>
              <a:gd name="connsiteX9" fmla="*/ 29442 w 58884"/>
              <a:gd name="connsiteY9" fmla="*/ 0 h 6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884" h="679790">
                <a:moveTo>
                  <a:pt x="29442" y="0"/>
                </a:moveTo>
                <a:cubicBezTo>
                  <a:pt x="45702" y="0"/>
                  <a:pt x="58884" y="13182"/>
                  <a:pt x="58884" y="29442"/>
                </a:cubicBezTo>
                <a:cubicBezTo>
                  <a:pt x="58884" y="37572"/>
                  <a:pt x="55589" y="44933"/>
                  <a:pt x="50261" y="50261"/>
                </a:cubicBezTo>
                <a:lnTo>
                  <a:pt x="34842" y="56647"/>
                </a:lnTo>
                <a:lnTo>
                  <a:pt x="34842" y="679790"/>
                </a:lnTo>
                <a:lnTo>
                  <a:pt x="24042" y="679790"/>
                </a:lnTo>
                <a:lnTo>
                  <a:pt x="24042" y="56647"/>
                </a:lnTo>
                <a:lnTo>
                  <a:pt x="8624" y="50261"/>
                </a:lnTo>
                <a:cubicBezTo>
                  <a:pt x="3296" y="44933"/>
                  <a:pt x="0" y="37572"/>
                  <a:pt x="0" y="29442"/>
                </a:cubicBezTo>
                <a:cubicBezTo>
                  <a:pt x="0" y="13182"/>
                  <a:pt x="13182" y="0"/>
                  <a:pt x="29442" y="0"/>
                </a:cubicBezTo>
                <a:close/>
              </a:path>
            </a:pathLst>
          </a:custGeom>
          <a:solidFill>
            <a:schemeClr val="accent1"/>
          </a:solidFill>
        </p:spPr>
        <p:txBody>
          <a:bodyPr wrap="square" anchor="b">
            <a:noAutofit/>
          </a:bodyPr>
          <a:lstStyle>
            <a:lvl1pPr marL="0" indent="0" algn="ctr">
              <a:lnSpc>
                <a:spcPct val="100000"/>
              </a:lnSpc>
              <a:spcBef>
                <a:spcPts val="0"/>
              </a:spcBef>
              <a:buFont typeface="Arial" panose="020B0604020202020204" pitchFamily="34" charset="0"/>
              <a:buNone/>
              <a:defRPr sz="1000" b="1">
                <a:solidFill>
                  <a:schemeClr val="tx1"/>
                </a:solidFill>
                <a:latin typeface="+mn-lt"/>
                <a:ea typeface="Roboto" panose="02000000000000000000" pitchFamily="2" charset="0"/>
                <a:cs typeface="Roboto" panose="02000000000000000000" pitchFamily="2" charset="0"/>
              </a:defRPr>
            </a:lvl1pPr>
          </a:lstStyle>
          <a:p>
            <a:pPr marL="285750" marR="0" lvl="0" indent="-285750" algn="l" defTabSz="914400" rtl="0" eaLnBrk="1" fontAlgn="auto" latinLnBrk="0" hangingPunct="1">
              <a:lnSpc>
                <a:spcPct val="100000"/>
              </a:lnSpc>
              <a:spcBef>
                <a:spcPts val="0"/>
              </a:spcBef>
              <a:spcAft>
                <a:spcPts val="0"/>
              </a:spcAft>
              <a:buClrTx/>
              <a:buSzTx/>
              <a:tabLst/>
              <a:defRPr/>
            </a:pPr>
            <a:r>
              <a:rPr lang="en-US"/>
              <a:t>.</a:t>
            </a:r>
          </a:p>
        </p:txBody>
      </p:sp>
      <p:sp>
        <p:nvSpPr>
          <p:cNvPr id="16" name="Text Placeholder 7">
            <a:extLst>
              <a:ext uri="{FF2B5EF4-FFF2-40B4-BE49-F238E27FC236}">
                <a16:creationId xmlns:a16="http://schemas.microsoft.com/office/drawing/2014/main" id="{92E5B2CA-EAA5-5994-683F-5D58C6E2FD16}"/>
              </a:ext>
            </a:extLst>
          </p:cNvPr>
          <p:cNvSpPr>
            <a:spLocks noGrp="1"/>
          </p:cNvSpPr>
          <p:nvPr>
            <p:ph type="body" sz="quarter" idx="26"/>
          </p:nvPr>
        </p:nvSpPr>
        <p:spPr>
          <a:xfrm>
            <a:off x="8431134" y="4395893"/>
            <a:ext cx="3173490" cy="423333"/>
          </a:xfrm>
          <a:noFill/>
        </p:spPr>
        <p:txBody>
          <a:bodyPr wrap="none" rtlCol="0">
            <a:noAutofit/>
          </a:bodyPr>
          <a:lstStyle>
            <a:lvl1pPr marL="0" indent="0">
              <a:buFont typeface="Arial" panose="020B0604020202020204" pitchFamily="34" charset="0"/>
              <a:buNone/>
              <a:defRPr lang="en-US" sz="1800" b="1" dirty="0">
                <a:solidFill>
                  <a:schemeClr val="tx1"/>
                </a:solidFill>
              </a:defRPr>
            </a:lvl1pPr>
          </a:lstStyle>
          <a:p>
            <a:pPr marL="228600" lvl="0" indent="-228600"/>
            <a:r>
              <a:rPr lang="en-US"/>
              <a:t>Click to edit Master</a:t>
            </a:r>
          </a:p>
        </p:txBody>
      </p:sp>
      <p:sp>
        <p:nvSpPr>
          <p:cNvPr id="17" name="Text Placeholder 7">
            <a:extLst>
              <a:ext uri="{FF2B5EF4-FFF2-40B4-BE49-F238E27FC236}">
                <a16:creationId xmlns:a16="http://schemas.microsoft.com/office/drawing/2014/main" id="{16CDC4B5-6750-3FF7-B619-C13BDE1822F9}"/>
              </a:ext>
            </a:extLst>
          </p:cNvPr>
          <p:cNvSpPr>
            <a:spLocks noGrp="1"/>
          </p:cNvSpPr>
          <p:nvPr>
            <p:ph type="body" sz="quarter" idx="27"/>
          </p:nvPr>
        </p:nvSpPr>
        <p:spPr>
          <a:xfrm>
            <a:off x="8427720" y="5179227"/>
            <a:ext cx="3173490" cy="1094573"/>
          </a:xfrm>
        </p:spPr>
        <p:txBody>
          <a:bodyPr anchor="t">
            <a:noAutofit/>
          </a:bodyPr>
          <a:lstStyle>
            <a:lvl1pPr marL="0" indent="0">
              <a:lnSpc>
                <a:spcPct val="100000"/>
              </a:lnSpc>
              <a:spcBef>
                <a:spcPts val="0"/>
              </a:spcBef>
              <a:buFont typeface="Arial" panose="020B0604020202020204" pitchFamily="34" charset="0"/>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8" name="Text Placeholder 7">
            <a:extLst>
              <a:ext uri="{FF2B5EF4-FFF2-40B4-BE49-F238E27FC236}">
                <a16:creationId xmlns:a16="http://schemas.microsoft.com/office/drawing/2014/main" id="{29970677-3370-4011-8DDF-AA7FB9DC18B5}"/>
              </a:ext>
            </a:extLst>
          </p:cNvPr>
          <p:cNvSpPr>
            <a:spLocks noGrp="1"/>
          </p:cNvSpPr>
          <p:nvPr>
            <p:ph type="body" sz="quarter" idx="28" hasCustomPrompt="1"/>
          </p:nvPr>
        </p:nvSpPr>
        <p:spPr>
          <a:xfrm>
            <a:off x="8805034" y="3484167"/>
            <a:ext cx="2539787" cy="423333"/>
          </a:xfrm>
          <a:noFill/>
        </p:spPr>
        <p:txBody>
          <a:bodyPr wrap="none" rtlCol="0" anchor="ctr">
            <a:noAutofit/>
          </a:bodyPr>
          <a:lstStyle>
            <a:lvl1pPr marL="0" indent="0">
              <a:buFont typeface="Arial" panose="020B0604020202020204" pitchFamily="34" charset="0"/>
              <a:buNone/>
              <a:defRPr lang="en-US" sz="1700" b="1" dirty="0">
                <a:solidFill>
                  <a:schemeClr val="tx1"/>
                </a:solidFill>
              </a:defRPr>
            </a:lvl1pPr>
          </a:lstStyle>
          <a:p>
            <a:pPr marL="228600" lvl="0" indent="-228600"/>
            <a:r>
              <a:rPr lang="en-US"/>
              <a:t>Milestone</a:t>
            </a:r>
          </a:p>
        </p:txBody>
      </p:sp>
      <p:sp>
        <p:nvSpPr>
          <p:cNvPr id="19" name="Text Placeholder 7">
            <a:extLst>
              <a:ext uri="{FF2B5EF4-FFF2-40B4-BE49-F238E27FC236}">
                <a16:creationId xmlns:a16="http://schemas.microsoft.com/office/drawing/2014/main" id="{429CAD44-6F2E-06C7-7AAA-C96264677B75}"/>
              </a:ext>
            </a:extLst>
          </p:cNvPr>
          <p:cNvSpPr>
            <a:spLocks noGrp="1"/>
          </p:cNvSpPr>
          <p:nvPr>
            <p:ph type="body" sz="quarter" idx="29" hasCustomPrompt="1"/>
          </p:nvPr>
        </p:nvSpPr>
        <p:spPr>
          <a:xfrm>
            <a:off x="8728178" y="4040292"/>
            <a:ext cx="94828" cy="94828"/>
          </a:xfrm>
          <a:prstGeom prst="ellipse">
            <a:avLst/>
          </a:prstGeom>
          <a:solidFill>
            <a:schemeClr val="bg1"/>
          </a:solidFill>
        </p:spPr>
        <p:txBody>
          <a:bodyPr anchor="b">
            <a:noAutofit/>
          </a:bodyPr>
          <a:lstStyle>
            <a:lvl1pPr marL="0" indent="0" algn="ctr">
              <a:lnSpc>
                <a:spcPct val="100000"/>
              </a:lnSpc>
              <a:spcBef>
                <a:spcPts val="0"/>
              </a:spcBef>
              <a:buFont typeface="Arial" panose="020B0604020202020204" pitchFamily="34" charset="0"/>
              <a:buNone/>
              <a:defRPr sz="1000" b="1">
                <a:solidFill>
                  <a:schemeClr val="tx1"/>
                </a:solidFill>
                <a:latin typeface="+mn-lt"/>
                <a:ea typeface="Roboto" panose="02000000000000000000" pitchFamily="2" charset="0"/>
                <a:cs typeface="Roboto" panose="02000000000000000000" pitchFamily="2" charset="0"/>
              </a:defRPr>
            </a:lvl1pPr>
          </a:lstStyle>
          <a:p>
            <a:pPr marL="285750" marR="0" lvl="0" indent="-285750" algn="l" defTabSz="914400" rtl="0" eaLnBrk="1" fontAlgn="auto" latinLnBrk="0" hangingPunct="1">
              <a:lnSpc>
                <a:spcPct val="100000"/>
              </a:lnSpc>
              <a:spcBef>
                <a:spcPts val="0"/>
              </a:spcBef>
              <a:spcAft>
                <a:spcPts val="0"/>
              </a:spcAft>
              <a:buClrTx/>
              <a:buSzTx/>
              <a:tabLst/>
              <a:defRPr/>
            </a:pPr>
            <a:r>
              <a:rPr lang="en-US"/>
              <a:t>.</a:t>
            </a:r>
          </a:p>
        </p:txBody>
      </p:sp>
      <p:sp>
        <p:nvSpPr>
          <p:cNvPr id="20" name="Text Placeholder 37">
            <a:extLst>
              <a:ext uri="{FF2B5EF4-FFF2-40B4-BE49-F238E27FC236}">
                <a16:creationId xmlns:a16="http://schemas.microsoft.com/office/drawing/2014/main" id="{9A8A885D-2E30-A95C-053D-F6355B5A7197}"/>
              </a:ext>
            </a:extLst>
          </p:cNvPr>
          <p:cNvSpPr>
            <a:spLocks noGrp="1"/>
          </p:cNvSpPr>
          <p:nvPr>
            <p:ph type="body" sz="quarter" idx="30" hasCustomPrompt="1"/>
          </p:nvPr>
        </p:nvSpPr>
        <p:spPr>
          <a:xfrm>
            <a:off x="8746150" y="3397210"/>
            <a:ext cx="58884" cy="679790"/>
          </a:xfrm>
          <a:custGeom>
            <a:avLst/>
            <a:gdLst>
              <a:gd name="connsiteX0" fmla="*/ 29442 w 58884"/>
              <a:gd name="connsiteY0" fmla="*/ 0 h 679790"/>
              <a:gd name="connsiteX1" fmla="*/ 58884 w 58884"/>
              <a:gd name="connsiteY1" fmla="*/ 29442 h 679790"/>
              <a:gd name="connsiteX2" fmla="*/ 50261 w 58884"/>
              <a:gd name="connsiteY2" fmla="*/ 50261 h 679790"/>
              <a:gd name="connsiteX3" fmla="*/ 34842 w 58884"/>
              <a:gd name="connsiteY3" fmla="*/ 56647 h 679790"/>
              <a:gd name="connsiteX4" fmla="*/ 34842 w 58884"/>
              <a:gd name="connsiteY4" fmla="*/ 679790 h 679790"/>
              <a:gd name="connsiteX5" fmla="*/ 24042 w 58884"/>
              <a:gd name="connsiteY5" fmla="*/ 679790 h 679790"/>
              <a:gd name="connsiteX6" fmla="*/ 24042 w 58884"/>
              <a:gd name="connsiteY6" fmla="*/ 56647 h 679790"/>
              <a:gd name="connsiteX7" fmla="*/ 8624 w 58884"/>
              <a:gd name="connsiteY7" fmla="*/ 50261 h 679790"/>
              <a:gd name="connsiteX8" fmla="*/ 0 w 58884"/>
              <a:gd name="connsiteY8" fmla="*/ 29442 h 679790"/>
              <a:gd name="connsiteX9" fmla="*/ 29442 w 58884"/>
              <a:gd name="connsiteY9" fmla="*/ 0 h 6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884" h="679790">
                <a:moveTo>
                  <a:pt x="29442" y="0"/>
                </a:moveTo>
                <a:cubicBezTo>
                  <a:pt x="45702" y="0"/>
                  <a:pt x="58884" y="13182"/>
                  <a:pt x="58884" y="29442"/>
                </a:cubicBezTo>
                <a:cubicBezTo>
                  <a:pt x="58884" y="37572"/>
                  <a:pt x="55589" y="44933"/>
                  <a:pt x="50261" y="50261"/>
                </a:cubicBezTo>
                <a:lnTo>
                  <a:pt x="34842" y="56647"/>
                </a:lnTo>
                <a:lnTo>
                  <a:pt x="34842" y="679790"/>
                </a:lnTo>
                <a:lnTo>
                  <a:pt x="24042" y="679790"/>
                </a:lnTo>
                <a:lnTo>
                  <a:pt x="24042" y="56647"/>
                </a:lnTo>
                <a:lnTo>
                  <a:pt x="8624" y="50261"/>
                </a:lnTo>
                <a:cubicBezTo>
                  <a:pt x="3296" y="44933"/>
                  <a:pt x="0" y="37572"/>
                  <a:pt x="0" y="29442"/>
                </a:cubicBezTo>
                <a:cubicBezTo>
                  <a:pt x="0" y="13182"/>
                  <a:pt x="13182" y="0"/>
                  <a:pt x="29442" y="0"/>
                </a:cubicBezTo>
                <a:close/>
              </a:path>
            </a:pathLst>
          </a:custGeom>
          <a:solidFill>
            <a:schemeClr val="accent1"/>
          </a:solidFill>
        </p:spPr>
        <p:txBody>
          <a:bodyPr wrap="square" anchor="b">
            <a:noAutofit/>
          </a:bodyPr>
          <a:lstStyle>
            <a:lvl1pPr marL="0" indent="0" algn="ctr">
              <a:lnSpc>
                <a:spcPct val="100000"/>
              </a:lnSpc>
              <a:spcBef>
                <a:spcPts val="0"/>
              </a:spcBef>
              <a:buFont typeface="Arial" panose="020B0604020202020204" pitchFamily="34" charset="0"/>
              <a:buNone/>
              <a:defRPr sz="1000" b="1">
                <a:solidFill>
                  <a:schemeClr val="tx1"/>
                </a:solidFill>
                <a:latin typeface="+mn-lt"/>
                <a:ea typeface="Roboto" panose="02000000000000000000" pitchFamily="2" charset="0"/>
                <a:cs typeface="Roboto" panose="02000000000000000000" pitchFamily="2" charset="0"/>
              </a:defRPr>
            </a:lvl1pPr>
          </a:lstStyle>
          <a:p>
            <a:pPr marL="285750" marR="0" lvl="0" indent="-285750" algn="l" defTabSz="914400" rtl="0" eaLnBrk="1" fontAlgn="auto" latinLnBrk="0" hangingPunct="1">
              <a:lnSpc>
                <a:spcPct val="100000"/>
              </a:lnSpc>
              <a:spcBef>
                <a:spcPts val="0"/>
              </a:spcBef>
              <a:spcAft>
                <a:spcPts val="0"/>
              </a:spcAft>
              <a:buClrTx/>
              <a:buSzTx/>
              <a:tabLst/>
              <a:defRPr/>
            </a:pPr>
            <a:r>
              <a:rPr lang="en-US"/>
              <a:t>.</a:t>
            </a:r>
          </a:p>
        </p:txBody>
      </p:sp>
    </p:spTree>
    <p:extLst>
      <p:ext uri="{BB962C8B-B14F-4D97-AF65-F5344CB8AC3E}">
        <p14:creationId xmlns:p14="http://schemas.microsoft.com/office/powerpoint/2010/main" val="367044649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meline I60V2">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6A4D924-04F0-93DB-159D-A82EE770A921}"/>
              </a:ext>
            </a:extLst>
          </p:cNvPr>
          <p:cNvGrpSpPr/>
          <p:nvPr userDrawn="1"/>
        </p:nvGrpSpPr>
        <p:grpSpPr>
          <a:xfrm>
            <a:off x="11299825" y="584994"/>
            <a:ext cx="304800" cy="87880"/>
            <a:chOff x="587375" y="584994"/>
            <a:chExt cx="304800" cy="87880"/>
          </a:xfrm>
        </p:grpSpPr>
        <p:cxnSp>
          <p:nvCxnSpPr>
            <p:cNvPr id="4" name="Straight Connector 3">
              <a:extLst>
                <a:ext uri="{FF2B5EF4-FFF2-40B4-BE49-F238E27FC236}">
                  <a16:creationId xmlns:a16="http://schemas.microsoft.com/office/drawing/2014/main" id="{A836DCB7-EA86-8BF4-14F8-B1022039F83D}"/>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05C3E817-D857-4674-CBF5-8C8F31D31631}"/>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grpSp>
      <p:sp>
        <p:nvSpPr>
          <p:cNvPr id="6" name="Title 1">
            <a:extLst>
              <a:ext uri="{FF2B5EF4-FFF2-40B4-BE49-F238E27FC236}">
                <a16:creationId xmlns:a16="http://schemas.microsoft.com/office/drawing/2014/main" id="{57E701DB-A22C-CC4C-3C13-637534C818BF}"/>
              </a:ext>
            </a:extLst>
          </p:cNvPr>
          <p:cNvSpPr>
            <a:spLocks noGrp="1"/>
          </p:cNvSpPr>
          <p:nvPr>
            <p:ph type="title"/>
          </p:nvPr>
        </p:nvSpPr>
        <p:spPr>
          <a:xfrm>
            <a:off x="982662" y="584201"/>
            <a:ext cx="10226675" cy="781058"/>
          </a:xfrm>
        </p:spPr>
        <p:txBody>
          <a:bodyPr vert="horz" lIns="91440" tIns="45720" rIns="91440" bIns="45720" rtlCol="0" anchor="t">
            <a:noAutofit/>
          </a:bodyPr>
          <a:lstStyle>
            <a:lvl1pPr algn="ctr">
              <a:defRPr lang="en-US" sz="4400" dirty="0">
                <a:solidFill>
                  <a:schemeClr val="tx1"/>
                </a:solidFill>
              </a:defRPr>
            </a:lvl1pPr>
          </a:lstStyle>
          <a:p>
            <a:pPr lvl="0"/>
            <a:r>
              <a:rPr lang="en-US"/>
              <a:t>Click to edit Master title style</a:t>
            </a:r>
          </a:p>
        </p:txBody>
      </p:sp>
      <p:sp>
        <p:nvSpPr>
          <p:cNvPr id="2" name="Rectangle 1">
            <a:extLst>
              <a:ext uri="{FF2B5EF4-FFF2-40B4-BE49-F238E27FC236}">
                <a16:creationId xmlns:a16="http://schemas.microsoft.com/office/drawing/2014/main" id="{999E5EEC-A817-4F7C-1658-5B81533A0F4D}"/>
              </a:ext>
            </a:extLst>
          </p:cNvPr>
          <p:cNvSpPr/>
          <p:nvPr userDrawn="1"/>
        </p:nvSpPr>
        <p:spPr>
          <a:xfrm>
            <a:off x="0" y="4097868"/>
            <a:ext cx="12191999" cy="2760130"/>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8" name="Text Placeholder 7">
            <a:extLst>
              <a:ext uri="{FF2B5EF4-FFF2-40B4-BE49-F238E27FC236}">
                <a16:creationId xmlns:a16="http://schemas.microsoft.com/office/drawing/2014/main" id="{BC61C2C9-4D10-ED6D-CCC2-1E9F1FDD2A47}"/>
              </a:ext>
            </a:extLst>
          </p:cNvPr>
          <p:cNvSpPr>
            <a:spLocks noGrp="1"/>
          </p:cNvSpPr>
          <p:nvPr>
            <p:ph type="body" sz="quarter" idx="13"/>
          </p:nvPr>
        </p:nvSpPr>
        <p:spPr>
          <a:xfrm>
            <a:off x="590790" y="4395893"/>
            <a:ext cx="2638185" cy="423333"/>
          </a:xfrm>
        </p:spPr>
        <p:txBody>
          <a:bodyPr anchor="t">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Click to edit Master</a:t>
            </a:r>
          </a:p>
        </p:txBody>
      </p:sp>
      <p:sp>
        <p:nvSpPr>
          <p:cNvPr id="9" name="Text Placeholder 7">
            <a:extLst>
              <a:ext uri="{FF2B5EF4-FFF2-40B4-BE49-F238E27FC236}">
                <a16:creationId xmlns:a16="http://schemas.microsoft.com/office/drawing/2014/main" id="{573D6B2A-4BEB-40DA-D4B7-5D6711B95BFB}"/>
              </a:ext>
            </a:extLst>
          </p:cNvPr>
          <p:cNvSpPr>
            <a:spLocks noGrp="1"/>
          </p:cNvSpPr>
          <p:nvPr>
            <p:ph type="body" sz="quarter" idx="16"/>
          </p:nvPr>
        </p:nvSpPr>
        <p:spPr>
          <a:xfrm>
            <a:off x="587376" y="5179227"/>
            <a:ext cx="2638185" cy="1094573"/>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0" name="Arrow: Notched Right 9">
            <a:extLst>
              <a:ext uri="{FF2B5EF4-FFF2-40B4-BE49-F238E27FC236}">
                <a16:creationId xmlns:a16="http://schemas.microsoft.com/office/drawing/2014/main" id="{D18AC383-0A43-450E-4BB3-622B98CCEEA9}"/>
              </a:ext>
            </a:extLst>
          </p:cNvPr>
          <p:cNvSpPr/>
          <p:nvPr userDrawn="1"/>
        </p:nvSpPr>
        <p:spPr>
          <a:xfrm>
            <a:off x="587376" y="3847253"/>
            <a:ext cx="11459737" cy="480906"/>
          </a:xfrm>
          <a:prstGeom prst="notched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1" name="Text Placeholder 7">
            <a:extLst>
              <a:ext uri="{FF2B5EF4-FFF2-40B4-BE49-F238E27FC236}">
                <a16:creationId xmlns:a16="http://schemas.microsoft.com/office/drawing/2014/main" id="{5CC23EF0-CCB9-7631-5893-173C23662EED}"/>
              </a:ext>
            </a:extLst>
          </p:cNvPr>
          <p:cNvSpPr>
            <a:spLocks noGrp="1"/>
          </p:cNvSpPr>
          <p:nvPr>
            <p:ph type="body" sz="quarter" idx="17" hasCustomPrompt="1"/>
          </p:nvPr>
        </p:nvSpPr>
        <p:spPr>
          <a:xfrm>
            <a:off x="964690" y="3484167"/>
            <a:ext cx="2111375" cy="423333"/>
          </a:xfrm>
        </p:spPr>
        <p:txBody>
          <a:bodyPr anchor="ctr">
            <a:noAutofit/>
          </a:bodyPr>
          <a:lstStyle>
            <a:lvl1pPr marL="0" indent="0">
              <a:lnSpc>
                <a:spcPct val="100000"/>
              </a:lnSpc>
              <a:spcBef>
                <a:spcPts val="0"/>
              </a:spcBef>
              <a:buNone/>
              <a:defRPr sz="17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Milestone</a:t>
            </a:r>
          </a:p>
        </p:txBody>
      </p:sp>
      <p:sp>
        <p:nvSpPr>
          <p:cNvPr id="32" name="Text Placeholder 7">
            <a:extLst>
              <a:ext uri="{FF2B5EF4-FFF2-40B4-BE49-F238E27FC236}">
                <a16:creationId xmlns:a16="http://schemas.microsoft.com/office/drawing/2014/main" id="{6D05B911-6FF2-6C6D-1B31-D7875290D3F6}"/>
              </a:ext>
            </a:extLst>
          </p:cNvPr>
          <p:cNvSpPr>
            <a:spLocks noGrp="1"/>
          </p:cNvSpPr>
          <p:nvPr>
            <p:ph type="body" sz="quarter" idx="18" hasCustomPrompt="1"/>
          </p:nvPr>
        </p:nvSpPr>
        <p:spPr>
          <a:xfrm>
            <a:off x="887834" y="4040292"/>
            <a:ext cx="94828" cy="94828"/>
          </a:xfrm>
          <a:prstGeom prst="ellipse">
            <a:avLst/>
          </a:prstGeom>
          <a:solidFill>
            <a:schemeClr val="bg1"/>
          </a:solidFill>
        </p:spPr>
        <p:txBody>
          <a:bodyPr anchor="b">
            <a:noAutofit/>
          </a:bodyPr>
          <a:lstStyle>
            <a:lvl1pPr marL="0" indent="0" algn="ctr">
              <a:lnSpc>
                <a:spcPct val="100000"/>
              </a:lnSpc>
              <a:spcBef>
                <a:spcPts val="0"/>
              </a:spcBef>
              <a:buNone/>
              <a:defRPr sz="10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p>
        </p:txBody>
      </p:sp>
      <p:sp>
        <p:nvSpPr>
          <p:cNvPr id="38" name="Text Placeholder 37">
            <a:extLst>
              <a:ext uri="{FF2B5EF4-FFF2-40B4-BE49-F238E27FC236}">
                <a16:creationId xmlns:a16="http://schemas.microsoft.com/office/drawing/2014/main" id="{E88EB121-505C-A5CB-4EDD-638357D3F8D2}"/>
              </a:ext>
            </a:extLst>
          </p:cNvPr>
          <p:cNvSpPr>
            <a:spLocks noGrp="1"/>
          </p:cNvSpPr>
          <p:nvPr>
            <p:ph type="body" sz="quarter" idx="20" hasCustomPrompt="1"/>
          </p:nvPr>
        </p:nvSpPr>
        <p:spPr>
          <a:xfrm>
            <a:off x="905806" y="3397210"/>
            <a:ext cx="58884" cy="679790"/>
          </a:xfrm>
          <a:custGeom>
            <a:avLst/>
            <a:gdLst>
              <a:gd name="connsiteX0" fmla="*/ 29442 w 58884"/>
              <a:gd name="connsiteY0" fmla="*/ 0 h 679790"/>
              <a:gd name="connsiteX1" fmla="*/ 58884 w 58884"/>
              <a:gd name="connsiteY1" fmla="*/ 29442 h 679790"/>
              <a:gd name="connsiteX2" fmla="*/ 50261 w 58884"/>
              <a:gd name="connsiteY2" fmla="*/ 50261 h 679790"/>
              <a:gd name="connsiteX3" fmla="*/ 34842 w 58884"/>
              <a:gd name="connsiteY3" fmla="*/ 56647 h 679790"/>
              <a:gd name="connsiteX4" fmla="*/ 34842 w 58884"/>
              <a:gd name="connsiteY4" fmla="*/ 679790 h 679790"/>
              <a:gd name="connsiteX5" fmla="*/ 24042 w 58884"/>
              <a:gd name="connsiteY5" fmla="*/ 679790 h 679790"/>
              <a:gd name="connsiteX6" fmla="*/ 24042 w 58884"/>
              <a:gd name="connsiteY6" fmla="*/ 56647 h 679790"/>
              <a:gd name="connsiteX7" fmla="*/ 8624 w 58884"/>
              <a:gd name="connsiteY7" fmla="*/ 50261 h 679790"/>
              <a:gd name="connsiteX8" fmla="*/ 0 w 58884"/>
              <a:gd name="connsiteY8" fmla="*/ 29442 h 679790"/>
              <a:gd name="connsiteX9" fmla="*/ 29442 w 58884"/>
              <a:gd name="connsiteY9" fmla="*/ 0 h 6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884" h="679790">
                <a:moveTo>
                  <a:pt x="29442" y="0"/>
                </a:moveTo>
                <a:cubicBezTo>
                  <a:pt x="45702" y="0"/>
                  <a:pt x="58884" y="13182"/>
                  <a:pt x="58884" y="29442"/>
                </a:cubicBezTo>
                <a:cubicBezTo>
                  <a:pt x="58884" y="37572"/>
                  <a:pt x="55589" y="44933"/>
                  <a:pt x="50261" y="50261"/>
                </a:cubicBezTo>
                <a:lnTo>
                  <a:pt x="34842" y="56647"/>
                </a:lnTo>
                <a:lnTo>
                  <a:pt x="34842" y="679790"/>
                </a:lnTo>
                <a:lnTo>
                  <a:pt x="24042" y="679790"/>
                </a:lnTo>
                <a:lnTo>
                  <a:pt x="24042" y="56647"/>
                </a:lnTo>
                <a:lnTo>
                  <a:pt x="8624" y="50261"/>
                </a:lnTo>
                <a:cubicBezTo>
                  <a:pt x="3296" y="44933"/>
                  <a:pt x="0" y="37572"/>
                  <a:pt x="0" y="29442"/>
                </a:cubicBezTo>
                <a:cubicBezTo>
                  <a:pt x="0" y="13182"/>
                  <a:pt x="13182" y="0"/>
                  <a:pt x="29442" y="0"/>
                </a:cubicBez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p>
        </p:txBody>
      </p:sp>
      <p:sp>
        <p:nvSpPr>
          <p:cNvPr id="39" name="Text Placeholder 7">
            <a:extLst>
              <a:ext uri="{FF2B5EF4-FFF2-40B4-BE49-F238E27FC236}">
                <a16:creationId xmlns:a16="http://schemas.microsoft.com/office/drawing/2014/main" id="{5F1CF3D7-D6F0-00E0-514C-BE0D7B4F1BB9}"/>
              </a:ext>
            </a:extLst>
          </p:cNvPr>
          <p:cNvSpPr>
            <a:spLocks noGrp="1"/>
          </p:cNvSpPr>
          <p:nvPr>
            <p:ph type="body" sz="quarter" idx="21"/>
          </p:nvPr>
        </p:nvSpPr>
        <p:spPr>
          <a:xfrm>
            <a:off x="3381885" y="1725260"/>
            <a:ext cx="2638185" cy="423333"/>
          </a:xfrm>
        </p:spPr>
        <p:txBody>
          <a:bodyPr anchor="t">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Click to edit Master</a:t>
            </a:r>
          </a:p>
        </p:txBody>
      </p:sp>
      <p:sp>
        <p:nvSpPr>
          <p:cNvPr id="40" name="Text Placeholder 7">
            <a:extLst>
              <a:ext uri="{FF2B5EF4-FFF2-40B4-BE49-F238E27FC236}">
                <a16:creationId xmlns:a16="http://schemas.microsoft.com/office/drawing/2014/main" id="{EE110014-5113-3EAB-EA0C-2C4A0D26AC43}"/>
              </a:ext>
            </a:extLst>
          </p:cNvPr>
          <p:cNvSpPr>
            <a:spLocks noGrp="1"/>
          </p:cNvSpPr>
          <p:nvPr>
            <p:ph type="body" sz="quarter" idx="22"/>
          </p:nvPr>
        </p:nvSpPr>
        <p:spPr>
          <a:xfrm>
            <a:off x="3378471" y="2508594"/>
            <a:ext cx="2638185" cy="1094573"/>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41" name="Text Placeholder 7">
            <a:extLst>
              <a:ext uri="{FF2B5EF4-FFF2-40B4-BE49-F238E27FC236}">
                <a16:creationId xmlns:a16="http://schemas.microsoft.com/office/drawing/2014/main" id="{B0B2218D-7892-865A-9269-8F7CB77EF6E9}"/>
              </a:ext>
            </a:extLst>
          </p:cNvPr>
          <p:cNvSpPr>
            <a:spLocks noGrp="1"/>
          </p:cNvSpPr>
          <p:nvPr>
            <p:ph type="body" sz="quarter" idx="23" hasCustomPrompt="1"/>
          </p:nvPr>
        </p:nvSpPr>
        <p:spPr>
          <a:xfrm>
            <a:off x="3755785" y="4261634"/>
            <a:ext cx="2111375" cy="423333"/>
          </a:xfrm>
        </p:spPr>
        <p:txBody>
          <a:bodyPr anchor="b">
            <a:noAutofit/>
          </a:bodyPr>
          <a:lstStyle>
            <a:lvl1pPr marL="0" indent="0">
              <a:lnSpc>
                <a:spcPct val="100000"/>
              </a:lnSpc>
              <a:spcBef>
                <a:spcPts val="0"/>
              </a:spcBef>
              <a:buNone/>
              <a:defRPr sz="17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Milestone</a:t>
            </a:r>
          </a:p>
        </p:txBody>
      </p:sp>
      <p:sp>
        <p:nvSpPr>
          <p:cNvPr id="42" name="Text Placeholder 7">
            <a:extLst>
              <a:ext uri="{FF2B5EF4-FFF2-40B4-BE49-F238E27FC236}">
                <a16:creationId xmlns:a16="http://schemas.microsoft.com/office/drawing/2014/main" id="{9826A137-9EE9-DBF7-02EF-10A8F53142F9}"/>
              </a:ext>
            </a:extLst>
          </p:cNvPr>
          <p:cNvSpPr>
            <a:spLocks noGrp="1"/>
          </p:cNvSpPr>
          <p:nvPr>
            <p:ph type="body" sz="quarter" idx="24" hasCustomPrompt="1"/>
          </p:nvPr>
        </p:nvSpPr>
        <p:spPr>
          <a:xfrm>
            <a:off x="3678929" y="4040292"/>
            <a:ext cx="94828" cy="94828"/>
          </a:xfrm>
          <a:prstGeom prst="ellipse">
            <a:avLst/>
          </a:prstGeom>
          <a:solidFill>
            <a:schemeClr val="bg1"/>
          </a:solidFill>
        </p:spPr>
        <p:txBody>
          <a:bodyPr anchor="b">
            <a:noAutofit/>
          </a:bodyPr>
          <a:lstStyle>
            <a:lvl1pPr marL="0" indent="0" algn="ctr">
              <a:lnSpc>
                <a:spcPct val="100000"/>
              </a:lnSpc>
              <a:spcBef>
                <a:spcPts val="0"/>
              </a:spcBef>
              <a:buNone/>
              <a:defRPr sz="10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p>
        </p:txBody>
      </p:sp>
      <p:sp>
        <p:nvSpPr>
          <p:cNvPr id="43" name="Text Placeholder 42">
            <a:extLst>
              <a:ext uri="{FF2B5EF4-FFF2-40B4-BE49-F238E27FC236}">
                <a16:creationId xmlns:a16="http://schemas.microsoft.com/office/drawing/2014/main" id="{818098BA-EDF5-70C1-9DDB-2D872F988299}"/>
              </a:ext>
            </a:extLst>
          </p:cNvPr>
          <p:cNvSpPr>
            <a:spLocks noGrp="1"/>
          </p:cNvSpPr>
          <p:nvPr>
            <p:ph type="body" sz="quarter" idx="25" hasCustomPrompt="1"/>
          </p:nvPr>
        </p:nvSpPr>
        <p:spPr>
          <a:xfrm flipV="1">
            <a:off x="3696901" y="4081587"/>
            <a:ext cx="58884" cy="679790"/>
          </a:xfrm>
          <a:custGeom>
            <a:avLst/>
            <a:gdLst>
              <a:gd name="connsiteX0" fmla="*/ 29442 w 58884"/>
              <a:gd name="connsiteY0" fmla="*/ 0 h 679790"/>
              <a:gd name="connsiteX1" fmla="*/ 58884 w 58884"/>
              <a:gd name="connsiteY1" fmla="*/ 29442 h 679790"/>
              <a:gd name="connsiteX2" fmla="*/ 50261 w 58884"/>
              <a:gd name="connsiteY2" fmla="*/ 50261 h 679790"/>
              <a:gd name="connsiteX3" fmla="*/ 34842 w 58884"/>
              <a:gd name="connsiteY3" fmla="*/ 56647 h 679790"/>
              <a:gd name="connsiteX4" fmla="*/ 34842 w 58884"/>
              <a:gd name="connsiteY4" fmla="*/ 679790 h 679790"/>
              <a:gd name="connsiteX5" fmla="*/ 24042 w 58884"/>
              <a:gd name="connsiteY5" fmla="*/ 679790 h 679790"/>
              <a:gd name="connsiteX6" fmla="*/ 24042 w 58884"/>
              <a:gd name="connsiteY6" fmla="*/ 56647 h 679790"/>
              <a:gd name="connsiteX7" fmla="*/ 8624 w 58884"/>
              <a:gd name="connsiteY7" fmla="*/ 50261 h 679790"/>
              <a:gd name="connsiteX8" fmla="*/ 0 w 58884"/>
              <a:gd name="connsiteY8" fmla="*/ 29442 h 679790"/>
              <a:gd name="connsiteX9" fmla="*/ 29442 w 58884"/>
              <a:gd name="connsiteY9" fmla="*/ 0 h 6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884" h="679790">
                <a:moveTo>
                  <a:pt x="29442" y="0"/>
                </a:moveTo>
                <a:cubicBezTo>
                  <a:pt x="45702" y="0"/>
                  <a:pt x="58884" y="13182"/>
                  <a:pt x="58884" y="29442"/>
                </a:cubicBezTo>
                <a:cubicBezTo>
                  <a:pt x="58884" y="37572"/>
                  <a:pt x="55589" y="44933"/>
                  <a:pt x="50261" y="50261"/>
                </a:cubicBezTo>
                <a:lnTo>
                  <a:pt x="34842" y="56647"/>
                </a:lnTo>
                <a:lnTo>
                  <a:pt x="34842" y="679790"/>
                </a:lnTo>
                <a:lnTo>
                  <a:pt x="24042" y="679790"/>
                </a:lnTo>
                <a:lnTo>
                  <a:pt x="24042" y="56647"/>
                </a:lnTo>
                <a:lnTo>
                  <a:pt x="8624" y="50261"/>
                </a:lnTo>
                <a:cubicBezTo>
                  <a:pt x="3296" y="44933"/>
                  <a:pt x="0" y="37572"/>
                  <a:pt x="0" y="29442"/>
                </a:cubicBezTo>
                <a:cubicBezTo>
                  <a:pt x="0" y="13182"/>
                  <a:pt x="13182" y="0"/>
                  <a:pt x="29442" y="0"/>
                </a:cubicBez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p>
        </p:txBody>
      </p:sp>
      <p:sp>
        <p:nvSpPr>
          <p:cNvPr id="44" name="Text Placeholder 7">
            <a:extLst>
              <a:ext uri="{FF2B5EF4-FFF2-40B4-BE49-F238E27FC236}">
                <a16:creationId xmlns:a16="http://schemas.microsoft.com/office/drawing/2014/main" id="{963E044A-0854-3254-F81C-5F8453A186CB}"/>
              </a:ext>
            </a:extLst>
          </p:cNvPr>
          <p:cNvSpPr>
            <a:spLocks noGrp="1"/>
          </p:cNvSpPr>
          <p:nvPr>
            <p:ph type="body" sz="quarter" idx="26"/>
          </p:nvPr>
        </p:nvSpPr>
        <p:spPr>
          <a:xfrm>
            <a:off x="6172980" y="4395893"/>
            <a:ext cx="2638185" cy="423333"/>
          </a:xfrm>
        </p:spPr>
        <p:txBody>
          <a:bodyPr anchor="t">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Click to edit Master</a:t>
            </a:r>
          </a:p>
        </p:txBody>
      </p:sp>
      <p:sp>
        <p:nvSpPr>
          <p:cNvPr id="45" name="Text Placeholder 7">
            <a:extLst>
              <a:ext uri="{FF2B5EF4-FFF2-40B4-BE49-F238E27FC236}">
                <a16:creationId xmlns:a16="http://schemas.microsoft.com/office/drawing/2014/main" id="{F4A60265-606F-B99A-2B16-D7324BEBA729}"/>
              </a:ext>
            </a:extLst>
          </p:cNvPr>
          <p:cNvSpPr>
            <a:spLocks noGrp="1"/>
          </p:cNvSpPr>
          <p:nvPr>
            <p:ph type="body" sz="quarter" idx="27"/>
          </p:nvPr>
        </p:nvSpPr>
        <p:spPr>
          <a:xfrm>
            <a:off x="6169566" y="5179227"/>
            <a:ext cx="2638185" cy="1094573"/>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46" name="Text Placeholder 7">
            <a:extLst>
              <a:ext uri="{FF2B5EF4-FFF2-40B4-BE49-F238E27FC236}">
                <a16:creationId xmlns:a16="http://schemas.microsoft.com/office/drawing/2014/main" id="{98828D7D-0668-CA35-2CAD-FC717E71C5DC}"/>
              </a:ext>
            </a:extLst>
          </p:cNvPr>
          <p:cNvSpPr>
            <a:spLocks noGrp="1"/>
          </p:cNvSpPr>
          <p:nvPr>
            <p:ph type="body" sz="quarter" idx="28" hasCustomPrompt="1"/>
          </p:nvPr>
        </p:nvSpPr>
        <p:spPr>
          <a:xfrm>
            <a:off x="6546880" y="3484167"/>
            <a:ext cx="2111375" cy="423333"/>
          </a:xfrm>
        </p:spPr>
        <p:txBody>
          <a:bodyPr anchor="ctr">
            <a:noAutofit/>
          </a:bodyPr>
          <a:lstStyle>
            <a:lvl1pPr marL="0" indent="0">
              <a:lnSpc>
                <a:spcPct val="100000"/>
              </a:lnSpc>
              <a:spcBef>
                <a:spcPts val="0"/>
              </a:spcBef>
              <a:buNone/>
              <a:defRPr sz="17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Milestone</a:t>
            </a:r>
          </a:p>
        </p:txBody>
      </p:sp>
      <p:sp>
        <p:nvSpPr>
          <p:cNvPr id="47" name="Text Placeholder 7">
            <a:extLst>
              <a:ext uri="{FF2B5EF4-FFF2-40B4-BE49-F238E27FC236}">
                <a16:creationId xmlns:a16="http://schemas.microsoft.com/office/drawing/2014/main" id="{FFECE995-3701-5C12-9D8F-4DA73E1B018E}"/>
              </a:ext>
            </a:extLst>
          </p:cNvPr>
          <p:cNvSpPr>
            <a:spLocks noGrp="1"/>
          </p:cNvSpPr>
          <p:nvPr>
            <p:ph type="body" sz="quarter" idx="29" hasCustomPrompt="1"/>
          </p:nvPr>
        </p:nvSpPr>
        <p:spPr>
          <a:xfrm>
            <a:off x="6470024" y="4040292"/>
            <a:ext cx="94828" cy="94828"/>
          </a:xfrm>
          <a:prstGeom prst="ellipse">
            <a:avLst/>
          </a:prstGeom>
          <a:solidFill>
            <a:schemeClr val="bg1"/>
          </a:solidFill>
        </p:spPr>
        <p:txBody>
          <a:bodyPr anchor="b">
            <a:noAutofit/>
          </a:bodyPr>
          <a:lstStyle>
            <a:lvl1pPr marL="0" indent="0" algn="ctr">
              <a:lnSpc>
                <a:spcPct val="100000"/>
              </a:lnSpc>
              <a:spcBef>
                <a:spcPts val="0"/>
              </a:spcBef>
              <a:buNone/>
              <a:defRPr sz="10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p>
        </p:txBody>
      </p:sp>
      <p:sp>
        <p:nvSpPr>
          <p:cNvPr id="48" name="Text Placeholder 47">
            <a:extLst>
              <a:ext uri="{FF2B5EF4-FFF2-40B4-BE49-F238E27FC236}">
                <a16:creationId xmlns:a16="http://schemas.microsoft.com/office/drawing/2014/main" id="{6E0E5E27-916F-613B-634E-E166366FB3A7}"/>
              </a:ext>
            </a:extLst>
          </p:cNvPr>
          <p:cNvSpPr>
            <a:spLocks noGrp="1"/>
          </p:cNvSpPr>
          <p:nvPr>
            <p:ph type="body" sz="quarter" idx="30" hasCustomPrompt="1"/>
          </p:nvPr>
        </p:nvSpPr>
        <p:spPr>
          <a:xfrm>
            <a:off x="6487996" y="3397210"/>
            <a:ext cx="58884" cy="679790"/>
          </a:xfrm>
          <a:custGeom>
            <a:avLst/>
            <a:gdLst>
              <a:gd name="connsiteX0" fmla="*/ 29442 w 58884"/>
              <a:gd name="connsiteY0" fmla="*/ 0 h 679790"/>
              <a:gd name="connsiteX1" fmla="*/ 58884 w 58884"/>
              <a:gd name="connsiteY1" fmla="*/ 29442 h 679790"/>
              <a:gd name="connsiteX2" fmla="*/ 50261 w 58884"/>
              <a:gd name="connsiteY2" fmla="*/ 50261 h 679790"/>
              <a:gd name="connsiteX3" fmla="*/ 34842 w 58884"/>
              <a:gd name="connsiteY3" fmla="*/ 56647 h 679790"/>
              <a:gd name="connsiteX4" fmla="*/ 34842 w 58884"/>
              <a:gd name="connsiteY4" fmla="*/ 679790 h 679790"/>
              <a:gd name="connsiteX5" fmla="*/ 24042 w 58884"/>
              <a:gd name="connsiteY5" fmla="*/ 679790 h 679790"/>
              <a:gd name="connsiteX6" fmla="*/ 24042 w 58884"/>
              <a:gd name="connsiteY6" fmla="*/ 56647 h 679790"/>
              <a:gd name="connsiteX7" fmla="*/ 8624 w 58884"/>
              <a:gd name="connsiteY7" fmla="*/ 50261 h 679790"/>
              <a:gd name="connsiteX8" fmla="*/ 0 w 58884"/>
              <a:gd name="connsiteY8" fmla="*/ 29442 h 679790"/>
              <a:gd name="connsiteX9" fmla="*/ 29442 w 58884"/>
              <a:gd name="connsiteY9" fmla="*/ 0 h 6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884" h="679790">
                <a:moveTo>
                  <a:pt x="29442" y="0"/>
                </a:moveTo>
                <a:cubicBezTo>
                  <a:pt x="45702" y="0"/>
                  <a:pt x="58884" y="13182"/>
                  <a:pt x="58884" y="29442"/>
                </a:cubicBezTo>
                <a:cubicBezTo>
                  <a:pt x="58884" y="37572"/>
                  <a:pt x="55589" y="44933"/>
                  <a:pt x="50261" y="50261"/>
                </a:cubicBezTo>
                <a:lnTo>
                  <a:pt x="34842" y="56647"/>
                </a:lnTo>
                <a:lnTo>
                  <a:pt x="34842" y="679790"/>
                </a:lnTo>
                <a:lnTo>
                  <a:pt x="24042" y="679790"/>
                </a:lnTo>
                <a:lnTo>
                  <a:pt x="24042" y="56647"/>
                </a:lnTo>
                <a:lnTo>
                  <a:pt x="8624" y="50261"/>
                </a:lnTo>
                <a:cubicBezTo>
                  <a:pt x="3296" y="44933"/>
                  <a:pt x="0" y="37572"/>
                  <a:pt x="0" y="29442"/>
                </a:cubicBezTo>
                <a:cubicBezTo>
                  <a:pt x="0" y="13182"/>
                  <a:pt x="13182" y="0"/>
                  <a:pt x="29442" y="0"/>
                </a:cubicBez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p>
        </p:txBody>
      </p:sp>
      <p:sp>
        <p:nvSpPr>
          <p:cNvPr id="49" name="Text Placeholder 7">
            <a:extLst>
              <a:ext uri="{FF2B5EF4-FFF2-40B4-BE49-F238E27FC236}">
                <a16:creationId xmlns:a16="http://schemas.microsoft.com/office/drawing/2014/main" id="{DCE45788-7A79-F6B2-443A-427BE234AC1C}"/>
              </a:ext>
            </a:extLst>
          </p:cNvPr>
          <p:cNvSpPr>
            <a:spLocks noGrp="1"/>
          </p:cNvSpPr>
          <p:nvPr>
            <p:ph type="body" sz="quarter" idx="31"/>
          </p:nvPr>
        </p:nvSpPr>
        <p:spPr>
          <a:xfrm>
            <a:off x="8964075" y="1725260"/>
            <a:ext cx="2638185" cy="423333"/>
          </a:xfrm>
        </p:spPr>
        <p:txBody>
          <a:bodyPr anchor="t">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Click to edit Master</a:t>
            </a:r>
          </a:p>
        </p:txBody>
      </p:sp>
      <p:sp>
        <p:nvSpPr>
          <p:cNvPr id="50" name="Text Placeholder 7">
            <a:extLst>
              <a:ext uri="{FF2B5EF4-FFF2-40B4-BE49-F238E27FC236}">
                <a16:creationId xmlns:a16="http://schemas.microsoft.com/office/drawing/2014/main" id="{42F4A986-934A-4734-9712-8262BC7D9CF3}"/>
              </a:ext>
            </a:extLst>
          </p:cNvPr>
          <p:cNvSpPr>
            <a:spLocks noGrp="1"/>
          </p:cNvSpPr>
          <p:nvPr>
            <p:ph type="body" sz="quarter" idx="32"/>
          </p:nvPr>
        </p:nvSpPr>
        <p:spPr>
          <a:xfrm>
            <a:off x="8960661" y="2508594"/>
            <a:ext cx="2638185" cy="1094573"/>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51" name="Text Placeholder 7">
            <a:extLst>
              <a:ext uri="{FF2B5EF4-FFF2-40B4-BE49-F238E27FC236}">
                <a16:creationId xmlns:a16="http://schemas.microsoft.com/office/drawing/2014/main" id="{186262C1-71EC-CE23-F6A4-6036450E58AA}"/>
              </a:ext>
            </a:extLst>
          </p:cNvPr>
          <p:cNvSpPr>
            <a:spLocks noGrp="1"/>
          </p:cNvSpPr>
          <p:nvPr>
            <p:ph type="body" sz="quarter" idx="33" hasCustomPrompt="1"/>
          </p:nvPr>
        </p:nvSpPr>
        <p:spPr>
          <a:xfrm>
            <a:off x="9337975" y="4261634"/>
            <a:ext cx="2111375" cy="423333"/>
          </a:xfrm>
        </p:spPr>
        <p:txBody>
          <a:bodyPr anchor="b">
            <a:noAutofit/>
          </a:bodyPr>
          <a:lstStyle>
            <a:lvl1pPr marL="0" indent="0">
              <a:lnSpc>
                <a:spcPct val="100000"/>
              </a:lnSpc>
              <a:spcBef>
                <a:spcPts val="0"/>
              </a:spcBef>
              <a:buNone/>
              <a:defRPr sz="17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Milestone</a:t>
            </a:r>
          </a:p>
        </p:txBody>
      </p:sp>
      <p:sp>
        <p:nvSpPr>
          <p:cNvPr id="52" name="Text Placeholder 7">
            <a:extLst>
              <a:ext uri="{FF2B5EF4-FFF2-40B4-BE49-F238E27FC236}">
                <a16:creationId xmlns:a16="http://schemas.microsoft.com/office/drawing/2014/main" id="{7F63AFE5-E418-F825-AB60-FCBBDB2D4413}"/>
              </a:ext>
            </a:extLst>
          </p:cNvPr>
          <p:cNvSpPr>
            <a:spLocks noGrp="1"/>
          </p:cNvSpPr>
          <p:nvPr>
            <p:ph type="body" sz="quarter" idx="34" hasCustomPrompt="1"/>
          </p:nvPr>
        </p:nvSpPr>
        <p:spPr>
          <a:xfrm>
            <a:off x="9261119" y="4040292"/>
            <a:ext cx="94828" cy="94828"/>
          </a:xfrm>
          <a:prstGeom prst="ellipse">
            <a:avLst/>
          </a:prstGeom>
          <a:solidFill>
            <a:schemeClr val="bg1"/>
          </a:solidFill>
        </p:spPr>
        <p:txBody>
          <a:bodyPr anchor="b">
            <a:noAutofit/>
          </a:bodyPr>
          <a:lstStyle>
            <a:lvl1pPr marL="0" indent="0" algn="ctr">
              <a:lnSpc>
                <a:spcPct val="100000"/>
              </a:lnSpc>
              <a:spcBef>
                <a:spcPts val="0"/>
              </a:spcBef>
              <a:buNone/>
              <a:defRPr sz="10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p>
        </p:txBody>
      </p:sp>
      <p:sp>
        <p:nvSpPr>
          <p:cNvPr id="53" name="Text Placeholder 52">
            <a:extLst>
              <a:ext uri="{FF2B5EF4-FFF2-40B4-BE49-F238E27FC236}">
                <a16:creationId xmlns:a16="http://schemas.microsoft.com/office/drawing/2014/main" id="{6E063F6E-E364-ACD3-D3E6-DAF57028DFED}"/>
              </a:ext>
            </a:extLst>
          </p:cNvPr>
          <p:cNvSpPr>
            <a:spLocks noGrp="1"/>
          </p:cNvSpPr>
          <p:nvPr>
            <p:ph type="body" sz="quarter" idx="35" hasCustomPrompt="1"/>
          </p:nvPr>
        </p:nvSpPr>
        <p:spPr>
          <a:xfrm flipV="1">
            <a:off x="9279091" y="4081587"/>
            <a:ext cx="58884" cy="679790"/>
          </a:xfrm>
          <a:custGeom>
            <a:avLst/>
            <a:gdLst>
              <a:gd name="connsiteX0" fmla="*/ 29442 w 58884"/>
              <a:gd name="connsiteY0" fmla="*/ 0 h 679790"/>
              <a:gd name="connsiteX1" fmla="*/ 58884 w 58884"/>
              <a:gd name="connsiteY1" fmla="*/ 29442 h 679790"/>
              <a:gd name="connsiteX2" fmla="*/ 50261 w 58884"/>
              <a:gd name="connsiteY2" fmla="*/ 50261 h 679790"/>
              <a:gd name="connsiteX3" fmla="*/ 34842 w 58884"/>
              <a:gd name="connsiteY3" fmla="*/ 56647 h 679790"/>
              <a:gd name="connsiteX4" fmla="*/ 34842 w 58884"/>
              <a:gd name="connsiteY4" fmla="*/ 679790 h 679790"/>
              <a:gd name="connsiteX5" fmla="*/ 24042 w 58884"/>
              <a:gd name="connsiteY5" fmla="*/ 679790 h 679790"/>
              <a:gd name="connsiteX6" fmla="*/ 24042 w 58884"/>
              <a:gd name="connsiteY6" fmla="*/ 56647 h 679790"/>
              <a:gd name="connsiteX7" fmla="*/ 8624 w 58884"/>
              <a:gd name="connsiteY7" fmla="*/ 50261 h 679790"/>
              <a:gd name="connsiteX8" fmla="*/ 0 w 58884"/>
              <a:gd name="connsiteY8" fmla="*/ 29442 h 679790"/>
              <a:gd name="connsiteX9" fmla="*/ 29442 w 58884"/>
              <a:gd name="connsiteY9" fmla="*/ 0 h 6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884" h="679790">
                <a:moveTo>
                  <a:pt x="29442" y="0"/>
                </a:moveTo>
                <a:cubicBezTo>
                  <a:pt x="45702" y="0"/>
                  <a:pt x="58884" y="13182"/>
                  <a:pt x="58884" y="29442"/>
                </a:cubicBezTo>
                <a:cubicBezTo>
                  <a:pt x="58884" y="37572"/>
                  <a:pt x="55589" y="44933"/>
                  <a:pt x="50261" y="50261"/>
                </a:cubicBezTo>
                <a:lnTo>
                  <a:pt x="34842" y="56647"/>
                </a:lnTo>
                <a:lnTo>
                  <a:pt x="34842" y="679790"/>
                </a:lnTo>
                <a:lnTo>
                  <a:pt x="24042" y="679790"/>
                </a:lnTo>
                <a:lnTo>
                  <a:pt x="24042" y="56647"/>
                </a:lnTo>
                <a:lnTo>
                  <a:pt x="8624" y="50261"/>
                </a:lnTo>
                <a:cubicBezTo>
                  <a:pt x="3296" y="44933"/>
                  <a:pt x="0" y="37572"/>
                  <a:pt x="0" y="29442"/>
                </a:cubicBezTo>
                <a:cubicBezTo>
                  <a:pt x="0" y="13182"/>
                  <a:pt x="13182" y="0"/>
                  <a:pt x="29442" y="0"/>
                </a:cubicBez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p>
        </p:txBody>
      </p:sp>
    </p:spTree>
    <p:extLst>
      <p:ext uri="{BB962C8B-B14F-4D97-AF65-F5344CB8AC3E}">
        <p14:creationId xmlns:p14="http://schemas.microsoft.com/office/powerpoint/2010/main" val="330452589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meline I60V3">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6A4D924-04F0-93DB-159D-A82EE770A921}"/>
              </a:ext>
            </a:extLst>
          </p:cNvPr>
          <p:cNvGrpSpPr/>
          <p:nvPr userDrawn="1"/>
        </p:nvGrpSpPr>
        <p:grpSpPr>
          <a:xfrm>
            <a:off x="11299825" y="584994"/>
            <a:ext cx="304800" cy="87880"/>
            <a:chOff x="587375" y="584994"/>
            <a:chExt cx="304800" cy="87880"/>
          </a:xfrm>
        </p:grpSpPr>
        <p:cxnSp>
          <p:nvCxnSpPr>
            <p:cNvPr id="4" name="Straight Connector 3">
              <a:extLst>
                <a:ext uri="{FF2B5EF4-FFF2-40B4-BE49-F238E27FC236}">
                  <a16:creationId xmlns:a16="http://schemas.microsoft.com/office/drawing/2014/main" id="{A836DCB7-EA86-8BF4-14F8-B1022039F83D}"/>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05C3E817-D857-4674-CBF5-8C8F31D31631}"/>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grpSp>
      <p:sp>
        <p:nvSpPr>
          <p:cNvPr id="6" name="Title 1">
            <a:extLst>
              <a:ext uri="{FF2B5EF4-FFF2-40B4-BE49-F238E27FC236}">
                <a16:creationId xmlns:a16="http://schemas.microsoft.com/office/drawing/2014/main" id="{57E701DB-A22C-CC4C-3C13-637534C818BF}"/>
              </a:ext>
            </a:extLst>
          </p:cNvPr>
          <p:cNvSpPr>
            <a:spLocks noGrp="1"/>
          </p:cNvSpPr>
          <p:nvPr>
            <p:ph type="title"/>
          </p:nvPr>
        </p:nvSpPr>
        <p:spPr>
          <a:xfrm>
            <a:off x="982662" y="584201"/>
            <a:ext cx="10226675" cy="781058"/>
          </a:xfrm>
        </p:spPr>
        <p:txBody>
          <a:bodyPr vert="horz" lIns="91440" tIns="45720" rIns="91440" bIns="45720" rtlCol="0" anchor="t">
            <a:noAutofit/>
          </a:bodyPr>
          <a:lstStyle>
            <a:lvl1pPr algn="ctr">
              <a:defRPr lang="en-US" sz="4400" dirty="0">
                <a:solidFill>
                  <a:schemeClr val="tx1"/>
                </a:solidFill>
              </a:defRPr>
            </a:lvl1pPr>
          </a:lstStyle>
          <a:p>
            <a:pPr lvl="0"/>
            <a:r>
              <a:rPr lang="en-US"/>
              <a:t>Click to edit Master title style</a:t>
            </a:r>
          </a:p>
        </p:txBody>
      </p:sp>
      <p:sp>
        <p:nvSpPr>
          <p:cNvPr id="2" name="Rectangle 1">
            <a:extLst>
              <a:ext uri="{FF2B5EF4-FFF2-40B4-BE49-F238E27FC236}">
                <a16:creationId xmlns:a16="http://schemas.microsoft.com/office/drawing/2014/main" id="{999E5EEC-A817-4F7C-1658-5B81533A0F4D}"/>
              </a:ext>
            </a:extLst>
          </p:cNvPr>
          <p:cNvSpPr/>
          <p:nvPr userDrawn="1"/>
        </p:nvSpPr>
        <p:spPr>
          <a:xfrm>
            <a:off x="0" y="4084320"/>
            <a:ext cx="12191999" cy="2773680"/>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8" name="Text Placeholder 7">
            <a:extLst>
              <a:ext uri="{FF2B5EF4-FFF2-40B4-BE49-F238E27FC236}">
                <a16:creationId xmlns:a16="http://schemas.microsoft.com/office/drawing/2014/main" id="{BC61C2C9-4D10-ED6D-CCC2-1E9F1FDD2A47}"/>
              </a:ext>
            </a:extLst>
          </p:cNvPr>
          <p:cNvSpPr>
            <a:spLocks noGrp="1"/>
          </p:cNvSpPr>
          <p:nvPr>
            <p:ph type="body" sz="quarter" idx="13"/>
          </p:nvPr>
        </p:nvSpPr>
        <p:spPr>
          <a:xfrm>
            <a:off x="590791" y="4395893"/>
            <a:ext cx="2067502" cy="423333"/>
          </a:xfrm>
        </p:spPr>
        <p:txBody>
          <a:bodyPr anchor="t">
            <a:noAutofit/>
          </a:bodyPr>
          <a:lstStyle>
            <a:lvl1pPr marL="0" indent="0">
              <a:lnSpc>
                <a:spcPct val="100000"/>
              </a:lnSpc>
              <a:spcBef>
                <a:spcPts val="0"/>
              </a:spcBef>
              <a:buNone/>
              <a:defRPr sz="14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Click to edit Master</a:t>
            </a:r>
          </a:p>
        </p:txBody>
      </p:sp>
      <p:sp>
        <p:nvSpPr>
          <p:cNvPr id="9" name="Text Placeholder 7">
            <a:extLst>
              <a:ext uri="{FF2B5EF4-FFF2-40B4-BE49-F238E27FC236}">
                <a16:creationId xmlns:a16="http://schemas.microsoft.com/office/drawing/2014/main" id="{573D6B2A-4BEB-40DA-D4B7-5D6711B95BFB}"/>
              </a:ext>
            </a:extLst>
          </p:cNvPr>
          <p:cNvSpPr>
            <a:spLocks noGrp="1"/>
          </p:cNvSpPr>
          <p:nvPr>
            <p:ph type="body" sz="quarter" idx="16"/>
          </p:nvPr>
        </p:nvSpPr>
        <p:spPr>
          <a:xfrm>
            <a:off x="587377" y="5179227"/>
            <a:ext cx="2067502" cy="1094573"/>
          </a:xfrm>
        </p:spPr>
        <p:txBody>
          <a:bodyPr anchor="t">
            <a:noAutofit/>
          </a:bodyPr>
          <a:lstStyle>
            <a:lvl1pPr marL="0" indent="0">
              <a:lnSpc>
                <a:spcPct val="100000"/>
              </a:lnSpc>
              <a:spcBef>
                <a:spcPts val="0"/>
              </a:spcBef>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0" name="Arrow: Notched Right 9">
            <a:extLst>
              <a:ext uri="{FF2B5EF4-FFF2-40B4-BE49-F238E27FC236}">
                <a16:creationId xmlns:a16="http://schemas.microsoft.com/office/drawing/2014/main" id="{D18AC383-0A43-450E-4BB3-622B98CCEEA9}"/>
              </a:ext>
            </a:extLst>
          </p:cNvPr>
          <p:cNvSpPr/>
          <p:nvPr userDrawn="1"/>
        </p:nvSpPr>
        <p:spPr>
          <a:xfrm>
            <a:off x="587376" y="3847253"/>
            <a:ext cx="11459737" cy="480906"/>
          </a:xfrm>
          <a:prstGeom prst="notched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1" name="Text Placeholder 7">
            <a:extLst>
              <a:ext uri="{FF2B5EF4-FFF2-40B4-BE49-F238E27FC236}">
                <a16:creationId xmlns:a16="http://schemas.microsoft.com/office/drawing/2014/main" id="{5CC23EF0-CCB9-7631-5893-173C23662EED}"/>
              </a:ext>
            </a:extLst>
          </p:cNvPr>
          <p:cNvSpPr>
            <a:spLocks noGrp="1"/>
          </p:cNvSpPr>
          <p:nvPr>
            <p:ph type="body" sz="quarter" idx="17" hasCustomPrompt="1"/>
          </p:nvPr>
        </p:nvSpPr>
        <p:spPr>
          <a:xfrm>
            <a:off x="964691" y="3484167"/>
            <a:ext cx="1690188" cy="423333"/>
          </a:xfrm>
        </p:spPr>
        <p:txBody>
          <a:bodyPr anchor="b">
            <a:noAutofit/>
          </a:bodyPr>
          <a:lstStyle>
            <a:lvl1pPr marL="0" indent="0">
              <a:lnSpc>
                <a:spcPct val="100000"/>
              </a:lnSpc>
              <a:spcBef>
                <a:spcPts val="0"/>
              </a:spcBef>
              <a:buNone/>
              <a:defRPr sz="13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Milestone</a:t>
            </a:r>
          </a:p>
        </p:txBody>
      </p:sp>
      <p:sp>
        <p:nvSpPr>
          <p:cNvPr id="32" name="Text Placeholder 7">
            <a:extLst>
              <a:ext uri="{FF2B5EF4-FFF2-40B4-BE49-F238E27FC236}">
                <a16:creationId xmlns:a16="http://schemas.microsoft.com/office/drawing/2014/main" id="{6D05B911-6FF2-6C6D-1B31-D7875290D3F6}"/>
              </a:ext>
            </a:extLst>
          </p:cNvPr>
          <p:cNvSpPr>
            <a:spLocks noGrp="1"/>
          </p:cNvSpPr>
          <p:nvPr>
            <p:ph type="body" sz="quarter" idx="18" hasCustomPrompt="1"/>
          </p:nvPr>
        </p:nvSpPr>
        <p:spPr>
          <a:xfrm>
            <a:off x="887834" y="4040292"/>
            <a:ext cx="94828" cy="94828"/>
          </a:xfrm>
          <a:prstGeom prst="ellipse">
            <a:avLst/>
          </a:prstGeom>
          <a:solidFill>
            <a:schemeClr val="bg1"/>
          </a:solidFill>
        </p:spPr>
        <p:txBody>
          <a:bodyPr anchor="b">
            <a:noAutofit/>
          </a:bodyPr>
          <a:lstStyle>
            <a:lvl1pPr marL="0" indent="0" algn="ctr">
              <a:lnSpc>
                <a:spcPct val="100000"/>
              </a:lnSpc>
              <a:spcBef>
                <a:spcPts val="0"/>
              </a:spcBef>
              <a:buNone/>
              <a:defRPr sz="10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p>
        </p:txBody>
      </p:sp>
      <p:sp>
        <p:nvSpPr>
          <p:cNvPr id="38" name="Text Placeholder 37">
            <a:extLst>
              <a:ext uri="{FF2B5EF4-FFF2-40B4-BE49-F238E27FC236}">
                <a16:creationId xmlns:a16="http://schemas.microsoft.com/office/drawing/2014/main" id="{E88EB121-505C-A5CB-4EDD-638357D3F8D2}"/>
              </a:ext>
            </a:extLst>
          </p:cNvPr>
          <p:cNvSpPr>
            <a:spLocks noGrp="1"/>
          </p:cNvSpPr>
          <p:nvPr>
            <p:ph type="body" sz="quarter" idx="20" hasCustomPrompt="1"/>
          </p:nvPr>
        </p:nvSpPr>
        <p:spPr>
          <a:xfrm>
            <a:off x="905806" y="3397210"/>
            <a:ext cx="58884" cy="679790"/>
          </a:xfrm>
          <a:custGeom>
            <a:avLst/>
            <a:gdLst>
              <a:gd name="connsiteX0" fmla="*/ 29442 w 58884"/>
              <a:gd name="connsiteY0" fmla="*/ 0 h 679790"/>
              <a:gd name="connsiteX1" fmla="*/ 58884 w 58884"/>
              <a:gd name="connsiteY1" fmla="*/ 29442 h 679790"/>
              <a:gd name="connsiteX2" fmla="*/ 50261 w 58884"/>
              <a:gd name="connsiteY2" fmla="*/ 50261 h 679790"/>
              <a:gd name="connsiteX3" fmla="*/ 34842 w 58884"/>
              <a:gd name="connsiteY3" fmla="*/ 56647 h 679790"/>
              <a:gd name="connsiteX4" fmla="*/ 34842 w 58884"/>
              <a:gd name="connsiteY4" fmla="*/ 679790 h 679790"/>
              <a:gd name="connsiteX5" fmla="*/ 24042 w 58884"/>
              <a:gd name="connsiteY5" fmla="*/ 679790 h 679790"/>
              <a:gd name="connsiteX6" fmla="*/ 24042 w 58884"/>
              <a:gd name="connsiteY6" fmla="*/ 56647 h 679790"/>
              <a:gd name="connsiteX7" fmla="*/ 8624 w 58884"/>
              <a:gd name="connsiteY7" fmla="*/ 50261 h 679790"/>
              <a:gd name="connsiteX8" fmla="*/ 0 w 58884"/>
              <a:gd name="connsiteY8" fmla="*/ 29442 h 679790"/>
              <a:gd name="connsiteX9" fmla="*/ 29442 w 58884"/>
              <a:gd name="connsiteY9" fmla="*/ 0 h 6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884" h="679790">
                <a:moveTo>
                  <a:pt x="29442" y="0"/>
                </a:moveTo>
                <a:cubicBezTo>
                  <a:pt x="45702" y="0"/>
                  <a:pt x="58884" y="13182"/>
                  <a:pt x="58884" y="29442"/>
                </a:cubicBezTo>
                <a:cubicBezTo>
                  <a:pt x="58884" y="37572"/>
                  <a:pt x="55589" y="44933"/>
                  <a:pt x="50261" y="50261"/>
                </a:cubicBezTo>
                <a:lnTo>
                  <a:pt x="34842" y="56647"/>
                </a:lnTo>
                <a:lnTo>
                  <a:pt x="34842" y="679790"/>
                </a:lnTo>
                <a:lnTo>
                  <a:pt x="24042" y="679790"/>
                </a:lnTo>
                <a:lnTo>
                  <a:pt x="24042" y="56647"/>
                </a:lnTo>
                <a:lnTo>
                  <a:pt x="8624" y="50261"/>
                </a:lnTo>
                <a:cubicBezTo>
                  <a:pt x="3296" y="44933"/>
                  <a:pt x="0" y="37572"/>
                  <a:pt x="0" y="29442"/>
                </a:cubicBezTo>
                <a:cubicBezTo>
                  <a:pt x="0" y="13182"/>
                  <a:pt x="13182" y="0"/>
                  <a:pt x="29442" y="0"/>
                </a:cubicBez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p>
        </p:txBody>
      </p:sp>
      <p:sp>
        <p:nvSpPr>
          <p:cNvPr id="31" name="Text Placeholder 7">
            <a:extLst>
              <a:ext uri="{FF2B5EF4-FFF2-40B4-BE49-F238E27FC236}">
                <a16:creationId xmlns:a16="http://schemas.microsoft.com/office/drawing/2014/main" id="{A55D6897-9E6A-5267-8A17-FAC640C0596F}"/>
              </a:ext>
            </a:extLst>
          </p:cNvPr>
          <p:cNvSpPr>
            <a:spLocks noGrp="1"/>
          </p:cNvSpPr>
          <p:nvPr>
            <p:ph type="body" sz="quarter" idx="21"/>
          </p:nvPr>
        </p:nvSpPr>
        <p:spPr>
          <a:xfrm>
            <a:off x="2823473" y="1728013"/>
            <a:ext cx="2067502" cy="423333"/>
          </a:xfrm>
        </p:spPr>
        <p:txBody>
          <a:bodyPr anchor="t">
            <a:noAutofit/>
          </a:bodyPr>
          <a:lstStyle>
            <a:lvl1pPr marL="0" indent="0">
              <a:lnSpc>
                <a:spcPct val="100000"/>
              </a:lnSpc>
              <a:spcBef>
                <a:spcPts val="0"/>
              </a:spcBef>
              <a:buNone/>
              <a:defRPr sz="14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Click to edit Master</a:t>
            </a:r>
          </a:p>
        </p:txBody>
      </p:sp>
      <p:sp>
        <p:nvSpPr>
          <p:cNvPr id="33" name="Text Placeholder 7">
            <a:extLst>
              <a:ext uri="{FF2B5EF4-FFF2-40B4-BE49-F238E27FC236}">
                <a16:creationId xmlns:a16="http://schemas.microsoft.com/office/drawing/2014/main" id="{27078301-377D-286F-9067-CC583F744A93}"/>
              </a:ext>
            </a:extLst>
          </p:cNvPr>
          <p:cNvSpPr>
            <a:spLocks noGrp="1"/>
          </p:cNvSpPr>
          <p:nvPr>
            <p:ph type="body" sz="quarter" idx="22"/>
          </p:nvPr>
        </p:nvSpPr>
        <p:spPr>
          <a:xfrm>
            <a:off x="2820059" y="2511347"/>
            <a:ext cx="2067502" cy="1094573"/>
          </a:xfrm>
        </p:spPr>
        <p:txBody>
          <a:bodyPr anchor="t">
            <a:noAutofit/>
          </a:bodyPr>
          <a:lstStyle>
            <a:lvl1pPr marL="0" indent="0">
              <a:lnSpc>
                <a:spcPct val="100000"/>
              </a:lnSpc>
              <a:spcBef>
                <a:spcPts val="0"/>
              </a:spcBef>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34" name="Text Placeholder 7">
            <a:extLst>
              <a:ext uri="{FF2B5EF4-FFF2-40B4-BE49-F238E27FC236}">
                <a16:creationId xmlns:a16="http://schemas.microsoft.com/office/drawing/2014/main" id="{F1119639-B6DC-E663-01C8-EB8BAAD734FD}"/>
              </a:ext>
            </a:extLst>
          </p:cNvPr>
          <p:cNvSpPr>
            <a:spLocks noGrp="1"/>
          </p:cNvSpPr>
          <p:nvPr>
            <p:ph type="body" sz="quarter" idx="23" hasCustomPrompt="1"/>
          </p:nvPr>
        </p:nvSpPr>
        <p:spPr>
          <a:xfrm>
            <a:off x="3197373" y="4258742"/>
            <a:ext cx="1690188" cy="423333"/>
          </a:xfrm>
        </p:spPr>
        <p:txBody>
          <a:bodyPr anchor="b">
            <a:noAutofit/>
          </a:bodyPr>
          <a:lstStyle>
            <a:lvl1pPr marL="0" indent="0">
              <a:lnSpc>
                <a:spcPct val="100000"/>
              </a:lnSpc>
              <a:spcBef>
                <a:spcPts val="0"/>
              </a:spcBef>
              <a:buNone/>
              <a:defRPr sz="13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Milestone</a:t>
            </a:r>
          </a:p>
        </p:txBody>
      </p:sp>
      <p:sp>
        <p:nvSpPr>
          <p:cNvPr id="35" name="Text Placeholder 7">
            <a:extLst>
              <a:ext uri="{FF2B5EF4-FFF2-40B4-BE49-F238E27FC236}">
                <a16:creationId xmlns:a16="http://schemas.microsoft.com/office/drawing/2014/main" id="{7B6D9838-D931-E9B0-922A-4986920FA232}"/>
              </a:ext>
            </a:extLst>
          </p:cNvPr>
          <p:cNvSpPr>
            <a:spLocks noGrp="1"/>
          </p:cNvSpPr>
          <p:nvPr>
            <p:ph type="body" sz="quarter" idx="24" hasCustomPrompt="1"/>
          </p:nvPr>
        </p:nvSpPr>
        <p:spPr>
          <a:xfrm>
            <a:off x="3120516" y="4040292"/>
            <a:ext cx="94828" cy="94828"/>
          </a:xfrm>
          <a:prstGeom prst="ellipse">
            <a:avLst/>
          </a:prstGeom>
          <a:solidFill>
            <a:schemeClr val="bg1"/>
          </a:solidFill>
        </p:spPr>
        <p:txBody>
          <a:bodyPr anchor="b">
            <a:noAutofit/>
          </a:bodyPr>
          <a:lstStyle>
            <a:lvl1pPr marL="0" indent="0" algn="ctr">
              <a:lnSpc>
                <a:spcPct val="100000"/>
              </a:lnSpc>
              <a:spcBef>
                <a:spcPts val="0"/>
              </a:spcBef>
              <a:buNone/>
              <a:defRPr sz="10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p>
        </p:txBody>
      </p:sp>
      <p:sp>
        <p:nvSpPr>
          <p:cNvPr id="36" name="Text Placeholder 37">
            <a:extLst>
              <a:ext uri="{FF2B5EF4-FFF2-40B4-BE49-F238E27FC236}">
                <a16:creationId xmlns:a16="http://schemas.microsoft.com/office/drawing/2014/main" id="{6651D1C3-7761-EA47-F53A-83048BA81D1A}"/>
              </a:ext>
            </a:extLst>
          </p:cNvPr>
          <p:cNvSpPr>
            <a:spLocks noGrp="1"/>
          </p:cNvSpPr>
          <p:nvPr>
            <p:ph type="body" sz="quarter" idx="25" hasCustomPrompt="1"/>
          </p:nvPr>
        </p:nvSpPr>
        <p:spPr>
          <a:xfrm flipV="1">
            <a:off x="3138488" y="4091640"/>
            <a:ext cx="58884" cy="679790"/>
          </a:xfrm>
          <a:custGeom>
            <a:avLst/>
            <a:gdLst>
              <a:gd name="connsiteX0" fmla="*/ 29442 w 58884"/>
              <a:gd name="connsiteY0" fmla="*/ 0 h 679790"/>
              <a:gd name="connsiteX1" fmla="*/ 58884 w 58884"/>
              <a:gd name="connsiteY1" fmla="*/ 29442 h 679790"/>
              <a:gd name="connsiteX2" fmla="*/ 50261 w 58884"/>
              <a:gd name="connsiteY2" fmla="*/ 50261 h 679790"/>
              <a:gd name="connsiteX3" fmla="*/ 34842 w 58884"/>
              <a:gd name="connsiteY3" fmla="*/ 56647 h 679790"/>
              <a:gd name="connsiteX4" fmla="*/ 34842 w 58884"/>
              <a:gd name="connsiteY4" fmla="*/ 679790 h 679790"/>
              <a:gd name="connsiteX5" fmla="*/ 24042 w 58884"/>
              <a:gd name="connsiteY5" fmla="*/ 679790 h 679790"/>
              <a:gd name="connsiteX6" fmla="*/ 24042 w 58884"/>
              <a:gd name="connsiteY6" fmla="*/ 56647 h 679790"/>
              <a:gd name="connsiteX7" fmla="*/ 8624 w 58884"/>
              <a:gd name="connsiteY7" fmla="*/ 50261 h 679790"/>
              <a:gd name="connsiteX8" fmla="*/ 0 w 58884"/>
              <a:gd name="connsiteY8" fmla="*/ 29442 h 679790"/>
              <a:gd name="connsiteX9" fmla="*/ 29442 w 58884"/>
              <a:gd name="connsiteY9" fmla="*/ 0 h 6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884" h="679790">
                <a:moveTo>
                  <a:pt x="29442" y="0"/>
                </a:moveTo>
                <a:cubicBezTo>
                  <a:pt x="45702" y="0"/>
                  <a:pt x="58884" y="13182"/>
                  <a:pt x="58884" y="29442"/>
                </a:cubicBezTo>
                <a:cubicBezTo>
                  <a:pt x="58884" y="37572"/>
                  <a:pt x="55589" y="44933"/>
                  <a:pt x="50261" y="50261"/>
                </a:cubicBezTo>
                <a:lnTo>
                  <a:pt x="34842" y="56647"/>
                </a:lnTo>
                <a:lnTo>
                  <a:pt x="34842" y="679790"/>
                </a:lnTo>
                <a:lnTo>
                  <a:pt x="24042" y="679790"/>
                </a:lnTo>
                <a:lnTo>
                  <a:pt x="24042" y="56647"/>
                </a:lnTo>
                <a:lnTo>
                  <a:pt x="8624" y="50261"/>
                </a:lnTo>
                <a:cubicBezTo>
                  <a:pt x="3296" y="44933"/>
                  <a:pt x="0" y="37572"/>
                  <a:pt x="0" y="29442"/>
                </a:cubicBezTo>
                <a:cubicBezTo>
                  <a:pt x="0" y="13182"/>
                  <a:pt x="13182" y="0"/>
                  <a:pt x="29442" y="0"/>
                </a:cubicBez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p>
        </p:txBody>
      </p:sp>
      <p:sp>
        <p:nvSpPr>
          <p:cNvPr id="37" name="Text Placeholder 7">
            <a:extLst>
              <a:ext uri="{FF2B5EF4-FFF2-40B4-BE49-F238E27FC236}">
                <a16:creationId xmlns:a16="http://schemas.microsoft.com/office/drawing/2014/main" id="{4779163C-C8AA-E3FC-B7FD-99A42B2B5566}"/>
              </a:ext>
            </a:extLst>
          </p:cNvPr>
          <p:cNvSpPr>
            <a:spLocks noGrp="1"/>
          </p:cNvSpPr>
          <p:nvPr>
            <p:ph type="body" sz="quarter" idx="26"/>
          </p:nvPr>
        </p:nvSpPr>
        <p:spPr>
          <a:xfrm>
            <a:off x="5056155" y="4395893"/>
            <a:ext cx="2067502" cy="423333"/>
          </a:xfrm>
        </p:spPr>
        <p:txBody>
          <a:bodyPr anchor="t">
            <a:noAutofit/>
          </a:bodyPr>
          <a:lstStyle>
            <a:lvl1pPr marL="0" indent="0">
              <a:lnSpc>
                <a:spcPct val="100000"/>
              </a:lnSpc>
              <a:spcBef>
                <a:spcPts val="0"/>
              </a:spcBef>
              <a:buNone/>
              <a:defRPr sz="14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Click to edit Master</a:t>
            </a:r>
          </a:p>
        </p:txBody>
      </p:sp>
      <p:sp>
        <p:nvSpPr>
          <p:cNvPr id="54" name="Text Placeholder 7">
            <a:extLst>
              <a:ext uri="{FF2B5EF4-FFF2-40B4-BE49-F238E27FC236}">
                <a16:creationId xmlns:a16="http://schemas.microsoft.com/office/drawing/2014/main" id="{1B05E230-3912-FE5D-61FE-AC465718E885}"/>
              </a:ext>
            </a:extLst>
          </p:cNvPr>
          <p:cNvSpPr>
            <a:spLocks noGrp="1"/>
          </p:cNvSpPr>
          <p:nvPr>
            <p:ph type="body" sz="quarter" idx="27"/>
          </p:nvPr>
        </p:nvSpPr>
        <p:spPr>
          <a:xfrm>
            <a:off x="5052741" y="5179227"/>
            <a:ext cx="2067502" cy="1094573"/>
          </a:xfrm>
        </p:spPr>
        <p:txBody>
          <a:bodyPr anchor="t">
            <a:noAutofit/>
          </a:bodyPr>
          <a:lstStyle>
            <a:lvl1pPr marL="0" indent="0">
              <a:lnSpc>
                <a:spcPct val="100000"/>
              </a:lnSpc>
              <a:spcBef>
                <a:spcPts val="0"/>
              </a:spcBef>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55" name="Text Placeholder 7">
            <a:extLst>
              <a:ext uri="{FF2B5EF4-FFF2-40B4-BE49-F238E27FC236}">
                <a16:creationId xmlns:a16="http://schemas.microsoft.com/office/drawing/2014/main" id="{19BACF2C-F4F1-F4B1-5D76-004E6CCC4E0A}"/>
              </a:ext>
            </a:extLst>
          </p:cNvPr>
          <p:cNvSpPr>
            <a:spLocks noGrp="1"/>
          </p:cNvSpPr>
          <p:nvPr>
            <p:ph type="body" sz="quarter" idx="28" hasCustomPrompt="1"/>
          </p:nvPr>
        </p:nvSpPr>
        <p:spPr>
          <a:xfrm>
            <a:off x="5430055" y="3484167"/>
            <a:ext cx="1690188" cy="423333"/>
          </a:xfrm>
        </p:spPr>
        <p:txBody>
          <a:bodyPr anchor="b">
            <a:noAutofit/>
          </a:bodyPr>
          <a:lstStyle>
            <a:lvl1pPr marL="0" indent="0">
              <a:lnSpc>
                <a:spcPct val="100000"/>
              </a:lnSpc>
              <a:spcBef>
                <a:spcPts val="0"/>
              </a:spcBef>
              <a:buNone/>
              <a:defRPr sz="13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Milestone</a:t>
            </a:r>
          </a:p>
        </p:txBody>
      </p:sp>
      <p:sp>
        <p:nvSpPr>
          <p:cNvPr id="56" name="Text Placeholder 7">
            <a:extLst>
              <a:ext uri="{FF2B5EF4-FFF2-40B4-BE49-F238E27FC236}">
                <a16:creationId xmlns:a16="http://schemas.microsoft.com/office/drawing/2014/main" id="{3FBC3B0F-F4A8-4DC4-DDD4-D3A36E8A61AC}"/>
              </a:ext>
            </a:extLst>
          </p:cNvPr>
          <p:cNvSpPr>
            <a:spLocks noGrp="1"/>
          </p:cNvSpPr>
          <p:nvPr>
            <p:ph type="body" sz="quarter" idx="29" hasCustomPrompt="1"/>
          </p:nvPr>
        </p:nvSpPr>
        <p:spPr>
          <a:xfrm>
            <a:off x="5353198" y="4040292"/>
            <a:ext cx="94828" cy="94828"/>
          </a:xfrm>
          <a:prstGeom prst="ellipse">
            <a:avLst/>
          </a:prstGeom>
          <a:solidFill>
            <a:schemeClr val="bg1"/>
          </a:solidFill>
        </p:spPr>
        <p:txBody>
          <a:bodyPr anchor="b">
            <a:noAutofit/>
          </a:bodyPr>
          <a:lstStyle>
            <a:lvl1pPr marL="0" indent="0" algn="ctr">
              <a:lnSpc>
                <a:spcPct val="100000"/>
              </a:lnSpc>
              <a:spcBef>
                <a:spcPts val="0"/>
              </a:spcBef>
              <a:buNone/>
              <a:defRPr sz="10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p>
        </p:txBody>
      </p:sp>
      <p:sp>
        <p:nvSpPr>
          <p:cNvPr id="57" name="Text Placeholder 37">
            <a:extLst>
              <a:ext uri="{FF2B5EF4-FFF2-40B4-BE49-F238E27FC236}">
                <a16:creationId xmlns:a16="http://schemas.microsoft.com/office/drawing/2014/main" id="{31D447B7-1395-9D9A-208D-384C08F1626B}"/>
              </a:ext>
            </a:extLst>
          </p:cNvPr>
          <p:cNvSpPr>
            <a:spLocks noGrp="1"/>
          </p:cNvSpPr>
          <p:nvPr>
            <p:ph type="body" sz="quarter" idx="30" hasCustomPrompt="1"/>
          </p:nvPr>
        </p:nvSpPr>
        <p:spPr>
          <a:xfrm>
            <a:off x="5371170" y="3397210"/>
            <a:ext cx="58884" cy="679790"/>
          </a:xfrm>
          <a:custGeom>
            <a:avLst/>
            <a:gdLst>
              <a:gd name="connsiteX0" fmla="*/ 29442 w 58884"/>
              <a:gd name="connsiteY0" fmla="*/ 0 h 679790"/>
              <a:gd name="connsiteX1" fmla="*/ 58884 w 58884"/>
              <a:gd name="connsiteY1" fmla="*/ 29442 h 679790"/>
              <a:gd name="connsiteX2" fmla="*/ 50261 w 58884"/>
              <a:gd name="connsiteY2" fmla="*/ 50261 h 679790"/>
              <a:gd name="connsiteX3" fmla="*/ 34842 w 58884"/>
              <a:gd name="connsiteY3" fmla="*/ 56647 h 679790"/>
              <a:gd name="connsiteX4" fmla="*/ 34842 w 58884"/>
              <a:gd name="connsiteY4" fmla="*/ 679790 h 679790"/>
              <a:gd name="connsiteX5" fmla="*/ 24042 w 58884"/>
              <a:gd name="connsiteY5" fmla="*/ 679790 h 679790"/>
              <a:gd name="connsiteX6" fmla="*/ 24042 w 58884"/>
              <a:gd name="connsiteY6" fmla="*/ 56647 h 679790"/>
              <a:gd name="connsiteX7" fmla="*/ 8624 w 58884"/>
              <a:gd name="connsiteY7" fmla="*/ 50261 h 679790"/>
              <a:gd name="connsiteX8" fmla="*/ 0 w 58884"/>
              <a:gd name="connsiteY8" fmla="*/ 29442 h 679790"/>
              <a:gd name="connsiteX9" fmla="*/ 29442 w 58884"/>
              <a:gd name="connsiteY9" fmla="*/ 0 h 6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884" h="679790">
                <a:moveTo>
                  <a:pt x="29442" y="0"/>
                </a:moveTo>
                <a:cubicBezTo>
                  <a:pt x="45702" y="0"/>
                  <a:pt x="58884" y="13182"/>
                  <a:pt x="58884" y="29442"/>
                </a:cubicBezTo>
                <a:cubicBezTo>
                  <a:pt x="58884" y="37572"/>
                  <a:pt x="55589" y="44933"/>
                  <a:pt x="50261" y="50261"/>
                </a:cubicBezTo>
                <a:lnTo>
                  <a:pt x="34842" y="56647"/>
                </a:lnTo>
                <a:lnTo>
                  <a:pt x="34842" y="679790"/>
                </a:lnTo>
                <a:lnTo>
                  <a:pt x="24042" y="679790"/>
                </a:lnTo>
                <a:lnTo>
                  <a:pt x="24042" y="56647"/>
                </a:lnTo>
                <a:lnTo>
                  <a:pt x="8624" y="50261"/>
                </a:lnTo>
                <a:cubicBezTo>
                  <a:pt x="3296" y="44933"/>
                  <a:pt x="0" y="37572"/>
                  <a:pt x="0" y="29442"/>
                </a:cubicBezTo>
                <a:cubicBezTo>
                  <a:pt x="0" y="13182"/>
                  <a:pt x="13182" y="0"/>
                  <a:pt x="29442" y="0"/>
                </a:cubicBez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p>
        </p:txBody>
      </p:sp>
      <p:sp>
        <p:nvSpPr>
          <p:cNvPr id="58" name="Text Placeholder 7">
            <a:extLst>
              <a:ext uri="{FF2B5EF4-FFF2-40B4-BE49-F238E27FC236}">
                <a16:creationId xmlns:a16="http://schemas.microsoft.com/office/drawing/2014/main" id="{1D07862A-5B23-0044-8CE4-F6A221EBF321}"/>
              </a:ext>
            </a:extLst>
          </p:cNvPr>
          <p:cNvSpPr>
            <a:spLocks noGrp="1"/>
          </p:cNvSpPr>
          <p:nvPr>
            <p:ph type="body" sz="quarter" idx="31"/>
          </p:nvPr>
        </p:nvSpPr>
        <p:spPr>
          <a:xfrm>
            <a:off x="7288837" y="1728013"/>
            <a:ext cx="2067502" cy="423333"/>
          </a:xfrm>
        </p:spPr>
        <p:txBody>
          <a:bodyPr anchor="t">
            <a:noAutofit/>
          </a:bodyPr>
          <a:lstStyle>
            <a:lvl1pPr marL="0" indent="0">
              <a:lnSpc>
                <a:spcPct val="100000"/>
              </a:lnSpc>
              <a:spcBef>
                <a:spcPts val="0"/>
              </a:spcBef>
              <a:buNone/>
              <a:defRPr sz="14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Click to edit Master</a:t>
            </a:r>
          </a:p>
        </p:txBody>
      </p:sp>
      <p:sp>
        <p:nvSpPr>
          <p:cNvPr id="59" name="Text Placeholder 7">
            <a:extLst>
              <a:ext uri="{FF2B5EF4-FFF2-40B4-BE49-F238E27FC236}">
                <a16:creationId xmlns:a16="http://schemas.microsoft.com/office/drawing/2014/main" id="{D6B6CB30-262C-6187-0C1C-55421AF80486}"/>
              </a:ext>
            </a:extLst>
          </p:cNvPr>
          <p:cNvSpPr>
            <a:spLocks noGrp="1"/>
          </p:cNvSpPr>
          <p:nvPr>
            <p:ph type="body" sz="quarter" idx="32"/>
          </p:nvPr>
        </p:nvSpPr>
        <p:spPr>
          <a:xfrm>
            <a:off x="7285423" y="2511347"/>
            <a:ext cx="2067502" cy="1094573"/>
          </a:xfrm>
        </p:spPr>
        <p:txBody>
          <a:bodyPr anchor="t">
            <a:noAutofit/>
          </a:bodyPr>
          <a:lstStyle>
            <a:lvl1pPr marL="0" indent="0">
              <a:lnSpc>
                <a:spcPct val="100000"/>
              </a:lnSpc>
              <a:spcBef>
                <a:spcPts val="0"/>
              </a:spcBef>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60" name="Text Placeholder 7">
            <a:extLst>
              <a:ext uri="{FF2B5EF4-FFF2-40B4-BE49-F238E27FC236}">
                <a16:creationId xmlns:a16="http://schemas.microsoft.com/office/drawing/2014/main" id="{5ABC58D2-B87D-BB4A-29CF-B645D14BCA38}"/>
              </a:ext>
            </a:extLst>
          </p:cNvPr>
          <p:cNvSpPr>
            <a:spLocks noGrp="1"/>
          </p:cNvSpPr>
          <p:nvPr>
            <p:ph type="body" sz="quarter" idx="33" hasCustomPrompt="1"/>
          </p:nvPr>
        </p:nvSpPr>
        <p:spPr>
          <a:xfrm>
            <a:off x="7662737" y="4258742"/>
            <a:ext cx="1690188" cy="423333"/>
          </a:xfrm>
        </p:spPr>
        <p:txBody>
          <a:bodyPr anchor="b">
            <a:noAutofit/>
          </a:bodyPr>
          <a:lstStyle>
            <a:lvl1pPr marL="0" indent="0">
              <a:lnSpc>
                <a:spcPct val="100000"/>
              </a:lnSpc>
              <a:spcBef>
                <a:spcPts val="0"/>
              </a:spcBef>
              <a:buNone/>
              <a:defRPr sz="13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Milestone</a:t>
            </a:r>
          </a:p>
        </p:txBody>
      </p:sp>
      <p:sp>
        <p:nvSpPr>
          <p:cNvPr id="61" name="Text Placeholder 7">
            <a:extLst>
              <a:ext uri="{FF2B5EF4-FFF2-40B4-BE49-F238E27FC236}">
                <a16:creationId xmlns:a16="http://schemas.microsoft.com/office/drawing/2014/main" id="{A271CCA1-C861-BA92-26BB-08558D1EAC29}"/>
              </a:ext>
            </a:extLst>
          </p:cNvPr>
          <p:cNvSpPr>
            <a:spLocks noGrp="1"/>
          </p:cNvSpPr>
          <p:nvPr>
            <p:ph type="body" sz="quarter" idx="34" hasCustomPrompt="1"/>
          </p:nvPr>
        </p:nvSpPr>
        <p:spPr>
          <a:xfrm>
            <a:off x="7585880" y="4040292"/>
            <a:ext cx="94828" cy="94828"/>
          </a:xfrm>
          <a:prstGeom prst="ellipse">
            <a:avLst/>
          </a:prstGeom>
          <a:solidFill>
            <a:schemeClr val="bg1"/>
          </a:solidFill>
        </p:spPr>
        <p:txBody>
          <a:bodyPr anchor="b">
            <a:noAutofit/>
          </a:bodyPr>
          <a:lstStyle>
            <a:lvl1pPr marL="0" indent="0" algn="ctr">
              <a:lnSpc>
                <a:spcPct val="100000"/>
              </a:lnSpc>
              <a:spcBef>
                <a:spcPts val="0"/>
              </a:spcBef>
              <a:buNone/>
              <a:defRPr sz="10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p>
        </p:txBody>
      </p:sp>
      <p:sp>
        <p:nvSpPr>
          <p:cNvPr id="62" name="Text Placeholder 37">
            <a:extLst>
              <a:ext uri="{FF2B5EF4-FFF2-40B4-BE49-F238E27FC236}">
                <a16:creationId xmlns:a16="http://schemas.microsoft.com/office/drawing/2014/main" id="{0C049EBE-43F7-79A8-2065-6B3849294344}"/>
              </a:ext>
            </a:extLst>
          </p:cNvPr>
          <p:cNvSpPr>
            <a:spLocks noGrp="1"/>
          </p:cNvSpPr>
          <p:nvPr>
            <p:ph type="body" sz="quarter" idx="35" hasCustomPrompt="1"/>
          </p:nvPr>
        </p:nvSpPr>
        <p:spPr>
          <a:xfrm flipV="1">
            <a:off x="7603852" y="4091640"/>
            <a:ext cx="58884" cy="679790"/>
          </a:xfrm>
          <a:custGeom>
            <a:avLst/>
            <a:gdLst>
              <a:gd name="connsiteX0" fmla="*/ 29442 w 58884"/>
              <a:gd name="connsiteY0" fmla="*/ 0 h 679790"/>
              <a:gd name="connsiteX1" fmla="*/ 58884 w 58884"/>
              <a:gd name="connsiteY1" fmla="*/ 29442 h 679790"/>
              <a:gd name="connsiteX2" fmla="*/ 50261 w 58884"/>
              <a:gd name="connsiteY2" fmla="*/ 50261 h 679790"/>
              <a:gd name="connsiteX3" fmla="*/ 34842 w 58884"/>
              <a:gd name="connsiteY3" fmla="*/ 56647 h 679790"/>
              <a:gd name="connsiteX4" fmla="*/ 34842 w 58884"/>
              <a:gd name="connsiteY4" fmla="*/ 679790 h 679790"/>
              <a:gd name="connsiteX5" fmla="*/ 24042 w 58884"/>
              <a:gd name="connsiteY5" fmla="*/ 679790 h 679790"/>
              <a:gd name="connsiteX6" fmla="*/ 24042 w 58884"/>
              <a:gd name="connsiteY6" fmla="*/ 56647 h 679790"/>
              <a:gd name="connsiteX7" fmla="*/ 8624 w 58884"/>
              <a:gd name="connsiteY7" fmla="*/ 50261 h 679790"/>
              <a:gd name="connsiteX8" fmla="*/ 0 w 58884"/>
              <a:gd name="connsiteY8" fmla="*/ 29442 h 679790"/>
              <a:gd name="connsiteX9" fmla="*/ 29442 w 58884"/>
              <a:gd name="connsiteY9" fmla="*/ 0 h 6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884" h="679790">
                <a:moveTo>
                  <a:pt x="29442" y="0"/>
                </a:moveTo>
                <a:cubicBezTo>
                  <a:pt x="45702" y="0"/>
                  <a:pt x="58884" y="13182"/>
                  <a:pt x="58884" y="29442"/>
                </a:cubicBezTo>
                <a:cubicBezTo>
                  <a:pt x="58884" y="37572"/>
                  <a:pt x="55589" y="44933"/>
                  <a:pt x="50261" y="50261"/>
                </a:cubicBezTo>
                <a:lnTo>
                  <a:pt x="34842" y="56647"/>
                </a:lnTo>
                <a:lnTo>
                  <a:pt x="34842" y="679790"/>
                </a:lnTo>
                <a:lnTo>
                  <a:pt x="24042" y="679790"/>
                </a:lnTo>
                <a:lnTo>
                  <a:pt x="24042" y="56647"/>
                </a:lnTo>
                <a:lnTo>
                  <a:pt x="8624" y="50261"/>
                </a:lnTo>
                <a:cubicBezTo>
                  <a:pt x="3296" y="44933"/>
                  <a:pt x="0" y="37572"/>
                  <a:pt x="0" y="29442"/>
                </a:cubicBezTo>
                <a:cubicBezTo>
                  <a:pt x="0" y="13182"/>
                  <a:pt x="13182" y="0"/>
                  <a:pt x="29442" y="0"/>
                </a:cubicBez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p>
        </p:txBody>
      </p:sp>
      <p:sp>
        <p:nvSpPr>
          <p:cNvPr id="63" name="Text Placeholder 7">
            <a:extLst>
              <a:ext uri="{FF2B5EF4-FFF2-40B4-BE49-F238E27FC236}">
                <a16:creationId xmlns:a16="http://schemas.microsoft.com/office/drawing/2014/main" id="{492CC3B8-8A0F-A348-FB3D-D7976550BFE9}"/>
              </a:ext>
            </a:extLst>
          </p:cNvPr>
          <p:cNvSpPr>
            <a:spLocks noGrp="1"/>
          </p:cNvSpPr>
          <p:nvPr>
            <p:ph type="body" sz="quarter" idx="36"/>
          </p:nvPr>
        </p:nvSpPr>
        <p:spPr>
          <a:xfrm>
            <a:off x="9521518" y="4395893"/>
            <a:ext cx="2067502" cy="423333"/>
          </a:xfrm>
        </p:spPr>
        <p:txBody>
          <a:bodyPr anchor="t">
            <a:noAutofit/>
          </a:bodyPr>
          <a:lstStyle>
            <a:lvl1pPr marL="0" indent="0">
              <a:lnSpc>
                <a:spcPct val="100000"/>
              </a:lnSpc>
              <a:spcBef>
                <a:spcPts val="0"/>
              </a:spcBef>
              <a:buNone/>
              <a:defRPr sz="14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Click to edit Master</a:t>
            </a:r>
          </a:p>
        </p:txBody>
      </p:sp>
      <p:sp>
        <p:nvSpPr>
          <p:cNvPr id="64" name="Text Placeholder 7">
            <a:extLst>
              <a:ext uri="{FF2B5EF4-FFF2-40B4-BE49-F238E27FC236}">
                <a16:creationId xmlns:a16="http://schemas.microsoft.com/office/drawing/2014/main" id="{738882A6-C5D0-0373-B0FA-BF7FBE82E7B8}"/>
              </a:ext>
            </a:extLst>
          </p:cNvPr>
          <p:cNvSpPr>
            <a:spLocks noGrp="1"/>
          </p:cNvSpPr>
          <p:nvPr>
            <p:ph type="body" sz="quarter" idx="37"/>
          </p:nvPr>
        </p:nvSpPr>
        <p:spPr>
          <a:xfrm>
            <a:off x="9518104" y="5179227"/>
            <a:ext cx="2067502" cy="1094573"/>
          </a:xfrm>
        </p:spPr>
        <p:txBody>
          <a:bodyPr anchor="t">
            <a:noAutofit/>
          </a:bodyPr>
          <a:lstStyle>
            <a:lvl1pPr marL="0" indent="0">
              <a:lnSpc>
                <a:spcPct val="100000"/>
              </a:lnSpc>
              <a:spcBef>
                <a:spcPts val="0"/>
              </a:spcBef>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65" name="Text Placeholder 7">
            <a:extLst>
              <a:ext uri="{FF2B5EF4-FFF2-40B4-BE49-F238E27FC236}">
                <a16:creationId xmlns:a16="http://schemas.microsoft.com/office/drawing/2014/main" id="{60BA9DE5-F5A7-2467-7A00-F6CC4607A5FA}"/>
              </a:ext>
            </a:extLst>
          </p:cNvPr>
          <p:cNvSpPr>
            <a:spLocks noGrp="1"/>
          </p:cNvSpPr>
          <p:nvPr>
            <p:ph type="body" sz="quarter" idx="38" hasCustomPrompt="1"/>
          </p:nvPr>
        </p:nvSpPr>
        <p:spPr>
          <a:xfrm>
            <a:off x="9895418" y="3484167"/>
            <a:ext cx="1690188" cy="423333"/>
          </a:xfrm>
        </p:spPr>
        <p:txBody>
          <a:bodyPr anchor="b">
            <a:noAutofit/>
          </a:bodyPr>
          <a:lstStyle>
            <a:lvl1pPr marL="0" indent="0">
              <a:lnSpc>
                <a:spcPct val="100000"/>
              </a:lnSpc>
              <a:spcBef>
                <a:spcPts val="0"/>
              </a:spcBef>
              <a:buNone/>
              <a:defRPr sz="13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Milestone</a:t>
            </a:r>
          </a:p>
        </p:txBody>
      </p:sp>
      <p:sp>
        <p:nvSpPr>
          <p:cNvPr id="66" name="Text Placeholder 7">
            <a:extLst>
              <a:ext uri="{FF2B5EF4-FFF2-40B4-BE49-F238E27FC236}">
                <a16:creationId xmlns:a16="http://schemas.microsoft.com/office/drawing/2014/main" id="{816103EB-5462-E08B-3F12-901D5DBC67AE}"/>
              </a:ext>
            </a:extLst>
          </p:cNvPr>
          <p:cNvSpPr>
            <a:spLocks noGrp="1"/>
          </p:cNvSpPr>
          <p:nvPr>
            <p:ph type="body" sz="quarter" idx="39" hasCustomPrompt="1"/>
          </p:nvPr>
        </p:nvSpPr>
        <p:spPr>
          <a:xfrm>
            <a:off x="9818561" y="4040292"/>
            <a:ext cx="94828" cy="94828"/>
          </a:xfrm>
          <a:prstGeom prst="ellipse">
            <a:avLst/>
          </a:prstGeom>
          <a:solidFill>
            <a:schemeClr val="bg1"/>
          </a:solidFill>
        </p:spPr>
        <p:txBody>
          <a:bodyPr anchor="b">
            <a:noAutofit/>
          </a:bodyPr>
          <a:lstStyle>
            <a:lvl1pPr marL="0" indent="0" algn="ctr">
              <a:lnSpc>
                <a:spcPct val="100000"/>
              </a:lnSpc>
              <a:spcBef>
                <a:spcPts val="0"/>
              </a:spcBef>
              <a:buNone/>
              <a:defRPr sz="10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p>
        </p:txBody>
      </p:sp>
      <p:sp>
        <p:nvSpPr>
          <p:cNvPr id="67" name="Text Placeholder 37">
            <a:extLst>
              <a:ext uri="{FF2B5EF4-FFF2-40B4-BE49-F238E27FC236}">
                <a16:creationId xmlns:a16="http://schemas.microsoft.com/office/drawing/2014/main" id="{78FDAA65-DF4D-6014-10F6-2D71C8D2CFAC}"/>
              </a:ext>
            </a:extLst>
          </p:cNvPr>
          <p:cNvSpPr>
            <a:spLocks noGrp="1"/>
          </p:cNvSpPr>
          <p:nvPr>
            <p:ph type="body" sz="quarter" idx="40" hasCustomPrompt="1"/>
          </p:nvPr>
        </p:nvSpPr>
        <p:spPr>
          <a:xfrm>
            <a:off x="9836533" y="3397210"/>
            <a:ext cx="58884" cy="679790"/>
          </a:xfrm>
          <a:custGeom>
            <a:avLst/>
            <a:gdLst>
              <a:gd name="connsiteX0" fmla="*/ 29442 w 58884"/>
              <a:gd name="connsiteY0" fmla="*/ 0 h 679790"/>
              <a:gd name="connsiteX1" fmla="*/ 58884 w 58884"/>
              <a:gd name="connsiteY1" fmla="*/ 29442 h 679790"/>
              <a:gd name="connsiteX2" fmla="*/ 50261 w 58884"/>
              <a:gd name="connsiteY2" fmla="*/ 50261 h 679790"/>
              <a:gd name="connsiteX3" fmla="*/ 34842 w 58884"/>
              <a:gd name="connsiteY3" fmla="*/ 56647 h 679790"/>
              <a:gd name="connsiteX4" fmla="*/ 34842 w 58884"/>
              <a:gd name="connsiteY4" fmla="*/ 679790 h 679790"/>
              <a:gd name="connsiteX5" fmla="*/ 24042 w 58884"/>
              <a:gd name="connsiteY5" fmla="*/ 679790 h 679790"/>
              <a:gd name="connsiteX6" fmla="*/ 24042 w 58884"/>
              <a:gd name="connsiteY6" fmla="*/ 56647 h 679790"/>
              <a:gd name="connsiteX7" fmla="*/ 8624 w 58884"/>
              <a:gd name="connsiteY7" fmla="*/ 50261 h 679790"/>
              <a:gd name="connsiteX8" fmla="*/ 0 w 58884"/>
              <a:gd name="connsiteY8" fmla="*/ 29442 h 679790"/>
              <a:gd name="connsiteX9" fmla="*/ 29442 w 58884"/>
              <a:gd name="connsiteY9" fmla="*/ 0 h 6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884" h="679790">
                <a:moveTo>
                  <a:pt x="29442" y="0"/>
                </a:moveTo>
                <a:cubicBezTo>
                  <a:pt x="45702" y="0"/>
                  <a:pt x="58884" y="13182"/>
                  <a:pt x="58884" y="29442"/>
                </a:cubicBezTo>
                <a:cubicBezTo>
                  <a:pt x="58884" y="37572"/>
                  <a:pt x="55589" y="44933"/>
                  <a:pt x="50261" y="50261"/>
                </a:cubicBezTo>
                <a:lnTo>
                  <a:pt x="34842" y="56647"/>
                </a:lnTo>
                <a:lnTo>
                  <a:pt x="34842" y="679790"/>
                </a:lnTo>
                <a:lnTo>
                  <a:pt x="24042" y="679790"/>
                </a:lnTo>
                <a:lnTo>
                  <a:pt x="24042" y="56647"/>
                </a:lnTo>
                <a:lnTo>
                  <a:pt x="8624" y="50261"/>
                </a:lnTo>
                <a:cubicBezTo>
                  <a:pt x="3296" y="44933"/>
                  <a:pt x="0" y="37572"/>
                  <a:pt x="0" y="29442"/>
                </a:cubicBezTo>
                <a:cubicBezTo>
                  <a:pt x="0" y="13182"/>
                  <a:pt x="13182" y="0"/>
                  <a:pt x="29442" y="0"/>
                </a:cubicBez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p>
        </p:txBody>
      </p:sp>
    </p:spTree>
    <p:extLst>
      <p:ext uri="{BB962C8B-B14F-4D97-AF65-F5344CB8AC3E}">
        <p14:creationId xmlns:p14="http://schemas.microsoft.com/office/powerpoint/2010/main" val="223018061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meline I60V4">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6A4D924-04F0-93DB-159D-A82EE770A921}"/>
              </a:ext>
            </a:extLst>
          </p:cNvPr>
          <p:cNvGrpSpPr/>
          <p:nvPr userDrawn="1"/>
        </p:nvGrpSpPr>
        <p:grpSpPr>
          <a:xfrm>
            <a:off x="11299825" y="584994"/>
            <a:ext cx="304800" cy="87880"/>
            <a:chOff x="587375" y="584994"/>
            <a:chExt cx="304800" cy="87880"/>
          </a:xfrm>
        </p:grpSpPr>
        <p:cxnSp>
          <p:nvCxnSpPr>
            <p:cNvPr id="4" name="Straight Connector 3">
              <a:extLst>
                <a:ext uri="{FF2B5EF4-FFF2-40B4-BE49-F238E27FC236}">
                  <a16:creationId xmlns:a16="http://schemas.microsoft.com/office/drawing/2014/main" id="{A836DCB7-EA86-8BF4-14F8-B1022039F83D}"/>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05C3E817-D857-4674-CBF5-8C8F31D31631}"/>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grpSp>
      <p:sp>
        <p:nvSpPr>
          <p:cNvPr id="6" name="Title 1">
            <a:extLst>
              <a:ext uri="{FF2B5EF4-FFF2-40B4-BE49-F238E27FC236}">
                <a16:creationId xmlns:a16="http://schemas.microsoft.com/office/drawing/2014/main" id="{57E701DB-A22C-CC4C-3C13-637534C818BF}"/>
              </a:ext>
            </a:extLst>
          </p:cNvPr>
          <p:cNvSpPr>
            <a:spLocks noGrp="1"/>
          </p:cNvSpPr>
          <p:nvPr>
            <p:ph type="title"/>
          </p:nvPr>
        </p:nvSpPr>
        <p:spPr>
          <a:xfrm>
            <a:off x="982662" y="584201"/>
            <a:ext cx="10226675" cy="781058"/>
          </a:xfrm>
        </p:spPr>
        <p:txBody>
          <a:bodyPr vert="horz" lIns="91440" tIns="45720" rIns="91440" bIns="45720" rtlCol="0" anchor="t">
            <a:noAutofit/>
          </a:bodyPr>
          <a:lstStyle>
            <a:lvl1pPr algn="ctr">
              <a:defRPr lang="en-US" sz="4400" dirty="0">
                <a:solidFill>
                  <a:schemeClr val="tx1"/>
                </a:solidFill>
              </a:defRPr>
            </a:lvl1pPr>
          </a:lstStyle>
          <a:p>
            <a:pPr lvl="0"/>
            <a:r>
              <a:rPr lang="en-US"/>
              <a:t>Click to edit Master title style</a:t>
            </a:r>
          </a:p>
        </p:txBody>
      </p:sp>
      <p:sp>
        <p:nvSpPr>
          <p:cNvPr id="2" name="Rectangle 1">
            <a:extLst>
              <a:ext uri="{FF2B5EF4-FFF2-40B4-BE49-F238E27FC236}">
                <a16:creationId xmlns:a16="http://schemas.microsoft.com/office/drawing/2014/main" id="{999E5EEC-A817-4F7C-1658-5B81533A0F4D}"/>
              </a:ext>
            </a:extLst>
          </p:cNvPr>
          <p:cNvSpPr/>
          <p:nvPr userDrawn="1"/>
        </p:nvSpPr>
        <p:spPr>
          <a:xfrm>
            <a:off x="0" y="4084320"/>
            <a:ext cx="12191999" cy="2773680"/>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8" name="Text Placeholder 7">
            <a:extLst>
              <a:ext uri="{FF2B5EF4-FFF2-40B4-BE49-F238E27FC236}">
                <a16:creationId xmlns:a16="http://schemas.microsoft.com/office/drawing/2014/main" id="{BC61C2C9-4D10-ED6D-CCC2-1E9F1FDD2A47}"/>
              </a:ext>
            </a:extLst>
          </p:cNvPr>
          <p:cNvSpPr>
            <a:spLocks noGrp="1"/>
          </p:cNvSpPr>
          <p:nvPr>
            <p:ph type="body" sz="quarter" idx="13"/>
          </p:nvPr>
        </p:nvSpPr>
        <p:spPr>
          <a:xfrm>
            <a:off x="590791" y="4395893"/>
            <a:ext cx="1641803" cy="423333"/>
          </a:xfrm>
        </p:spPr>
        <p:txBody>
          <a:bodyPr anchor="t">
            <a:noAutofit/>
          </a:bodyPr>
          <a:lstStyle>
            <a:lvl1pPr marL="0" indent="0">
              <a:lnSpc>
                <a:spcPct val="100000"/>
              </a:lnSpc>
              <a:spcBef>
                <a:spcPts val="0"/>
              </a:spcBef>
              <a:buNone/>
              <a:defRPr sz="14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Click to edit Master</a:t>
            </a:r>
          </a:p>
        </p:txBody>
      </p:sp>
      <p:sp>
        <p:nvSpPr>
          <p:cNvPr id="9" name="Text Placeholder 7">
            <a:extLst>
              <a:ext uri="{FF2B5EF4-FFF2-40B4-BE49-F238E27FC236}">
                <a16:creationId xmlns:a16="http://schemas.microsoft.com/office/drawing/2014/main" id="{573D6B2A-4BEB-40DA-D4B7-5D6711B95BFB}"/>
              </a:ext>
            </a:extLst>
          </p:cNvPr>
          <p:cNvSpPr>
            <a:spLocks noGrp="1"/>
          </p:cNvSpPr>
          <p:nvPr>
            <p:ph type="body" sz="quarter" idx="16"/>
          </p:nvPr>
        </p:nvSpPr>
        <p:spPr>
          <a:xfrm>
            <a:off x="587377" y="5179227"/>
            <a:ext cx="1641803" cy="1094573"/>
          </a:xfrm>
        </p:spPr>
        <p:txBody>
          <a:bodyPr anchor="t">
            <a:noAutofit/>
          </a:bodyPr>
          <a:lstStyle>
            <a:lvl1pPr marL="0" indent="0">
              <a:lnSpc>
                <a:spcPct val="100000"/>
              </a:lnSpc>
              <a:spcBef>
                <a:spcPts val="0"/>
              </a:spcBef>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0" name="Arrow: Notched Right 9">
            <a:extLst>
              <a:ext uri="{FF2B5EF4-FFF2-40B4-BE49-F238E27FC236}">
                <a16:creationId xmlns:a16="http://schemas.microsoft.com/office/drawing/2014/main" id="{D18AC383-0A43-450E-4BB3-622B98CCEEA9}"/>
              </a:ext>
            </a:extLst>
          </p:cNvPr>
          <p:cNvSpPr/>
          <p:nvPr userDrawn="1"/>
        </p:nvSpPr>
        <p:spPr>
          <a:xfrm>
            <a:off x="587376" y="3847253"/>
            <a:ext cx="11459737" cy="480906"/>
          </a:xfrm>
          <a:prstGeom prst="notched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1" name="Text Placeholder 7">
            <a:extLst>
              <a:ext uri="{FF2B5EF4-FFF2-40B4-BE49-F238E27FC236}">
                <a16:creationId xmlns:a16="http://schemas.microsoft.com/office/drawing/2014/main" id="{5CC23EF0-CCB9-7631-5893-173C23662EED}"/>
              </a:ext>
            </a:extLst>
          </p:cNvPr>
          <p:cNvSpPr>
            <a:spLocks noGrp="1"/>
          </p:cNvSpPr>
          <p:nvPr>
            <p:ph type="body" sz="quarter" idx="17" hasCustomPrompt="1"/>
          </p:nvPr>
        </p:nvSpPr>
        <p:spPr>
          <a:xfrm>
            <a:off x="964691" y="3484167"/>
            <a:ext cx="1264489" cy="423333"/>
          </a:xfrm>
        </p:spPr>
        <p:txBody>
          <a:bodyPr anchor="b">
            <a:noAutofit/>
          </a:bodyPr>
          <a:lstStyle>
            <a:lvl1pPr marL="0" indent="0">
              <a:lnSpc>
                <a:spcPct val="100000"/>
              </a:lnSpc>
              <a:spcBef>
                <a:spcPts val="0"/>
              </a:spcBef>
              <a:buNone/>
              <a:defRPr sz="13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Milestone</a:t>
            </a:r>
          </a:p>
        </p:txBody>
      </p:sp>
      <p:sp>
        <p:nvSpPr>
          <p:cNvPr id="32" name="Text Placeholder 7">
            <a:extLst>
              <a:ext uri="{FF2B5EF4-FFF2-40B4-BE49-F238E27FC236}">
                <a16:creationId xmlns:a16="http://schemas.microsoft.com/office/drawing/2014/main" id="{6D05B911-6FF2-6C6D-1B31-D7875290D3F6}"/>
              </a:ext>
            </a:extLst>
          </p:cNvPr>
          <p:cNvSpPr>
            <a:spLocks noGrp="1"/>
          </p:cNvSpPr>
          <p:nvPr>
            <p:ph type="body" sz="quarter" idx="18" hasCustomPrompt="1"/>
          </p:nvPr>
        </p:nvSpPr>
        <p:spPr>
          <a:xfrm>
            <a:off x="887834" y="4040292"/>
            <a:ext cx="94828" cy="94828"/>
          </a:xfrm>
          <a:prstGeom prst="ellipse">
            <a:avLst/>
          </a:prstGeom>
          <a:solidFill>
            <a:schemeClr val="bg1"/>
          </a:solidFill>
        </p:spPr>
        <p:txBody>
          <a:bodyPr anchor="b">
            <a:noAutofit/>
          </a:bodyPr>
          <a:lstStyle>
            <a:lvl1pPr marL="0" indent="0" algn="ctr">
              <a:lnSpc>
                <a:spcPct val="100000"/>
              </a:lnSpc>
              <a:spcBef>
                <a:spcPts val="0"/>
              </a:spcBef>
              <a:buNone/>
              <a:defRPr sz="10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p>
        </p:txBody>
      </p:sp>
      <p:sp>
        <p:nvSpPr>
          <p:cNvPr id="38" name="Text Placeholder 37">
            <a:extLst>
              <a:ext uri="{FF2B5EF4-FFF2-40B4-BE49-F238E27FC236}">
                <a16:creationId xmlns:a16="http://schemas.microsoft.com/office/drawing/2014/main" id="{E88EB121-505C-A5CB-4EDD-638357D3F8D2}"/>
              </a:ext>
            </a:extLst>
          </p:cNvPr>
          <p:cNvSpPr>
            <a:spLocks noGrp="1"/>
          </p:cNvSpPr>
          <p:nvPr>
            <p:ph type="body" sz="quarter" idx="20" hasCustomPrompt="1"/>
          </p:nvPr>
        </p:nvSpPr>
        <p:spPr>
          <a:xfrm>
            <a:off x="905806" y="3397210"/>
            <a:ext cx="58884" cy="679790"/>
          </a:xfrm>
          <a:custGeom>
            <a:avLst/>
            <a:gdLst>
              <a:gd name="connsiteX0" fmla="*/ 29442 w 58884"/>
              <a:gd name="connsiteY0" fmla="*/ 0 h 679790"/>
              <a:gd name="connsiteX1" fmla="*/ 58884 w 58884"/>
              <a:gd name="connsiteY1" fmla="*/ 29442 h 679790"/>
              <a:gd name="connsiteX2" fmla="*/ 50261 w 58884"/>
              <a:gd name="connsiteY2" fmla="*/ 50261 h 679790"/>
              <a:gd name="connsiteX3" fmla="*/ 34842 w 58884"/>
              <a:gd name="connsiteY3" fmla="*/ 56647 h 679790"/>
              <a:gd name="connsiteX4" fmla="*/ 34842 w 58884"/>
              <a:gd name="connsiteY4" fmla="*/ 679790 h 679790"/>
              <a:gd name="connsiteX5" fmla="*/ 24042 w 58884"/>
              <a:gd name="connsiteY5" fmla="*/ 679790 h 679790"/>
              <a:gd name="connsiteX6" fmla="*/ 24042 w 58884"/>
              <a:gd name="connsiteY6" fmla="*/ 56647 h 679790"/>
              <a:gd name="connsiteX7" fmla="*/ 8624 w 58884"/>
              <a:gd name="connsiteY7" fmla="*/ 50261 h 679790"/>
              <a:gd name="connsiteX8" fmla="*/ 0 w 58884"/>
              <a:gd name="connsiteY8" fmla="*/ 29442 h 679790"/>
              <a:gd name="connsiteX9" fmla="*/ 29442 w 58884"/>
              <a:gd name="connsiteY9" fmla="*/ 0 h 6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884" h="679790">
                <a:moveTo>
                  <a:pt x="29442" y="0"/>
                </a:moveTo>
                <a:cubicBezTo>
                  <a:pt x="45702" y="0"/>
                  <a:pt x="58884" y="13182"/>
                  <a:pt x="58884" y="29442"/>
                </a:cubicBezTo>
                <a:cubicBezTo>
                  <a:pt x="58884" y="37572"/>
                  <a:pt x="55589" y="44933"/>
                  <a:pt x="50261" y="50261"/>
                </a:cubicBezTo>
                <a:lnTo>
                  <a:pt x="34842" y="56647"/>
                </a:lnTo>
                <a:lnTo>
                  <a:pt x="34842" y="679790"/>
                </a:lnTo>
                <a:lnTo>
                  <a:pt x="24042" y="679790"/>
                </a:lnTo>
                <a:lnTo>
                  <a:pt x="24042" y="56647"/>
                </a:lnTo>
                <a:lnTo>
                  <a:pt x="8624" y="50261"/>
                </a:lnTo>
                <a:cubicBezTo>
                  <a:pt x="3296" y="44933"/>
                  <a:pt x="0" y="37572"/>
                  <a:pt x="0" y="29442"/>
                </a:cubicBezTo>
                <a:cubicBezTo>
                  <a:pt x="0" y="13182"/>
                  <a:pt x="13182" y="0"/>
                  <a:pt x="29442" y="0"/>
                </a:cubicBez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p>
        </p:txBody>
      </p:sp>
      <p:sp>
        <p:nvSpPr>
          <p:cNvPr id="7" name="Text Placeholder 7">
            <a:extLst>
              <a:ext uri="{FF2B5EF4-FFF2-40B4-BE49-F238E27FC236}">
                <a16:creationId xmlns:a16="http://schemas.microsoft.com/office/drawing/2014/main" id="{E9CFBDD5-870E-35DD-FD5F-F0172492FC70}"/>
              </a:ext>
            </a:extLst>
          </p:cNvPr>
          <p:cNvSpPr>
            <a:spLocks noGrp="1"/>
          </p:cNvSpPr>
          <p:nvPr>
            <p:ph type="body" sz="quarter" idx="21"/>
          </p:nvPr>
        </p:nvSpPr>
        <p:spPr>
          <a:xfrm>
            <a:off x="2465197" y="1724695"/>
            <a:ext cx="1641803" cy="423333"/>
          </a:xfrm>
        </p:spPr>
        <p:txBody>
          <a:bodyPr anchor="t">
            <a:noAutofit/>
          </a:bodyPr>
          <a:lstStyle>
            <a:lvl1pPr marL="0" indent="0">
              <a:lnSpc>
                <a:spcPct val="100000"/>
              </a:lnSpc>
              <a:spcBef>
                <a:spcPts val="0"/>
              </a:spcBef>
              <a:buNone/>
              <a:defRPr sz="14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Click to edit Master</a:t>
            </a:r>
          </a:p>
        </p:txBody>
      </p:sp>
      <p:sp>
        <p:nvSpPr>
          <p:cNvPr id="12" name="Text Placeholder 7">
            <a:extLst>
              <a:ext uri="{FF2B5EF4-FFF2-40B4-BE49-F238E27FC236}">
                <a16:creationId xmlns:a16="http://schemas.microsoft.com/office/drawing/2014/main" id="{67F40198-E11D-B174-C28B-92661D7F2042}"/>
              </a:ext>
            </a:extLst>
          </p:cNvPr>
          <p:cNvSpPr>
            <a:spLocks noGrp="1"/>
          </p:cNvSpPr>
          <p:nvPr>
            <p:ph type="body" sz="quarter" idx="22"/>
          </p:nvPr>
        </p:nvSpPr>
        <p:spPr>
          <a:xfrm>
            <a:off x="2461783" y="2508029"/>
            <a:ext cx="1641803" cy="1094573"/>
          </a:xfrm>
        </p:spPr>
        <p:txBody>
          <a:bodyPr anchor="t">
            <a:noAutofit/>
          </a:bodyPr>
          <a:lstStyle>
            <a:lvl1pPr marL="0" indent="0">
              <a:lnSpc>
                <a:spcPct val="100000"/>
              </a:lnSpc>
              <a:spcBef>
                <a:spcPts val="0"/>
              </a:spcBef>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3" name="Text Placeholder 7">
            <a:extLst>
              <a:ext uri="{FF2B5EF4-FFF2-40B4-BE49-F238E27FC236}">
                <a16:creationId xmlns:a16="http://schemas.microsoft.com/office/drawing/2014/main" id="{DB0960D7-7983-2595-ABE5-F1787E459D04}"/>
              </a:ext>
            </a:extLst>
          </p:cNvPr>
          <p:cNvSpPr>
            <a:spLocks noGrp="1"/>
          </p:cNvSpPr>
          <p:nvPr>
            <p:ph type="body" sz="quarter" idx="23" hasCustomPrompt="1"/>
          </p:nvPr>
        </p:nvSpPr>
        <p:spPr>
          <a:xfrm>
            <a:off x="2839097" y="4260963"/>
            <a:ext cx="1264489" cy="423333"/>
          </a:xfrm>
        </p:spPr>
        <p:txBody>
          <a:bodyPr anchor="b">
            <a:noAutofit/>
          </a:bodyPr>
          <a:lstStyle>
            <a:lvl1pPr marL="0" indent="0">
              <a:lnSpc>
                <a:spcPct val="100000"/>
              </a:lnSpc>
              <a:spcBef>
                <a:spcPts val="0"/>
              </a:spcBef>
              <a:buNone/>
              <a:defRPr sz="13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Milestone</a:t>
            </a:r>
          </a:p>
        </p:txBody>
      </p:sp>
      <p:sp>
        <p:nvSpPr>
          <p:cNvPr id="14" name="Text Placeholder 7">
            <a:extLst>
              <a:ext uri="{FF2B5EF4-FFF2-40B4-BE49-F238E27FC236}">
                <a16:creationId xmlns:a16="http://schemas.microsoft.com/office/drawing/2014/main" id="{66802E5F-A852-2D2D-3C93-8898C7666139}"/>
              </a:ext>
            </a:extLst>
          </p:cNvPr>
          <p:cNvSpPr>
            <a:spLocks noGrp="1"/>
          </p:cNvSpPr>
          <p:nvPr>
            <p:ph type="body" sz="quarter" idx="24" hasCustomPrompt="1"/>
          </p:nvPr>
        </p:nvSpPr>
        <p:spPr>
          <a:xfrm>
            <a:off x="2762240" y="4040292"/>
            <a:ext cx="94828" cy="94828"/>
          </a:xfrm>
          <a:prstGeom prst="ellipse">
            <a:avLst/>
          </a:prstGeom>
          <a:solidFill>
            <a:schemeClr val="bg1"/>
          </a:solidFill>
        </p:spPr>
        <p:txBody>
          <a:bodyPr anchor="b">
            <a:noAutofit/>
          </a:bodyPr>
          <a:lstStyle>
            <a:lvl1pPr marL="0" indent="0" algn="ctr">
              <a:lnSpc>
                <a:spcPct val="100000"/>
              </a:lnSpc>
              <a:spcBef>
                <a:spcPts val="0"/>
              </a:spcBef>
              <a:buNone/>
              <a:defRPr sz="10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p>
        </p:txBody>
      </p:sp>
      <p:sp>
        <p:nvSpPr>
          <p:cNvPr id="15" name="Text Placeholder 37">
            <a:extLst>
              <a:ext uri="{FF2B5EF4-FFF2-40B4-BE49-F238E27FC236}">
                <a16:creationId xmlns:a16="http://schemas.microsoft.com/office/drawing/2014/main" id="{B4D97054-802D-1200-213D-9DEAABEABCBF}"/>
              </a:ext>
            </a:extLst>
          </p:cNvPr>
          <p:cNvSpPr>
            <a:spLocks noGrp="1"/>
          </p:cNvSpPr>
          <p:nvPr>
            <p:ph type="body" sz="quarter" idx="25" hasCustomPrompt="1"/>
          </p:nvPr>
        </p:nvSpPr>
        <p:spPr>
          <a:xfrm flipV="1">
            <a:off x="2780212" y="4084320"/>
            <a:ext cx="58884" cy="679790"/>
          </a:xfrm>
          <a:custGeom>
            <a:avLst/>
            <a:gdLst>
              <a:gd name="connsiteX0" fmla="*/ 29442 w 58884"/>
              <a:gd name="connsiteY0" fmla="*/ 0 h 679790"/>
              <a:gd name="connsiteX1" fmla="*/ 58884 w 58884"/>
              <a:gd name="connsiteY1" fmla="*/ 29442 h 679790"/>
              <a:gd name="connsiteX2" fmla="*/ 50261 w 58884"/>
              <a:gd name="connsiteY2" fmla="*/ 50261 h 679790"/>
              <a:gd name="connsiteX3" fmla="*/ 34842 w 58884"/>
              <a:gd name="connsiteY3" fmla="*/ 56647 h 679790"/>
              <a:gd name="connsiteX4" fmla="*/ 34842 w 58884"/>
              <a:gd name="connsiteY4" fmla="*/ 679790 h 679790"/>
              <a:gd name="connsiteX5" fmla="*/ 24042 w 58884"/>
              <a:gd name="connsiteY5" fmla="*/ 679790 h 679790"/>
              <a:gd name="connsiteX6" fmla="*/ 24042 w 58884"/>
              <a:gd name="connsiteY6" fmla="*/ 56647 h 679790"/>
              <a:gd name="connsiteX7" fmla="*/ 8624 w 58884"/>
              <a:gd name="connsiteY7" fmla="*/ 50261 h 679790"/>
              <a:gd name="connsiteX8" fmla="*/ 0 w 58884"/>
              <a:gd name="connsiteY8" fmla="*/ 29442 h 679790"/>
              <a:gd name="connsiteX9" fmla="*/ 29442 w 58884"/>
              <a:gd name="connsiteY9" fmla="*/ 0 h 6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884" h="679790">
                <a:moveTo>
                  <a:pt x="29442" y="0"/>
                </a:moveTo>
                <a:cubicBezTo>
                  <a:pt x="45702" y="0"/>
                  <a:pt x="58884" y="13182"/>
                  <a:pt x="58884" y="29442"/>
                </a:cubicBezTo>
                <a:cubicBezTo>
                  <a:pt x="58884" y="37572"/>
                  <a:pt x="55589" y="44933"/>
                  <a:pt x="50261" y="50261"/>
                </a:cubicBezTo>
                <a:lnTo>
                  <a:pt x="34842" y="56647"/>
                </a:lnTo>
                <a:lnTo>
                  <a:pt x="34842" y="679790"/>
                </a:lnTo>
                <a:lnTo>
                  <a:pt x="24042" y="679790"/>
                </a:lnTo>
                <a:lnTo>
                  <a:pt x="24042" y="56647"/>
                </a:lnTo>
                <a:lnTo>
                  <a:pt x="8624" y="50261"/>
                </a:lnTo>
                <a:cubicBezTo>
                  <a:pt x="3296" y="44933"/>
                  <a:pt x="0" y="37572"/>
                  <a:pt x="0" y="29442"/>
                </a:cubicBezTo>
                <a:cubicBezTo>
                  <a:pt x="0" y="13182"/>
                  <a:pt x="13182" y="0"/>
                  <a:pt x="29442" y="0"/>
                </a:cubicBez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p>
        </p:txBody>
      </p:sp>
      <p:sp>
        <p:nvSpPr>
          <p:cNvPr id="16" name="Text Placeholder 7">
            <a:extLst>
              <a:ext uri="{FF2B5EF4-FFF2-40B4-BE49-F238E27FC236}">
                <a16:creationId xmlns:a16="http://schemas.microsoft.com/office/drawing/2014/main" id="{5F9A464E-36BA-78EC-8B82-85BECF9499FD}"/>
              </a:ext>
            </a:extLst>
          </p:cNvPr>
          <p:cNvSpPr>
            <a:spLocks noGrp="1"/>
          </p:cNvSpPr>
          <p:nvPr>
            <p:ph type="body" sz="quarter" idx="26"/>
          </p:nvPr>
        </p:nvSpPr>
        <p:spPr>
          <a:xfrm>
            <a:off x="4339603" y="4395893"/>
            <a:ext cx="1641803" cy="423333"/>
          </a:xfrm>
        </p:spPr>
        <p:txBody>
          <a:bodyPr anchor="t">
            <a:noAutofit/>
          </a:bodyPr>
          <a:lstStyle>
            <a:lvl1pPr marL="0" indent="0">
              <a:lnSpc>
                <a:spcPct val="100000"/>
              </a:lnSpc>
              <a:spcBef>
                <a:spcPts val="0"/>
              </a:spcBef>
              <a:buNone/>
              <a:defRPr sz="14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Click to edit Master</a:t>
            </a:r>
          </a:p>
        </p:txBody>
      </p:sp>
      <p:sp>
        <p:nvSpPr>
          <p:cNvPr id="17" name="Text Placeholder 7">
            <a:extLst>
              <a:ext uri="{FF2B5EF4-FFF2-40B4-BE49-F238E27FC236}">
                <a16:creationId xmlns:a16="http://schemas.microsoft.com/office/drawing/2014/main" id="{F985471C-71E7-2A9F-2CD2-D18A4DEE6A3B}"/>
              </a:ext>
            </a:extLst>
          </p:cNvPr>
          <p:cNvSpPr>
            <a:spLocks noGrp="1"/>
          </p:cNvSpPr>
          <p:nvPr>
            <p:ph type="body" sz="quarter" idx="27"/>
          </p:nvPr>
        </p:nvSpPr>
        <p:spPr>
          <a:xfrm>
            <a:off x="4336189" y="5179227"/>
            <a:ext cx="1641803" cy="1094573"/>
          </a:xfrm>
        </p:spPr>
        <p:txBody>
          <a:bodyPr anchor="t">
            <a:noAutofit/>
          </a:bodyPr>
          <a:lstStyle>
            <a:lvl1pPr marL="0" indent="0">
              <a:lnSpc>
                <a:spcPct val="100000"/>
              </a:lnSpc>
              <a:spcBef>
                <a:spcPts val="0"/>
              </a:spcBef>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8" name="Text Placeholder 7">
            <a:extLst>
              <a:ext uri="{FF2B5EF4-FFF2-40B4-BE49-F238E27FC236}">
                <a16:creationId xmlns:a16="http://schemas.microsoft.com/office/drawing/2014/main" id="{7554BCB0-8A73-8A6A-22F3-ECF35C003B99}"/>
              </a:ext>
            </a:extLst>
          </p:cNvPr>
          <p:cNvSpPr>
            <a:spLocks noGrp="1"/>
          </p:cNvSpPr>
          <p:nvPr>
            <p:ph type="body" sz="quarter" idx="28" hasCustomPrompt="1"/>
          </p:nvPr>
        </p:nvSpPr>
        <p:spPr>
          <a:xfrm>
            <a:off x="4713503" y="3484167"/>
            <a:ext cx="1264489" cy="423333"/>
          </a:xfrm>
        </p:spPr>
        <p:txBody>
          <a:bodyPr anchor="b">
            <a:noAutofit/>
          </a:bodyPr>
          <a:lstStyle>
            <a:lvl1pPr marL="0" indent="0">
              <a:lnSpc>
                <a:spcPct val="100000"/>
              </a:lnSpc>
              <a:spcBef>
                <a:spcPts val="0"/>
              </a:spcBef>
              <a:buNone/>
              <a:defRPr sz="13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Milestone</a:t>
            </a:r>
          </a:p>
        </p:txBody>
      </p:sp>
      <p:sp>
        <p:nvSpPr>
          <p:cNvPr id="19" name="Text Placeholder 7">
            <a:extLst>
              <a:ext uri="{FF2B5EF4-FFF2-40B4-BE49-F238E27FC236}">
                <a16:creationId xmlns:a16="http://schemas.microsoft.com/office/drawing/2014/main" id="{EEEBB83A-0700-B6B7-31D6-CEA5E0D0CB13}"/>
              </a:ext>
            </a:extLst>
          </p:cNvPr>
          <p:cNvSpPr>
            <a:spLocks noGrp="1"/>
          </p:cNvSpPr>
          <p:nvPr>
            <p:ph type="body" sz="quarter" idx="29" hasCustomPrompt="1"/>
          </p:nvPr>
        </p:nvSpPr>
        <p:spPr>
          <a:xfrm>
            <a:off x="4636646" y="4040292"/>
            <a:ext cx="94828" cy="94828"/>
          </a:xfrm>
          <a:prstGeom prst="ellipse">
            <a:avLst/>
          </a:prstGeom>
          <a:solidFill>
            <a:schemeClr val="bg1"/>
          </a:solidFill>
        </p:spPr>
        <p:txBody>
          <a:bodyPr anchor="b">
            <a:noAutofit/>
          </a:bodyPr>
          <a:lstStyle>
            <a:lvl1pPr marL="0" indent="0" algn="ctr">
              <a:lnSpc>
                <a:spcPct val="100000"/>
              </a:lnSpc>
              <a:spcBef>
                <a:spcPts val="0"/>
              </a:spcBef>
              <a:buNone/>
              <a:defRPr sz="10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p>
        </p:txBody>
      </p:sp>
      <p:sp>
        <p:nvSpPr>
          <p:cNvPr id="20" name="Text Placeholder 37">
            <a:extLst>
              <a:ext uri="{FF2B5EF4-FFF2-40B4-BE49-F238E27FC236}">
                <a16:creationId xmlns:a16="http://schemas.microsoft.com/office/drawing/2014/main" id="{2E90BF91-7380-94AC-1FA5-1A514AB0E649}"/>
              </a:ext>
            </a:extLst>
          </p:cNvPr>
          <p:cNvSpPr>
            <a:spLocks noGrp="1"/>
          </p:cNvSpPr>
          <p:nvPr>
            <p:ph type="body" sz="quarter" idx="30" hasCustomPrompt="1"/>
          </p:nvPr>
        </p:nvSpPr>
        <p:spPr>
          <a:xfrm>
            <a:off x="4654618" y="3397210"/>
            <a:ext cx="58884" cy="679790"/>
          </a:xfrm>
          <a:custGeom>
            <a:avLst/>
            <a:gdLst>
              <a:gd name="connsiteX0" fmla="*/ 29442 w 58884"/>
              <a:gd name="connsiteY0" fmla="*/ 0 h 679790"/>
              <a:gd name="connsiteX1" fmla="*/ 58884 w 58884"/>
              <a:gd name="connsiteY1" fmla="*/ 29442 h 679790"/>
              <a:gd name="connsiteX2" fmla="*/ 50261 w 58884"/>
              <a:gd name="connsiteY2" fmla="*/ 50261 h 679790"/>
              <a:gd name="connsiteX3" fmla="*/ 34842 w 58884"/>
              <a:gd name="connsiteY3" fmla="*/ 56647 h 679790"/>
              <a:gd name="connsiteX4" fmla="*/ 34842 w 58884"/>
              <a:gd name="connsiteY4" fmla="*/ 679790 h 679790"/>
              <a:gd name="connsiteX5" fmla="*/ 24042 w 58884"/>
              <a:gd name="connsiteY5" fmla="*/ 679790 h 679790"/>
              <a:gd name="connsiteX6" fmla="*/ 24042 w 58884"/>
              <a:gd name="connsiteY6" fmla="*/ 56647 h 679790"/>
              <a:gd name="connsiteX7" fmla="*/ 8624 w 58884"/>
              <a:gd name="connsiteY7" fmla="*/ 50261 h 679790"/>
              <a:gd name="connsiteX8" fmla="*/ 0 w 58884"/>
              <a:gd name="connsiteY8" fmla="*/ 29442 h 679790"/>
              <a:gd name="connsiteX9" fmla="*/ 29442 w 58884"/>
              <a:gd name="connsiteY9" fmla="*/ 0 h 6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884" h="679790">
                <a:moveTo>
                  <a:pt x="29442" y="0"/>
                </a:moveTo>
                <a:cubicBezTo>
                  <a:pt x="45702" y="0"/>
                  <a:pt x="58884" y="13182"/>
                  <a:pt x="58884" y="29442"/>
                </a:cubicBezTo>
                <a:cubicBezTo>
                  <a:pt x="58884" y="37572"/>
                  <a:pt x="55589" y="44933"/>
                  <a:pt x="50261" y="50261"/>
                </a:cubicBezTo>
                <a:lnTo>
                  <a:pt x="34842" y="56647"/>
                </a:lnTo>
                <a:lnTo>
                  <a:pt x="34842" y="679790"/>
                </a:lnTo>
                <a:lnTo>
                  <a:pt x="24042" y="679790"/>
                </a:lnTo>
                <a:lnTo>
                  <a:pt x="24042" y="56647"/>
                </a:lnTo>
                <a:lnTo>
                  <a:pt x="8624" y="50261"/>
                </a:lnTo>
                <a:cubicBezTo>
                  <a:pt x="3296" y="44933"/>
                  <a:pt x="0" y="37572"/>
                  <a:pt x="0" y="29442"/>
                </a:cubicBezTo>
                <a:cubicBezTo>
                  <a:pt x="0" y="13182"/>
                  <a:pt x="13182" y="0"/>
                  <a:pt x="29442" y="0"/>
                </a:cubicBez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p>
        </p:txBody>
      </p:sp>
      <p:sp>
        <p:nvSpPr>
          <p:cNvPr id="21" name="Text Placeholder 7">
            <a:extLst>
              <a:ext uri="{FF2B5EF4-FFF2-40B4-BE49-F238E27FC236}">
                <a16:creationId xmlns:a16="http://schemas.microsoft.com/office/drawing/2014/main" id="{C08780A0-29AE-20CD-D5E3-AC2B3983C838}"/>
              </a:ext>
            </a:extLst>
          </p:cNvPr>
          <p:cNvSpPr>
            <a:spLocks noGrp="1"/>
          </p:cNvSpPr>
          <p:nvPr>
            <p:ph type="body" sz="quarter" idx="31"/>
          </p:nvPr>
        </p:nvSpPr>
        <p:spPr>
          <a:xfrm>
            <a:off x="6214009" y="1724695"/>
            <a:ext cx="1641803" cy="423333"/>
          </a:xfrm>
        </p:spPr>
        <p:txBody>
          <a:bodyPr anchor="t">
            <a:noAutofit/>
          </a:bodyPr>
          <a:lstStyle>
            <a:lvl1pPr marL="0" indent="0">
              <a:lnSpc>
                <a:spcPct val="100000"/>
              </a:lnSpc>
              <a:spcBef>
                <a:spcPts val="0"/>
              </a:spcBef>
              <a:buNone/>
              <a:defRPr sz="14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Click to edit Master</a:t>
            </a:r>
          </a:p>
        </p:txBody>
      </p:sp>
      <p:sp>
        <p:nvSpPr>
          <p:cNvPr id="22" name="Text Placeholder 7">
            <a:extLst>
              <a:ext uri="{FF2B5EF4-FFF2-40B4-BE49-F238E27FC236}">
                <a16:creationId xmlns:a16="http://schemas.microsoft.com/office/drawing/2014/main" id="{C716A020-77F8-3D14-2A31-111EBFA40180}"/>
              </a:ext>
            </a:extLst>
          </p:cNvPr>
          <p:cNvSpPr>
            <a:spLocks noGrp="1"/>
          </p:cNvSpPr>
          <p:nvPr>
            <p:ph type="body" sz="quarter" idx="32"/>
          </p:nvPr>
        </p:nvSpPr>
        <p:spPr>
          <a:xfrm>
            <a:off x="6210595" y="2508029"/>
            <a:ext cx="1641803" cy="1094573"/>
          </a:xfrm>
        </p:spPr>
        <p:txBody>
          <a:bodyPr anchor="t">
            <a:noAutofit/>
          </a:bodyPr>
          <a:lstStyle>
            <a:lvl1pPr marL="0" indent="0">
              <a:lnSpc>
                <a:spcPct val="100000"/>
              </a:lnSpc>
              <a:spcBef>
                <a:spcPts val="0"/>
              </a:spcBef>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23" name="Text Placeholder 7">
            <a:extLst>
              <a:ext uri="{FF2B5EF4-FFF2-40B4-BE49-F238E27FC236}">
                <a16:creationId xmlns:a16="http://schemas.microsoft.com/office/drawing/2014/main" id="{7FD8A23C-16BF-F5F8-3277-D9B61DDDEB90}"/>
              </a:ext>
            </a:extLst>
          </p:cNvPr>
          <p:cNvSpPr>
            <a:spLocks noGrp="1"/>
          </p:cNvSpPr>
          <p:nvPr>
            <p:ph type="body" sz="quarter" idx="33" hasCustomPrompt="1"/>
          </p:nvPr>
        </p:nvSpPr>
        <p:spPr>
          <a:xfrm>
            <a:off x="6587909" y="4260963"/>
            <a:ext cx="1264489" cy="423333"/>
          </a:xfrm>
        </p:spPr>
        <p:txBody>
          <a:bodyPr anchor="b">
            <a:noAutofit/>
          </a:bodyPr>
          <a:lstStyle>
            <a:lvl1pPr marL="0" indent="0">
              <a:lnSpc>
                <a:spcPct val="100000"/>
              </a:lnSpc>
              <a:spcBef>
                <a:spcPts val="0"/>
              </a:spcBef>
              <a:buNone/>
              <a:defRPr sz="13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Milestone</a:t>
            </a:r>
          </a:p>
        </p:txBody>
      </p:sp>
      <p:sp>
        <p:nvSpPr>
          <p:cNvPr id="24" name="Text Placeholder 7">
            <a:extLst>
              <a:ext uri="{FF2B5EF4-FFF2-40B4-BE49-F238E27FC236}">
                <a16:creationId xmlns:a16="http://schemas.microsoft.com/office/drawing/2014/main" id="{64045693-C54C-3603-BA5A-618CF3E395BB}"/>
              </a:ext>
            </a:extLst>
          </p:cNvPr>
          <p:cNvSpPr>
            <a:spLocks noGrp="1"/>
          </p:cNvSpPr>
          <p:nvPr>
            <p:ph type="body" sz="quarter" idx="34" hasCustomPrompt="1"/>
          </p:nvPr>
        </p:nvSpPr>
        <p:spPr>
          <a:xfrm>
            <a:off x="6511052" y="4040292"/>
            <a:ext cx="94828" cy="94828"/>
          </a:xfrm>
          <a:prstGeom prst="ellipse">
            <a:avLst/>
          </a:prstGeom>
          <a:solidFill>
            <a:schemeClr val="bg1"/>
          </a:solidFill>
        </p:spPr>
        <p:txBody>
          <a:bodyPr anchor="b">
            <a:noAutofit/>
          </a:bodyPr>
          <a:lstStyle>
            <a:lvl1pPr marL="0" indent="0" algn="ctr">
              <a:lnSpc>
                <a:spcPct val="100000"/>
              </a:lnSpc>
              <a:spcBef>
                <a:spcPts val="0"/>
              </a:spcBef>
              <a:buNone/>
              <a:defRPr sz="10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p>
        </p:txBody>
      </p:sp>
      <p:sp>
        <p:nvSpPr>
          <p:cNvPr id="25" name="Text Placeholder 37">
            <a:extLst>
              <a:ext uri="{FF2B5EF4-FFF2-40B4-BE49-F238E27FC236}">
                <a16:creationId xmlns:a16="http://schemas.microsoft.com/office/drawing/2014/main" id="{76271585-EBA3-B68B-5DFA-84AF64DF05AE}"/>
              </a:ext>
            </a:extLst>
          </p:cNvPr>
          <p:cNvSpPr>
            <a:spLocks noGrp="1"/>
          </p:cNvSpPr>
          <p:nvPr>
            <p:ph type="body" sz="quarter" idx="35" hasCustomPrompt="1"/>
          </p:nvPr>
        </p:nvSpPr>
        <p:spPr>
          <a:xfrm flipV="1">
            <a:off x="6529024" y="4084320"/>
            <a:ext cx="58884" cy="679790"/>
          </a:xfrm>
          <a:custGeom>
            <a:avLst/>
            <a:gdLst>
              <a:gd name="connsiteX0" fmla="*/ 29442 w 58884"/>
              <a:gd name="connsiteY0" fmla="*/ 0 h 679790"/>
              <a:gd name="connsiteX1" fmla="*/ 58884 w 58884"/>
              <a:gd name="connsiteY1" fmla="*/ 29442 h 679790"/>
              <a:gd name="connsiteX2" fmla="*/ 50261 w 58884"/>
              <a:gd name="connsiteY2" fmla="*/ 50261 h 679790"/>
              <a:gd name="connsiteX3" fmla="*/ 34842 w 58884"/>
              <a:gd name="connsiteY3" fmla="*/ 56647 h 679790"/>
              <a:gd name="connsiteX4" fmla="*/ 34842 w 58884"/>
              <a:gd name="connsiteY4" fmla="*/ 679790 h 679790"/>
              <a:gd name="connsiteX5" fmla="*/ 24042 w 58884"/>
              <a:gd name="connsiteY5" fmla="*/ 679790 h 679790"/>
              <a:gd name="connsiteX6" fmla="*/ 24042 w 58884"/>
              <a:gd name="connsiteY6" fmla="*/ 56647 h 679790"/>
              <a:gd name="connsiteX7" fmla="*/ 8624 w 58884"/>
              <a:gd name="connsiteY7" fmla="*/ 50261 h 679790"/>
              <a:gd name="connsiteX8" fmla="*/ 0 w 58884"/>
              <a:gd name="connsiteY8" fmla="*/ 29442 h 679790"/>
              <a:gd name="connsiteX9" fmla="*/ 29442 w 58884"/>
              <a:gd name="connsiteY9" fmla="*/ 0 h 6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884" h="679790">
                <a:moveTo>
                  <a:pt x="29442" y="0"/>
                </a:moveTo>
                <a:cubicBezTo>
                  <a:pt x="45702" y="0"/>
                  <a:pt x="58884" y="13182"/>
                  <a:pt x="58884" y="29442"/>
                </a:cubicBezTo>
                <a:cubicBezTo>
                  <a:pt x="58884" y="37572"/>
                  <a:pt x="55589" y="44933"/>
                  <a:pt x="50261" y="50261"/>
                </a:cubicBezTo>
                <a:lnTo>
                  <a:pt x="34842" y="56647"/>
                </a:lnTo>
                <a:lnTo>
                  <a:pt x="34842" y="679790"/>
                </a:lnTo>
                <a:lnTo>
                  <a:pt x="24042" y="679790"/>
                </a:lnTo>
                <a:lnTo>
                  <a:pt x="24042" y="56647"/>
                </a:lnTo>
                <a:lnTo>
                  <a:pt x="8624" y="50261"/>
                </a:lnTo>
                <a:cubicBezTo>
                  <a:pt x="3296" y="44933"/>
                  <a:pt x="0" y="37572"/>
                  <a:pt x="0" y="29442"/>
                </a:cubicBezTo>
                <a:cubicBezTo>
                  <a:pt x="0" y="13182"/>
                  <a:pt x="13182" y="0"/>
                  <a:pt x="29442" y="0"/>
                </a:cubicBez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p>
        </p:txBody>
      </p:sp>
      <p:sp>
        <p:nvSpPr>
          <p:cNvPr id="26" name="Text Placeholder 7">
            <a:extLst>
              <a:ext uri="{FF2B5EF4-FFF2-40B4-BE49-F238E27FC236}">
                <a16:creationId xmlns:a16="http://schemas.microsoft.com/office/drawing/2014/main" id="{E8DA0FA2-810D-B25A-CCB8-F3362879CDE6}"/>
              </a:ext>
            </a:extLst>
          </p:cNvPr>
          <p:cNvSpPr>
            <a:spLocks noGrp="1"/>
          </p:cNvSpPr>
          <p:nvPr>
            <p:ph type="body" sz="quarter" idx="36"/>
          </p:nvPr>
        </p:nvSpPr>
        <p:spPr>
          <a:xfrm>
            <a:off x="8088415" y="4395893"/>
            <a:ext cx="1641803" cy="423333"/>
          </a:xfrm>
        </p:spPr>
        <p:txBody>
          <a:bodyPr anchor="t">
            <a:noAutofit/>
          </a:bodyPr>
          <a:lstStyle>
            <a:lvl1pPr marL="0" indent="0">
              <a:lnSpc>
                <a:spcPct val="100000"/>
              </a:lnSpc>
              <a:spcBef>
                <a:spcPts val="0"/>
              </a:spcBef>
              <a:buNone/>
              <a:defRPr sz="14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Click to edit Master</a:t>
            </a:r>
          </a:p>
        </p:txBody>
      </p:sp>
      <p:sp>
        <p:nvSpPr>
          <p:cNvPr id="27" name="Text Placeholder 7">
            <a:extLst>
              <a:ext uri="{FF2B5EF4-FFF2-40B4-BE49-F238E27FC236}">
                <a16:creationId xmlns:a16="http://schemas.microsoft.com/office/drawing/2014/main" id="{20C57CB0-2E73-96C0-3605-3E1BBA287705}"/>
              </a:ext>
            </a:extLst>
          </p:cNvPr>
          <p:cNvSpPr>
            <a:spLocks noGrp="1"/>
          </p:cNvSpPr>
          <p:nvPr>
            <p:ph type="body" sz="quarter" idx="37"/>
          </p:nvPr>
        </p:nvSpPr>
        <p:spPr>
          <a:xfrm>
            <a:off x="8085001" y="5179227"/>
            <a:ext cx="1641803" cy="1094573"/>
          </a:xfrm>
        </p:spPr>
        <p:txBody>
          <a:bodyPr anchor="t">
            <a:noAutofit/>
          </a:bodyPr>
          <a:lstStyle>
            <a:lvl1pPr marL="0" indent="0">
              <a:lnSpc>
                <a:spcPct val="100000"/>
              </a:lnSpc>
              <a:spcBef>
                <a:spcPts val="0"/>
              </a:spcBef>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28" name="Text Placeholder 7">
            <a:extLst>
              <a:ext uri="{FF2B5EF4-FFF2-40B4-BE49-F238E27FC236}">
                <a16:creationId xmlns:a16="http://schemas.microsoft.com/office/drawing/2014/main" id="{A5095775-CE62-DB6E-5643-B992A8FA296B}"/>
              </a:ext>
            </a:extLst>
          </p:cNvPr>
          <p:cNvSpPr>
            <a:spLocks noGrp="1"/>
          </p:cNvSpPr>
          <p:nvPr>
            <p:ph type="body" sz="quarter" idx="38" hasCustomPrompt="1"/>
          </p:nvPr>
        </p:nvSpPr>
        <p:spPr>
          <a:xfrm>
            <a:off x="8462315" y="3484167"/>
            <a:ext cx="1264489" cy="423333"/>
          </a:xfrm>
        </p:spPr>
        <p:txBody>
          <a:bodyPr anchor="b">
            <a:noAutofit/>
          </a:bodyPr>
          <a:lstStyle>
            <a:lvl1pPr marL="0" indent="0">
              <a:lnSpc>
                <a:spcPct val="100000"/>
              </a:lnSpc>
              <a:spcBef>
                <a:spcPts val="0"/>
              </a:spcBef>
              <a:buNone/>
              <a:defRPr sz="13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Milestone</a:t>
            </a:r>
          </a:p>
        </p:txBody>
      </p:sp>
      <p:sp>
        <p:nvSpPr>
          <p:cNvPr id="29" name="Text Placeholder 7">
            <a:extLst>
              <a:ext uri="{FF2B5EF4-FFF2-40B4-BE49-F238E27FC236}">
                <a16:creationId xmlns:a16="http://schemas.microsoft.com/office/drawing/2014/main" id="{15C26498-5BE4-49C6-BDC7-99EBFBD07B16}"/>
              </a:ext>
            </a:extLst>
          </p:cNvPr>
          <p:cNvSpPr>
            <a:spLocks noGrp="1"/>
          </p:cNvSpPr>
          <p:nvPr>
            <p:ph type="body" sz="quarter" idx="39" hasCustomPrompt="1"/>
          </p:nvPr>
        </p:nvSpPr>
        <p:spPr>
          <a:xfrm>
            <a:off x="8385458" y="4040292"/>
            <a:ext cx="94828" cy="94828"/>
          </a:xfrm>
          <a:prstGeom prst="ellipse">
            <a:avLst/>
          </a:prstGeom>
          <a:solidFill>
            <a:schemeClr val="bg1"/>
          </a:solidFill>
        </p:spPr>
        <p:txBody>
          <a:bodyPr anchor="b">
            <a:noAutofit/>
          </a:bodyPr>
          <a:lstStyle>
            <a:lvl1pPr marL="0" indent="0" algn="ctr">
              <a:lnSpc>
                <a:spcPct val="100000"/>
              </a:lnSpc>
              <a:spcBef>
                <a:spcPts val="0"/>
              </a:spcBef>
              <a:buNone/>
              <a:defRPr sz="10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p>
        </p:txBody>
      </p:sp>
      <p:sp>
        <p:nvSpPr>
          <p:cNvPr id="30" name="Text Placeholder 37">
            <a:extLst>
              <a:ext uri="{FF2B5EF4-FFF2-40B4-BE49-F238E27FC236}">
                <a16:creationId xmlns:a16="http://schemas.microsoft.com/office/drawing/2014/main" id="{7C20FD34-F46F-2B5D-8F3B-9DC5FC6EE0FF}"/>
              </a:ext>
            </a:extLst>
          </p:cNvPr>
          <p:cNvSpPr>
            <a:spLocks noGrp="1"/>
          </p:cNvSpPr>
          <p:nvPr>
            <p:ph type="body" sz="quarter" idx="40" hasCustomPrompt="1"/>
          </p:nvPr>
        </p:nvSpPr>
        <p:spPr>
          <a:xfrm>
            <a:off x="8403430" y="3397210"/>
            <a:ext cx="58884" cy="679790"/>
          </a:xfrm>
          <a:custGeom>
            <a:avLst/>
            <a:gdLst>
              <a:gd name="connsiteX0" fmla="*/ 29442 w 58884"/>
              <a:gd name="connsiteY0" fmla="*/ 0 h 679790"/>
              <a:gd name="connsiteX1" fmla="*/ 58884 w 58884"/>
              <a:gd name="connsiteY1" fmla="*/ 29442 h 679790"/>
              <a:gd name="connsiteX2" fmla="*/ 50261 w 58884"/>
              <a:gd name="connsiteY2" fmla="*/ 50261 h 679790"/>
              <a:gd name="connsiteX3" fmla="*/ 34842 w 58884"/>
              <a:gd name="connsiteY3" fmla="*/ 56647 h 679790"/>
              <a:gd name="connsiteX4" fmla="*/ 34842 w 58884"/>
              <a:gd name="connsiteY4" fmla="*/ 679790 h 679790"/>
              <a:gd name="connsiteX5" fmla="*/ 24042 w 58884"/>
              <a:gd name="connsiteY5" fmla="*/ 679790 h 679790"/>
              <a:gd name="connsiteX6" fmla="*/ 24042 w 58884"/>
              <a:gd name="connsiteY6" fmla="*/ 56647 h 679790"/>
              <a:gd name="connsiteX7" fmla="*/ 8624 w 58884"/>
              <a:gd name="connsiteY7" fmla="*/ 50261 h 679790"/>
              <a:gd name="connsiteX8" fmla="*/ 0 w 58884"/>
              <a:gd name="connsiteY8" fmla="*/ 29442 h 679790"/>
              <a:gd name="connsiteX9" fmla="*/ 29442 w 58884"/>
              <a:gd name="connsiteY9" fmla="*/ 0 h 6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884" h="679790">
                <a:moveTo>
                  <a:pt x="29442" y="0"/>
                </a:moveTo>
                <a:cubicBezTo>
                  <a:pt x="45702" y="0"/>
                  <a:pt x="58884" y="13182"/>
                  <a:pt x="58884" y="29442"/>
                </a:cubicBezTo>
                <a:cubicBezTo>
                  <a:pt x="58884" y="37572"/>
                  <a:pt x="55589" y="44933"/>
                  <a:pt x="50261" y="50261"/>
                </a:cubicBezTo>
                <a:lnTo>
                  <a:pt x="34842" y="56647"/>
                </a:lnTo>
                <a:lnTo>
                  <a:pt x="34842" y="679790"/>
                </a:lnTo>
                <a:lnTo>
                  <a:pt x="24042" y="679790"/>
                </a:lnTo>
                <a:lnTo>
                  <a:pt x="24042" y="56647"/>
                </a:lnTo>
                <a:lnTo>
                  <a:pt x="8624" y="50261"/>
                </a:lnTo>
                <a:cubicBezTo>
                  <a:pt x="3296" y="44933"/>
                  <a:pt x="0" y="37572"/>
                  <a:pt x="0" y="29442"/>
                </a:cubicBezTo>
                <a:cubicBezTo>
                  <a:pt x="0" y="13182"/>
                  <a:pt x="13182" y="0"/>
                  <a:pt x="29442" y="0"/>
                </a:cubicBez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p>
        </p:txBody>
      </p:sp>
      <p:sp>
        <p:nvSpPr>
          <p:cNvPr id="39" name="Text Placeholder 7">
            <a:extLst>
              <a:ext uri="{FF2B5EF4-FFF2-40B4-BE49-F238E27FC236}">
                <a16:creationId xmlns:a16="http://schemas.microsoft.com/office/drawing/2014/main" id="{4E0BB22D-6F32-DD2D-2A63-BE6F78B6D00C}"/>
              </a:ext>
            </a:extLst>
          </p:cNvPr>
          <p:cNvSpPr>
            <a:spLocks noGrp="1"/>
          </p:cNvSpPr>
          <p:nvPr>
            <p:ph type="body" sz="quarter" idx="41"/>
          </p:nvPr>
        </p:nvSpPr>
        <p:spPr>
          <a:xfrm>
            <a:off x="9962820" y="1724695"/>
            <a:ext cx="1641803" cy="423333"/>
          </a:xfrm>
        </p:spPr>
        <p:txBody>
          <a:bodyPr anchor="t">
            <a:noAutofit/>
          </a:bodyPr>
          <a:lstStyle>
            <a:lvl1pPr marL="0" indent="0">
              <a:lnSpc>
                <a:spcPct val="100000"/>
              </a:lnSpc>
              <a:spcBef>
                <a:spcPts val="0"/>
              </a:spcBef>
              <a:buNone/>
              <a:defRPr sz="14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Click to edit Master</a:t>
            </a:r>
          </a:p>
        </p:txBody>
      </p:sp>
      <p:sp>
        <p:nvSpPr>
          <p:cNvPr id="40" name="Text Placeholder 7">
            <a:extLst>
              <a:ext uri="{FF2B5EF4-FFF2-40B4-BE49-F238E27FC236}">
                <a16:creationId xmlns:a16="http://schemas.microsoft.com/office/drawing/2014/main" id="{C19ECCD6-6ED2-5B15-447C-B61314E7CDFC}"/>
              </a:ext>
            </a:extLst>
          </p:cNvPr>
          <p:cNvSpPr>
            <a:spLocks noGrp="1"/>
          </p:cNvSpPr>
          <p:nvPr>
            <p:ph type="body" sz="quarter" idx="42"/>
          </p:nvPr>
        </p:nvSpPr>
        <p:spPr>
          <a:xfrm>
            <a:off x="9959406" y="2508029"/>
            <a:ext cx="1641803" cy="1094573"/>
          </a:xfrm>
        </p:spPr>
        <p:txBody>
          <a:bodyPr anchor="t">
            <a:noAutofit/>
          </a:bodyPr>
          <a:lstStyle>
            <a:lvl1pPr marL="0" indent="0">
              <a:lnSpc>
                <a:spcPct val="100000"/>
              </a:lnSpc>
              <a:spcBef>
                <a:spcPts val="0"/>
              </a:spcBef>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41" name="Text Placeholder 7">
            <a:extLst>
              <a:ext uri="{FF2B5EF4-FFF2-40B4-BE49-F238E27FC236}">
                <a16:creationId xmlns:a16="http://schemas.microsoft.com/office/drawing/2014/main" id="{84B770A8-3D75-33D9-16C2-589947A472AB}"/>
              </a:ext>
            </a:extLst>
          </p:cNvPr>
          <p:cNvSpPr>
            <a:spLocks noGrp="1"/>
          </p:cNvSpPr>
          <p:nvPr>
            <p:ph type="body" sz="quarter" idx="43" hasCustomPrompt="1"/>
          </p:nvPr>
        </p:nvSpPr>
        <p:spPr>
          <a:xfrm>
            <a:off x="10336720" y="4260963"/>
            <a:ext cx="1264489" cy="423333"/>
          </a:xfrm>
        </p:spPr>
        <p:txBody>
          <a:bodyPr anchor="b">
            <a:noAutofit/>
          </a:bodyPr>
          <a:lstStyle>
            <a:lvl1pPr marL="0" indent="0">
              <a:lnSpc>
                <a:spcPct val="100000"/>
              </a:lnSpc>
              <a:spcBef>
                <a:spcPts val="0"/>
              </a:spcBef>
              <a:buNone/>
              <a:defRPr sz="13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Milestone</a:t>
            </a:r>
          </a:p>
        </p:txBody>
      </p:sp>
      <p:sp>
        <p:nvSpPr>
          <p:cNvPr id="42" name="Text Placeholder 7">
            <a:extLst>
              <a:ext uri="{FF2B5EF4-FFF2-40B4-BE49-F238E27FC236}">
                <a16:creationId xmlns:a16="http://schemas.microsoft.com/office/drawing/2014/main" id="{D0352AB3-0347-7528-CA9B-290CF11177C4}"/>
              </a:ext>
            </a:extLst>
          </p:cNvPr>
          <p:cNvSpPr>
            <a:spLocks noGrp="1"/>
          </p:cNvSpPr>
          <p:nvPr>
            <p:ph type="body" sz="quarter" idx="44" hasCustomPrompt="1"/>
          </p:nvPr>
        </p:nvSpPr>
        <p:spPr>
          <a:xfrm>
            <a:off x="10259863" y="4040292"/>
            <a:ext cx="94828" cy="94828"/>
          </a:xfrm>
          <a:prstGeom prst="ellipse">
            <a:avLst/>
          </a:prstGeom>
          <a:solidFill>
            <a:schemeClr val="bg1"/>
          </a:solidFill>
        </p:spPr>
        <p:txBody>
          <a:bodyPr anchor="b">
            <a:noAutofit/>
          </a:bodyPr>
          <a:lstStyle>
            <a:lvl1pPr marL="0" indent="0" algn="ctr">
              <a:lnSpc>
                <a:spcPct val="100000"/>
              </a:lnSpc>
              <a:spcBef>
                <a:spcPts val="0"/>
              </a:spcBef>
              <a:buNone/>
              <a:defRPr sz="10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p>
        </p:txBody>
      </p:sp>
      <p:sp>
        <p:nvSpPr>
          <p:cNvPr id="43" name="Text Placeholder 37">
            <a:extLst>
              <a:ext uri="{FF2B5EF4-FFF2-40B4-BE49-F238E27FC236}">
                <a16:creationId xmlns:a16="http://schemas.microsoft.com/office/drawing/2014/main" id="{4A008D60-1662-3363-B6D3-7CDB9E916FAF}"/>
              </a:ext>
            </a:extLst>
          </p:cNvPr>
          <p:cNvSpPr>
            <a:spLocks noGrp="1"/>
          </p:cNvSpPr>
          <p:nvPr>
            <p:ph type="body" sz="quarter" idx="45" hasCustomPrompt="1"/>
          </p:nvPr>
        </p:nvSpPr>
        <p:spPr>
          <a:xfrm flipV="1">
            <a:off x="10277835" y="4084320"/>
            <a:ext cx="58884" cy="679790"/>
          </a:xfrm>
          <a:custGeom>
            <a:avLst/>
            <a:gdLst>
              <a:gd name="connsiteX0" fmla="*/ 29442 w 58884"/>
              <a:gd name="connsiteY0" fmla="*/ 0 h 679790"/>
              <a:gd name="connsiteX1" fmla="*/ 58884 w 58884"/>
              <a:gd name="connsiteY1" fmla="*/ 29442 h 679790"/>
              <a:gd name="connsiteX2" fmla="*/ 50261 w 58884"/>
              <a:gd name="connsiteY2" fmla="*/ 50261 h 679790"/>
              <a:gd name="connsiteX3" fmla="*/ 34842 w 58884"/>
              <a:gd name="connsiteY3" fmla="*/ 56647 h 679790"/>
              <a:gd name="connsiteX4" fmla="*/ 34842 w 58884"/>
              <a:gd name="connsiteY4" fmla="*/ 679790 h 679790"/>
              <a:gd name="connsiteX5" fmla="*/ 24042 w 58884"/>
              <a:gd name="connsiteY5" fmla="*/ 679790 h 679790"/>
              <a:gd name="connsiteX6" fmla="*/ 24042 w 58884"/>
              <a:gd name="connsiteY6" fmla="*/ 56647 h 679790"/>
              <a:gd name="connsiteX7" fmla="*/ 8624 w 58884"/>
              <a:gd name="connsiteY7" fmla="*/ 50261 h 679790"/>
              <a:gd name="connsiteX8" fmla="*/ 0 w 58884"/>
              <a:gd name="connsiteY8" fmla="*/ 29442 h 679790"/>
              <a:gd name="connsiteX9" fmla="*/ 29442 w 58884"/>
              <a:gd name="connsiteY9" fmla="*/ 0 h 6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884" h="679790">
                <a:moveTo>
                  <a:pt x="29442" y="0"/>
                </a:moveTo>
                <a:cubicBezTo>
                  <a:pt x="45702" y="0"/>
                  <a:pt x="58884" y="13182"/>
                  <a:pt x="58884" y="29442"/>
                </a:cubicBezTo>
                <a:cubicBezTo>
                  <a:pt x="58884" y="37572"/>
                  <a:pt x="55589" y="44933"/>
                  <a:pt x="50261" y="50261"/>
                </a:cubicBezTo>
                <a:lnTo>
                  <a:pt x="34842" y="56647"/>
                </a:lnTo>
                <a:lnTo>
                  <a:pt x="34842" y="679790"/>
                </a:lnTo>
                <a:lnTo>
                  <a:pt x="24042" y="679790"/>
                </a:lnTo>
                <a:lnTo>
                  <a:pt x="24042" y="56647"/>
                </a:lnTo>
                <a:lnTo>
                  <a:pt x="8624" y="50261"/>
                </a:lnTo>
                <a:cubicBezTo>
                  <a:pt x="3296" y="44933"/>
                  <a:pt x="0" y="37572"/>
                  <a:pt x="0" y="29442"/>
                </a:cubicBezTo>
                <a:cubicBezTo>
                  <a:pt x="0" y="13182"/>
                  <a:pt x="13182" y="0"/>
                  <a:pt x="29442" y="0"/>
                </a:cubicBez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p>
        </p:txBody>
      </p:sp>
    </p:spTree>
    <p:extLst>
      <p:ext uri="{BB962C8B-B14F-4D97-AF65-F5344CB8AC3E}">
        <p14:creationId xmlns:p14="http://schemas.microsoft.com/office/powerpoint/2010/main" val="286909806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meline I60V5">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DB6E1DFE-554F-BFF5-D289-BA288E4B94A4}"/>
              </a:ext>
            </a:extLst>
          </p:cNvPr>
          <p:cNvSpPr/>
          <p:nvPr userDrawn="1"/>
        </p:nvSpPr>
        <p:spPr>
          <a:xfrm>
            <a:off x="0" y="6273004"/>
            <a:ext cx="12191999" cy="584993"/>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14" name="Group 13">
            <a:extLst>
              <a:ext uri="{FF2B5EF4-FFF2-40B4-BE49-F238E27FC236}">
                <a16:creationId xmlns:a16="http://schemas.microsoft.com/office/drawing/2014/main" id="{9C5D200E-ACDD-ED09-8864-C19DF2DF0131}"/>
              </a:ext>
            </a:extLst>
          </p:cNvPr>
          <p:cNvGrpSpPr/>
          <p:nvPr userDrawn="1"/>
        </p:nvGrpSpPr>
        <p:grpSpPr>
          <a:xfrm>
            <a:off x="4134283" y="3165226"/>
            <a:ext cx="3923434" cy="1307812"/>
            <a:chOff x="4134283" y="2771991"/>
            <a:chExt cx="3923434" cy="1307812"/>
          </a:xfrm>
        </p:grpSpPr>
        <p:grpSp>
          <p:nvGrpSpPr>
            <p:cNvPr id="15" name="Group 14">
              <a:extLst>
                <a:ext uri="{FF2B5EF4-FFF2-40B4-BE49-F238E27FC236}">
                  <a16:creationId xmlns:a16="http://schemas.microsoft.com/office/drawing/2014/main" id="{3F55A1E4-0A7D-61F7-DF47-1F2DCB838D87}"/>
                </a:ext>
              </a:extLst>
            </p:cNvPr>
            <p:cNvGrpSpPr/>
            <p:nvPr userDrawn="1"/>
          </p:nvGrpSpPr>
          <p:grpSpPr>
            <a:xfrm>
              <a:off x="4134283" y="2771991"/>
              <a:ext cx="3923434" cy="1307812"/>
              <a:chOff x="4134283" y="2768888"/>
              <a:chExt cx="3923434" cy="1307812"/>
            </a:xfrm>
          </p:grpSpPr>
          <p:sp>
            <p:nvSpPr>
              <p:cNvPr id="23" name="Arc 47">
                <a:extLst>
                  <a:ext uri="{FF2B5EF4-FFF2-40B4-BE49-F238E27FC236}">
                    <a16:creationId xmlns:a16="http://schemas.microsoft.com/office/drawing/2014/main" id="{239D014E-939D-FD36-06DF-8D3773228C9E}"/>
                  </a:ext>
                </a:extLst>
              </p:cNvPr>
              <p:cNvSpPr/>
              <p:nvPr userDrawn="1"/>
            </p:nvSpPr>
            <p:spPr>
              <a:xfrm>
                <a:off x="4134283"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solidFill>
                    <a:schemeClr val="tx1"/>
                  </a:solidFill>
                </a:endParaRPr>
              </a:p>
            </p:txBody>
          </p:sp>
          <p:sp>
            <p:nvSpPr>
              <p:cNvPr id="24" name="Arc 48">
                <a:extLst>
                  <a:ext uri="{FF2B5EF4-FFF2-40B4-BE49-F238E27FC236}">
                    <a16:creationId xmlns:a16="http://schemas.microsoft.com/office/drawing/2014/main" id="{654F355E-77E8-017D-8B3E-B9D81D5DEA1A}"/>
                  </a:ext>
                </a:extLst>
              </p:cNvPr>
              <p:cNvSpPr/>
              <p:nvPr userDrawn="1"/>
            </p:nvSpPr>
            <p:spPr>
              <a:xfrm flipV="1">
                <a:off x="5442094"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solidFill>
                    <a:schemeClr val="tx1"/>
                  </a:solidFill>
                </a:endParaRPr>
              </a:p>
            </p:txBody>
          </p:sp>
          <p:sp>
            <p:nvSpPr>
              <p:cNvPr id="25" name="Arc 49">
                <a:extLst>
                  <a:ext uri="{FF2B5EF4-FFF2-40B4-BE49-F238E27FC236}">
                    <a16:creationId xmlns:a16="http://schemas.microsoft.com/office/drawing/2014/main" id="{86EFA4FB-592D-87A7-95CF-5ED4421DA8C1}"/>
                  </a:ext>
                </a:extLst>
              </p:cNvPr>
              <p:cNvSpPr/>
              <p:nvPr userDrawn="1"/>
            </p:nvSpPr>
            <p:spPr>
              <a:xfrm>
                <a:off x="6749906"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solidFill>
                    <a:schemeClr val="tx1"/>
                  </a:solidFill>
                </a:endParaRPr>
              </a:p>
            </p:txBody>
          </p:sp>
        </p:grpSp>
        <p:grpSp>
          <p:nvGrpSpPr>
            <p:cNvPr id="19" name="Group 18">
              <a:extLst>
                <a:ext uri="{FF2B5EF4-FFF2-40B4-BE49-F238E27FC236}">
                  <a16:creationId xmlns:a16="http://schemas.microsoft.com/office/drawing/2014/main" id="{8A3F3CCF-9B62-1DE3-3444-3B8B2FCDD604}"/>
                </a:ext>
              </a:extLst>
            </p:cNvPr>
            <p:cNvGrpSpPr/>
            <p:nvPr userDrawn="1"/>
          </p:nvGrpSpPr>
          <p:grpSpPr>
            <a:xfrm>
              <a:off x="4134283" y="2771991"/>
              <a:ext cx="3923434" cy="1307812"/>
              <a:chOff x="4134283" y="2775094"/>
              <a:chExt cx="3923434" cy="1307812"/>
            </a:xfrm>
          </p:grpSpPr>
          <p:sp>
            <p:nvSpPr>
              <p:cNvPr id="20" name="Arc 19">
                <a:extLst>
                  <a:ext uri="{FF2B5EF4-FFF2-40B4-BE49-F238E27FC236}">
                    <a16:creationId xmlns:a16="http://schemas.microsoft.com/office/drawing/2014/main" id="{C036C405-9275-2F84-831C-82012562750B}"/>
                  </a:ext>
                </a:extLst>
              </p:cNvPr>
              <p:cNvSpPr/>
              <p:nvPr userDrawn="1"/>
            </p:nvSpPr>
            <p:spPr>
              <a:xfrm>
                <a:off x="4134283" y="2775094"/>
                <a:ext cx="1307811" cy="1307812"/>
              </a:xfrm>
              <a:prstGeom prst="arc">
                <a:avLst>
                  <a:gd name="adj1" fmla="val 10792152"/>
                  <a:gd name="adj2" fmla="val 0"/>
                </a:avLst>
              </a:prstGeom>
              <a:ln w="57150" cap="rnd">
                <a:tailEnd type="stealth" w="med" len="med"/>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solidFill>
                    <a:schemeClr val="tx1"/>
                  </a:solidFill>
                </a:endParaRPr>
              </a:p>
            </p:txBody>
          </p:sp>
          <p:sp>
            <p:nvSpPr>
              <p:cNvPr id="21" name="Arc 20">
                <a:extLst>
                  <a:ext uri="{FF2B5EF4-FFF2-40B4-BE49-F238E27FC236}">
                    <a16:creationId xmlns:a16="http://schemas.microsoft.com/office/drawing/2014/main" id="{6ACAF944-1570-81A0-5432-F16C209A0D8D}"/>
                  </a:ext>
                </a:extLst>
              </p:cNvPr>
              <p:cNvSpPr/>
              <p:nvPr userDrawn="1"/>
            </p:nvSpPr>
            <p:spPr>
              <a:xfrm flipV="1">
                <a:off x="5442094" y="2775094"/>
                <a:ext cx="1307811" cy="1307812"/>
              </a:xfrm>
              <a:prstGeom prst="arc">
                <a:avLst>
                  <a:gd name="adj1" fmla="val 10790197"/>
                  <a:gd name="adj2" fmla="val 0"/>
                </a:avLst>
              </a:prstGeom>
              <a:ln w="57150" cap="rnd">
                <a:tailEnd type="stealth" w="med" len="med"/>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solidFill>
                    <a:schemeClr val="tx1"/>
                  </a:solidFill>
                </a:endParaRPr>
              </a:p>
            </p:txBody>
          </p:sp>
          <p:sp>
            <p:nvSpPr>
              <p:cNvPr id="22" name="Arc 21">
                <a:extLst>
                  <a:ext uri="{FF2B5EF4-FFF2-40B4-BE49-F238E27FC236}">
                    <a16:creationId xmlns:a16="http://schemas.microsoft.com/office/drawing/2014/main" id="{AE4C73F8-72F1-6DC7-8E7F-402C319DCDB4}"/>
                  </a:ext>
                </a:extLst>
              </p:cNvPr>
              <p:cNvSpPr/>
              <p:nvPr userDrawn="1"/>
            </p:nvSpPr>
            <p:spPr>
              <a:xfrm>
                <a:off x="6749906" y="2775094"/>
                <a:ext cx="1307811" cy="1307812"/>
              </a:xfrm>
              <a:prstGeom prst="arc">
                <a:avLst>
                  <a:gd name="adj1" fmla="val 10792152"/>
                  <a:gd name="adj2" fmla="val 0"/>
                </a:avLst>
              </a:prstGeom>
              <a:ln w="57150" cap="rnd">
                <a:tailEnd type="stealth" w="med" len="med"/>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solidFill>
                    <a:schemeClr val="tx1"/>
                  </a:solidFill>
                </a:endParaRPr>
              </a:p>
            </p:txBody>
          </p:sp>
        </p:grpSp>
      </p:grpSp>
      <p:grpSp>
        <p:nvGrpSpPr>
          <p:cNvPr id="3" name="Group 2">
            <a:extLst>
              <a:ext uri="{FF2B5EF4-FFF2-40B4-BE49-F238E27FC236}">
                <a16:creationId xmlns:a16="http://schemas.microsoft.com/office/drawing/2014/main" id="{86A4D924-04F0-93DB-159D-A82EE770A921}"/>
              </a:ext>
            </a:extLst>
          </p:cNvPr>
          <p:cNvGrpSpPr/>
          <p:nvPr userDrawn="1"/>
        </p:nvGrpSpPr>
        <p:grpSpPr>
          <a:xfrm>
            <a:off x="11299825" y="584994"/>
            <a:ext cx="304800" cy="87880"/>
            <a:chOff x="587375" y="584994"/>
            <a:chExt cx="304800" cy="87880"/>
          </a:xfrm>
        </p:grpSpPr>
        <p:cxnSp>
          <p:nvCxnSpPr>
            <p:cNvPr id="4" name="Straight Connector 3">
              <a:extLst>
                <a:ext uri="{FF2B5EF4-FFF2-40B4-BE49-F238E27FC236}">
                  <a16:creationId xmlns:a16="http://schemas.microsoft.com/office/drawing/2014/main" id="{A836DCB7-EA86-8BF4-14F8-B1022039F83D}"/>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05C3E817-D857-4674-CBF5-8C8F31D31631}"/>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grpSp>
      <p:sp>
        <p:nvSpPr>
          <p:cNvPr id="6" name="Title 1">
            <a:extLst>
              <a:ext uri="{FF2B5EF4-FFF2-40B4-BE49-F238E27FC236}">
                <a16:creationId xmlns:a16="http://schemas.microsoft.com/office/drawing/2014/main" id="{57E701DB-A22C-CC4C-3C13-637534C818BF}"/>
              </a:ext>
            </a:extLst>
          </p:cNvPr>
          <p:cNvSpPr>
            <a:spLocks noGrp="1"/>
          </p:cNvSpPr>
          <p:nvPr>
            <p:ph type="title"/>
          </p:nvPr>
        </p:nvSpPr>
        <p:spPr>
          <a:xfrm>
            <a:off x="982662" y="584201"/>
            <a:ext cx="10226675" cy="781058"/>
          </a:xfrm>
        </p:spPr>
        <p:txBody>
          <a:bodyPr vert="horz" lIns="91440" tIns="45720" rIns="91440" bIns="45720" rtlCol="0" anchor="t">
            <a:noAutofit/>
          </a:bodyPr>
          <a:lstStyle>
            <a:lvl1pPr marL="0" indent="0" algn="ctr">
              <a:buFont typeface="Arial" panose="020B0604020202020204" pitchFamily="34" charset="0"/>
              <a:buNone/>
              <a:defRPr lang="en-US" sz="4400" dirty="0">
                <a:solidFill>
                  <a:schemeClr val="tx1"/>
                </a:solidFill>
              </a:defRPr>
            </a:lvl1pPr>
          </a:lstStyle>
          <a:p>
            <a:pPr lvl="0"/>
            <a:r>
              <a:rPr lang="en-US"/>
              <a:t>Click to edit Master title style</a:t>
            </a:r>
          </a:p>
        </p:txBody>
      </p:sp>
      <p:sp>
        <p:nvSpPr>
          <p:cNvPr id="8" name="Text Placeholder 7">
            <a:extLst>
              <a:ext uri="{FF2B5EF4-FFF2-40B4-BE49-F238E27FC236}">
                <a16:creationId xmlns:a16="http://schemas.microsoft.com/office/drawing/2014/main" id="{BC61C2C9-4D10-ED6D-CCC2-1E9F1FDD2A47}"/>
              </a:ext>
            </a:extLst>
          </p:cNvPr>
          <p:cNvSpPr>
            <a:spLocks noGrp="1"/>
          </p:cNvSpPr>
          <p:nvPr>
            <p:ph type="body" sz="quarter" idx="13"/>
          </p:nvPr>
        </p:nvSpPr>
        <p:spPr>
          <a:xfrm>
            <a:off x="587375" y="1758817"/>
            <a:ext cx="3495914" cy="423333"/>
          </a:xfrm>
          <a:noFill/>
        </p:spPr>
        <p:txBody>
          <a:bodyPr wrap="square" rtlCol="0" anchor="t">
            <a:noAutofit/>
          </a:bodyPr>
          <a:lstStyle>
            <a:lvl1pPr marL="0" indent="0" algn="r">
              <a:buNone/>
              <a:defRPr lang="en-US" sz="1800" b="1" dirty="0">
                <a:solidFill>
                  <a:schemeClr val="tx1"/>
                </a:solidFill>
              </a:defRPr>
            </a:lvl1pPr>
          </a:lstStyle>
          <a:p>
            <a:pPr marL="228600" lvl="0" indent="-228600"/>
            <a:r>
              <a:rPr lang="en-US"/>
              <a:t>Click to edit Master</a:t>
            </a:r>
          </a:p>
        </p:txBody>
      </p:sp>
      <p:sp>
        <p:nvSpPr>
          <p:cNvPr id="9" name="Text Placeholder 7">
            <a:extLst>
              <a:ext uri="{FF2B5EF4-FFF2-40B4-BE49-F238E27FC236}">
                <a16:creationId xmlns:a16="http://schemas.microsoft.com/office/drawing/2014/main" id="{573D6B2A-4BEB-40DA-D4B7-5D6711B95BFB}"/>
              </a:ext>
            </a:extLst>
          </p:cNvPr>
          <p:cNvSpPr>
            <a:spLocks noGrp="1"/>
          </p:cNvSpPr>
          <p:nvPr>
            <p:ph type="body" sz="quarter" idx="16"/>
          </p:nvPr>
        </p:nvSpPr>
        <p:spPr>
          <a:xfrm>
            <a:off x="587375" y="2542151"/>
            <a:ext cx="3495914" cy="882907"/>
          </a:xfrm>
        </p:spPr>
        <p:txBody>
          <a:bodyPr anchor="t">
            <a:noAutofit/>
          </a:bodyPr>
          <a:lstStyle>
            <a:lvl1pPr marL="0" indent="0" algn="r">
              <a:lnSpc>
                <a:spcPct val="100000"/>
              </a:lnSpc>
              <a:spcBef>
                <a:spcPts val="0"/>
              </a:spcBef>
              <a:buFont typeface="Arial" panose="020B0604020202020204" pitchFamily="34" charset="0"/>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1" name="Text Placeholder 7">
            <a:extLst>
              <a:ext uri="{FF2B5EF4-FFF2-40B4-BE49-F238E27FC236}">
                <a16:creationId xmlns:a16="http://schemas.microsoft.com/office/drawing/2014/main" id="{5CC23EF0-CCB9-7631-5893-173C23662EED}"/>
              </a:ext>
            </a:extLst>
          </p:cNvPr>
          <p:cNvSpPr>
            <a:spLocks noGrp="1"/>
          </p:cNvSpPr>
          <p:nvPr>
            <p:ph type="body" sz="quarter" idx="17" hasCustomPrompt="1"/>
          </p:nvPr>
        </p:nvSpPr>
        <p:spPr>
          <a:xfrm>
            <a:off x="4152889" y="3657132"/>
            <a:ext cx="1260000" cy="324000"/>
          </a:xfrm>
          <a:noFill/>
        </p:spPr>
        <p:txBody>
          <a:bodyPr wrap="square" rtlCol="0" anchor="ctr">
            <a:noAutofit/>
          </a:bodyPr>
          <a:lstStyle>
            <a:lvl1pPr marL="0" indent="0" algn="ctr">
              <a:buNone/>
              <a:defRPr lang="en-US" sz="1700" b="1" dirty="0">
                <a:solidFill>
                  <a:schemeClr val="tx1"/>
                </a:solidFill>
              </a:defRPr>
            </a:lvl1pPr>
          </a:lstStyle>
          <a:p>
            <a:pPr marL="228600" lvl="0" indent="-228600"/>
            <a:r>
              <a:rPr lang="en-US"/>
              <a:t>Milestone</a:t>
            </a:r>
          </a:p>
        </p:txBody>
      </p:sp>
      <p:sp>
        <p:nvSpPr>
          <p:cNvPr id="7" name="Text Placeholder 7">
            <a:extLst>
              <a:ext uri="{FF2B5EF4-FFF2-40B4-BE49-F238E27FC236}">
                <a16:creationId xmlns:a16="http://schemas.microsoft.com/office/drawing/2014/main" id="{5355C327-1EAD-122E-76FB-A3065017309D}"/>
              </a:ext>
            </a:extLst>
          </p:cNvPr>
          <p:cNvSpPr>
            <a:spLocks noGrp="1"/>
          </p:cNvSpPr>
          <p:nvPr>
            <p:ph type="body" sz="quarter" idx="21"/>
          </p:nvPr>
        </p:nvSpPr>
        <p:spPr>
          <a:xfrm>
            <a:off x="4348043" y="4607559"/>
            <a:ext cx="3495914" cy="423333"/>
          </a:xfrm>
          <a:noFill/>
        </p:spPr>
        <p:txBody>
          <a:bodyPr wrap="square" rtlCol="0" anchor="t">
            <a:noAutofit/>
          </a:bodyPr>
          <a:lstStyle>
            <a:lvl1pPr marL="0" indent="0" algn="ctr">
              <a:buNone/>
              <a:defRPr lang="en-US" sz="1800" b="1" dirty="0">
                <a:solidFill>
                  <a:schemeClr val="tx1"/>
                </a:solidFill>
              </a:defRPr>
            </a:lvl1pPr>
          </a:lstStyle>
          <a:p>
            <a:pPr marL="228600" lvl="0" indent="-228600"/>
            <a:r>
              <a:rPr lang="en-US"/>
              <a:t>Click to edit Master</a:t>
            </a:r>
          </a:p>
        </p:txBody>
      </p:sp>
      <p:sp>
        <p:nvSpPr>
          <p:cNvPr id="12" name="Text Placeholder 7">
            <a:extLst>
              <a:ext uri="{FF2B5EF4-FFF2-40B4-BE49-F238E27FC236}">
                <a16:creationId xmlns:a16="http://schemas.microsoft.com/office/drawing/2014/main" id="{E8BD62B8-5615-EDE2-EEEF-3269AFB9843D}"/>
              </a:ext>
            </a:extLst>
          </p:cNvPr>
          <p:cNvSpPr>
            <a:spLocks noGrp="1"/>
          </p:cNvSpPr>
          <p:nvPr>
            <p:ph type="body" sz="quarter" idx="22"/>
          </p:nvPr>
        </p:nvSpPr>
        <p:spPr>
          <a:xfrm>
            <a:off x="4344629" y="5390893"/>
            <a:ext cx="3495914" cy="882907"/>
          </a:xfrm>
        </p:spPr>
        <p:txBody>
          <a:bodyPr anchor="t">
            <a:noAutofit/>
          </a:bodyPr>
          <a:lstStyle>
            <a:lvl1pPr marL="0" indent="0" algn="ctr">
              <a:lnSpc>
                <a:spcPct val="100000"/>
              </a:lnSpc>
              <a:spcBef>
                <a:spcPts val="0"/>
              </a:spcBef>
              <a:buFont typeface="Arial" panose="020B0604020202020204" pitchFamily="34" charset="0"/>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3" name="Text Placeholder 7">
            <a:extLst>
              <a:ext uri="{FF2B5EF4-FFF2-40B4-BE49-F238E27FC236}">
                <a16:creationId xmlns:a16="http://schemas.microsoft.com/office/drawing/2014/main" id="{82196229-9474-38A4-195D-16EF25CFDFC6}"/>
              </a:ext>
            </a:extLst>
          </p:cNvPr>
          <p:cNvSpPr>
            <a:spLocks noGrp="1"/>
          </p:cNvSpPr>
          <p:nvPr>
            <p:ph type="body" sz="quarter" idx="23" hasCustomPrompt="1"/>
          </p:nvPr>
        </p:nvSpPr>
        <p:spPr>
          <a:xfrm>
            <a:off x="5461757" y="3657132"/>
            <a:ext cx="1260000" cy="324000"/>
          </a:xfrm>
          <a:noFill/>
        </p:spPr>
        <p:txBody>
          <a:bodyPr wrap="square" rtlCol="0" anchor="ctr">
            <a:noAutofit/>
          </a:bodyPr>
          <a:lstStyle>
            <a:lvl1pPr marL="0" indent="0" algn="ctr">
              <a:buNone/>
              <a:defRPr lang="en-US" sz="1700" b="1" dirty="0">
                <a:solidFill>
                  <a:schemeClr val="tx1"/>
                </a:solidFill>
              </a:defRPr>
            </a:lvl1pPr>
          </a:lstStyle>
          <a:p>
            <a:pPr marL="228600" lvl="0" indent="-228600"/>
            <a:r>
              <a:rPr lang="en-US"/>
              <a:t>Milestone</a:t>
            </a:r>
          </a:p>
        </p:txBody>
      </p:sp>
      <p:sp>
        <p:nvSpPr>
          <p:cNvPr id="16" name="Text Placeholder 7">
            <a:extLst>
              <a:ext uri="{FF2B5EF4-FFF2-40B4-BE49-F238E27FC236}">
                <a16:creationId xmlns:a16="http://schemas.microsoft.com/office/drawing/2014/main" id="{92E5B2CA-EAA5-5994-683F-5D58C6E2FD16}"/>
              </a:ext>
            </a:extLst>
          </p:cNvPr>
          <p:cNvSpPr>
            <a:spLocks noGrp="1"/>
          </p:cNvSpPr>
          <p:nvPr>
            <p:ph type="body" sz="quarter" idx="26"/>
          </p:nvPr>
        </p:nvSpPr>
        <p:spPr>
          <a:xfrm>
            <a:off x="8108710" y="1762759"/>
            <a:ext cx="3495914" cy="423333"/>
          </a:xfrm>
          <a:noFill/>
        </p:spPr>
        <p:txBody>
          <a:bodyPr wrap="square" rtlCol="0" anchor="t">
            <a:noAutofit/>
          </a:bodyPr>
          <a:lstStyle>
            <a:lvl1pPr marL="0" indent="0">
              <a:buNone/>
              <a:defRPr lang="en-US" sz="1800" b="1" dirty="0">
                <a:solidFill>
                  <a:schemeClr val="tx1"/>
                </a:solidFill>
              </a:defRPr>
            </a:lvl1pPr>
          </a:lstStyle>
          <a:p>
            <a:pPr marL="228600" lvl="0" indent="-228600"/>
            <a:r>
              <a:rPr lang="en-US"/>
              <a:t>Click to edit Master</a:t>
            </a:r>
          </a:p>
        </p:txBody>
      </p:sp>
      <p:sp>
        <p:nvSpPr>
          <p:cNvPr id="17" name="Text Placeholder 7">
            <a:extLst>
              <a:ext uri="{FF2B5EF4-FFF2-40B4-BE49-F238E27FC236}">
                <a16:creationId xmlns:a16="http://schemas.microsoft.com/office/drawing/2014/main" id="{16CDC4B5-6750-3FF7-B619-C13BDE1822F9}"/>
              </a:ext>
            </a:extLst>
          </p:cNvPr>
          <p:cNvSpPr>
            <a:spLocks noGrp="1"/>
          </p:cNvSpPr>
          <p:nvPr>
            <p:ph type="body" sz="quarter" idx="27"/>
          </p:nvPr>
        </p:nvSpPr>
        <p:spPr>
          <a:xfrm>
            <a:off x="8108710" y="2546093"/>
            <a:ext cx="3495914" cy="882907"/>
          </a:xfrm>
        </p:spPr>
        <p:txBody>
          <a:bodyPr anchor="t">
            <a:noAutofit/>
          </a:bodyPr>
          <a:lstStyle>
            <a:lvl1pPr marL="0" indent="0">
              <a:lnSpc>
                <a:spcPct val="100000"/>
              </a:lnSpc>
              <a:spcBef>
                <a:spcPts val="0"/>
              </a:spcBef>
              <a:buFont typeface="Arial" panose="020B0604020202020204" pitchFamily="34" charset="0"/>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8" name="Text Placeholder 7">
            <a:extLst>
              <a:ext uri="{FF2B5EF4-FFF2-40B4-BE49-F238E27FC236}">
                <a16:creationId xmlns:a16="http://schemas.microsoft.com/office/drawing/2014/main" id="{29970677-3370-4011-8DDF-AA7FB9DC18B5}"/>
              </a:ext>
            </a:extLst>
          </p:cNvPr>
          <p:cNvSpPr>
            <a:spLocks noGrp="1"/>
          </p:cNvSpPr>
          <p:nvPr>
            <p:ph type="body" sz="quarter" idx="28" hasCustomPrompt="1"/>
          </p:nvPr>
        </p:nvSpPr>
        <p:spPr>
          <a:xfrm>
            <a:off x="6770625" y="3657132"/>
            <a:ext cx="1260000" cy="324000"/>
          </a:xfrm>
          <a:noFill/>
        </p:spPr>
        <p:txBody>
          <a:bodyPr wrap="square" rtlCol="0" anchor="ctr">
            <a:noAutofit/>
          </a:bodyPr>
          <a:lstStyle>
            <a:lvl1pPr marL="0" indent="0" algn="ctr">
              <a:buNone/>
              <a:defRPr lang="en-US" sz="1700" b="1" dirty="0">
                <a:solidFill>
                  <a:schemeClr val="tx1"/>
                </a:solidFill>
              </a:defRPr>
            </a:lvl1pPr>
          </a:lstStyle>
          <a:p>
            <a:pPr marL="228600" lvl="0" indent="-228600"/>
            <a:r>
              <a:rPr lang="en-US"/>
              <a:t>Milestone</a:t>
            </a:r>
          </a:p>
        </p:txBody>
      </p:sp>
    </p:spTree>
    <p:extLst>
      <p:ext uri="{BB962C8B-B14F-4D97-AF65-F5344CB8AC3E}">
        <p14:creationId xmlns:p14="http://schemas.microsoft.com/office/powerpoint/2010/main" val="429174504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meline I60V6">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BD1F188-4061-CB4B-00D1-ABF856B21BAB}"/>
              </a:ext>
            </a:extLst>
          </p:cNvPr>
          <p:cNvGrpSpPr/>
          <p:nvPr userDrawn="1"/>
        </p:nvGrpSpPr>
        <p:grpSpPr>
          <a:xfrm>
            <a:off x="3485750" y="3165226"/>
            <a:ext cx="5231244" cy="1307812"/>
            <a:chOff x="4134283" y="3357980"/>
            <a:chExt cx="5231244" cy="1307812"/>
          </a:xfrm>
        </p:grpSpPr>
        <p:grpSp>
          <p:nvGrpSpPr>
            <p:cNvPr id="10" name="Group 9">
              <a:extLst>
                <a:ext uri="{FF2B5EF4-FFF2-40B4-BE49-F238E27FC236}">
                  <a16:creationId xmlns:a16="http://schemas.microsoft.com/office/drawing/2014/main" id="{581F1B17-071A-DFEF-C4B7-650ABC8F88F0}"/>
                </a:ext>
              </a:extLst>
            </p:cNvPr>
            <p:cNvGrpSpPr/>
            <p:nvPr userDrawn="1"/>
          </p:nvGrpSpPr>
          <p:grpSpPr>
            <a:xfrm>
              <a:off x="6749905" y="3357980"/>
              <a:ext cx="2615622" cy="1307812"/>
              <a:chOff x="4134283" y="2768888"/>
              <a:chExt cx="2615622" cy="1307812"/>
            </a:xfrm>
          </p:grpSpPr>
          <p:sp>
            <p:nvSpPr>
              <p:cNvPr id="21" name="Arc 47">
                <a:extLst>
                  <a:ext uri="{FF2B5EF4-FFF2-40B4-BE49-F238E27FC236}">
                    <a16:creationId xmlns:a16="http://schemas.microsoft.com/office/drawing/2014/main" id="{62AE3D14-CA88-B88C-083A-FB9EDC26CF66}"/>
                  </a:ext>
                </a:extLst>
              </p:cNvPr>
              <p:cNvSpPr/>
              <p:nvPr userDrawn="1"/>
            </p:nvSpPr>
            <p:spPr>
              <a:xfrm>
                <a:off x="4134283"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solidFill>
                    <a:schemeClr val="tx1"/>
                  </a:solidFill>
                </a:endParaRPr>
              </a:p>
            </p:txBody>
          </p:sp>
          <p:sp>
            <p:nvSpPr>
              <p:cNvPr id="22" name="Arc 48">
                <a:extLst>
                  <a:ext uri="{FF2B5EF4-FFF2-40B4-BE49-F238E27FC236}">
                    <a16:creationId xmlns:a16="http://schemas.microsoft.com/office/drawing/2014/main" id="{1C198DB0-8CA2-1A60-6ADA-E84FC85E0EBA}"/>
                  </a:ext>
                </a:extLst>
              </p:cNvPr>
              <p:cNvSpPr/>
              <p:nvPr userDrawn="1"/>
            </p:nvSpPr>
            <p:spPr>
              <a:xfrm flipV="1">
                <a:off x="5442094"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solidFill>
                    <a:schemeClr val="tx1"/>
                  </a:solidFill>
                </a:endParaRPr>
              </a:p>
            </p:txBody>
          </p:sp>
        </p:grpSp>
        <p:grpSp>
          <p:nvGrpSpPr>
            <p:cNvPr id="12" name="Group 11">
              <a:extLst>
                <a:ext uri="{FF2B5EF4-FFF2-40B4-BE49-F238E27FC236}">
                  <a16:creationId xmlns:a16="http://schemas.microsoft.com/office/drawing/2014/main" id="{FA371D17-6C5D-B19D-B2E8-BE5063B2C5E2}"/>
                </a:ext>
              </a:extLst>
            </p:cNvPr>
            <p:cNvGrpSpPr/>
            <p:nvPr userDrawn="1"/>
          </p:nvGrpSpPr>
          <p:grpSpPr>
            <a:xfrm>
              <a:off x="4134283" y="3357980"/>
              <a:ext cx="2615622" cy="1307812"/>
              <a:chOff x="4134283" y="2768888"/>
              <a:chExt cx="2615622" cy="1307812"/>
            </a:xfrm>
          </p:grpSpPr>
          <p:sp>
            <p:nvSpPr>
              <p:cNvPr id="19" name="Arc 47">
                <a:extLst>
                  <a:ext uri="{FF2B5EF4-FFF2-40B4-BE49-F238E27FC236}">
                    <a16:creationId xmlns:a16="http://schemas.microsoft.com/office/drawing/2014/main" id="{E97B1A77-13E9-076F-C9EC-8910BE6CA617}"/>
                  </a:ext>
                </a:extLst>
              </p:cNvPr>
              <p:cNvSpPr/>
              <p:nvPr userDrawn="1"/>
            </p:nvSpPr>
            <p:spPr>
              <a:xfrm>
                <a:off x="4134283"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solidFill>
                    <a:schemeClr val="tx1"/>
                  </a:solidFill>
                </a:endParaRPr>
              </a:p>
            </p:txBody>
          </p:sp>
          <p:sp>
            <p:nvSpPr>
              <p:cNvPr id="20" name="Arc 48">
                <a:extLst>
                  <a:ext uri="{FF2B5EF4-FFF2-40B4-BE49-F238E27FC236}">
                    <a16:creationId xmlns:a16="http://schemas.microsoft.com/office/drawing/2014/main" id="{580EFB7C-1AE1-9F5D-5909-EAC6951E0BB7}"/>
                  </a:ext>
                </a:extLst>
              </p:cNvPr>
              <p:cNvSpPr/>
              <p:nvPr userDrawn="1"/>
            </p:nvSpPr>
            <p:spPr>
              <a:xfrm flipV="1">
                <a:off x="5442094"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solidFill>
                    <a:schemeClr val="tx1"/>
                  </a:solidFill>
                </a:endParaRPr>
              </a:p>
            </p:txBody>
          </p:sp>
        </p:grpSp>
        <p:grpSp>
          <p:nvGrpSpPr>
            <p:cNvPr id="13" name="Group 12">
              <a:extLst>
                <a:ext uri="{FF2B5EF4-FFF2-40B4-BE49-F238E27FC236}">
                  <a16:creationId xmlns:a16="http://schemas.microsoft.com/office/drawing/2014/main" id="{CE1BD2ED-6C69-571D-A5A6-D86D46E106BA}"/>
                </a:ext>
              </a:extLst>
            </p:cNvPr>
            <p:cNvGrpSpPr/>
            <p:nvPr userDrawn="1"/>
          </p:nvGrpSpPr>
          <p:grpSpPr>
            <a:xfrm>
              <a:off x="4134283" y="3357980"/>
              <a:ext cx="2615622" cy="1307812"/>
              <a:chOff x="4134283" y="2775094"/>
              <a:chExt cx="2615622" cy="1307812"/>
            </a:xfrm>
          </p:grpSpPr>
          <p:sp>
            <p:nvSpPr>
              <p:cNvPr id="17" name="Arc 16">
                <a:extLst>
                  <a:ext uri="{FF2B5EF4-FFF2-40B4-BE49-F238E27FC236}">
                    <a16:creationId xmlns:a16="http://schemas.microsoft.com/office/drawing/2014/main" id="{38D6874D-0B7E-F11A-8FEB-EB13D1F9D469}"/>
                  </a:ext>
                </a:extLst>
              </p:cNvPr>
              <p:cNvSpPr/>
              <p:nvPr userDrawn="1"/>
            </p:nvSpPr>
            <p:spPr>
              <a:xfrm>
                <a:off x="4134283" y="2775094"/>
                <a:ext cx="1307811" cy="1307812"/>
              </a:xfrm>
              <a:prstGeom prst="arc">
                <a:avLst>
                  <a:gd name="adj1" fmla="val 10792152"/>
                  <a:gd name="adj2" fmla="val 0"/>
                </a:avLst>
              </a:prstGeom>
              <a:ln w="57150" cap="rnd">
                <a:tailEnd type="stealth"/>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solidFill>
                    <a:schemeClr val="tx1"/>
                  </a:solidFill>
                </a:endParaRPr>
              </a:p>
            </p:txBody>
          </p:sp>
          <p:sp>
            <p:nvSpPr>
              <p:cNvPr id="18" name="Arc 17">
                <a:extLst>
                  <a:ext uri="{FF2B5EF4-FFF2-40B4-BE49-F238E27FC236}">
                    <a16:creationId xmlns:a16="http://schemas.microsoft.com/office/drawing/2014/main" id="{787D6E92-F139-0187-5027-354FBCD86E92}"/>
                  </a:ext>
                </a:extLst>
              </p:cNvPr>
              <p:cNvSpPr/>
              <p:nvPr userDrawn="1"/>
            </p:nvSpPr>
            <p:spPr>
              <a:xfrm flipV="1">
                <a:off x="5442094" y="2775094"/>
                <a:ext cx="1307811" cy="1307812"/>
              </a:xfrm>
              <a:prstGeom prst="arc">
                <a:avLst>
                  <a:gd name="adj1" fmla="val 10790197"/>
                  <a:gd name="adj2" fmla="val 0"/>
                </a:avLst>
              </a:prstGeom>
              <a:ln w="57150" cap="rnd">
                <a:tailEnd type="stealth"/>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solidFill>
                    <a:schemeClr val="tx1"/>
                  </a:solidFill>
                </a:endParaRPr>
              </a:p>
            </p:txBody>
          </p:sp>
        </p:grpSp>
        <p:grpSp>
          <p:nvGrpSpPr>
            <p:cNvPr id="14" name="Group 13">
              <a:extLst>
                <a:ext uri="{FF2B5EF4-FFF2-40B4-BE49-F238E27FC236}">
                  <a16:creationId xmlns:a16="http://schemas.microsoft.com/office/drawing/2014/main" id="{2F292C11-4059-21AA-3BB0-D1228061B270}"/>
                </a:ext>
              </a:extLst>
            </p:cNvPr>
            <p:cNvGrpSpPr/>
            <p:nvPr userDrawn="1"/>
          </p:nvGrpSpPr>
          <p:grpSpPr>
            <a:xfrm>
              <a:off x="6749905" y="3357980"/>
              <a:ext cx="2615622" cy="1307812"/>
              <a:chOff x="4134283" y="2775094"/>
              <a:chExt cx="2615622" cy="1307812"/>
            </a:xfrm>
          </p:grpSpPr>
          <p:sp>
            <p:nvSpPr>
              <p:cNvPr id="15" name="Arc 14">
                <a:extLst>
                  <a:ext uri="{FF2B5EF4-FFF2-40B4-BE49-F238E27FC236}">
                    <a16:creationId xmlns:a16="http://schemas.microsoft.com/office/drawing/2014/main" id="{682FAAD4-6A94-7DCE-7476-C6026EADD3FB}"/>
                  </a:ext>
                </a:extLst>
              </p:cNvPr>
              <p:cNvSpPr/>
              <p:nvPr userDrawn="1"/>
            </p:nvSpPr>
            <p:spPr>
              <a:xfrm>
                <a:off x="4134283" y="2775094"/>
                <a:ext cx="1307811" cy="1307812"/>
              </a:xfrm>
              <a:prstGeom prst="arc">
                <a:avLst>
                  <a:gd name="adj1" fmla="val 10792152"/>
                  <a:gd name="adj2" fmla="val 0"/>
                </a:avLst>
              </a:prstGeom>
              <a:ln w="57150" cap="rnd">
                <a:tailEnd type="stealth"/>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solidFill>
                    <a:schemeClr val="tx1"/>
                  </a:solidFill>
                </a:endParaRPr>
              </a:p>
            </p:txBody>
          </p:sp>
          <p:sp>
            <p:nvSpPr>
              <p:cNvPr id="16" name="Arc 15">
                <a:extLst>
                  <a:ext uri="{FF2B5EF4-FFF2-40B4-BE49-F238E27FC236}">
                    <a16:creationId xmlns:a16="http://schemas.microsoft.com/office/drawing/2014/main" id="{F2D17A48-42C4-2192-FB33-3448C1A4C947}"/>
                  </a:ext>
                </a:extLst>
              </p:cNvPr>
              <p:cNvSpPr/>
              <p:nvPr userDrawn="1"/>
            </p:nvSpPr>
            <p:spPr>
              <a:xfrm flipV="1">
                <a:off x="5442094" y="2775094"/>
                <a:ext cx="1307811" cy="1307812"/>
              </a:xfrm>
              <a:prstGeom prst="arc">
                <a:avLst>
                  <a:gd name="adj1" fmla="val 10790197"/>
                  <a:gd name="adj2" fmla="val 0"/>
                </a:avLst>
              </a:prstGeom>
              <a:ln w="57150" cap="rnd">
                <a:tailEnd type="stealth"/>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solidFill>
                    <a:schemeClr val="tx1"/>
                  </a:solidFill>
                </a:endParaRPr>
              </a:p>
            </p:txBody>
          </p:sp>
        </p:grpSp>
      </p:grpSp>
      <p:grpSp>
        <p:nvGrpSpPr>
          <p:cNvPr id="3" name="Group 2">
            <a:extLst>
              <a:ext uri="{FF2B5EF4-FFF2-40B4-BE49-F238E27FC236}">
                <a16:creationId xmlns:a16="http://schemas.microsoft.com/office/drawing/2014/main" id="{86A4D924-04F0-93DB-159D-A82EE770A921}"/>
              </a:ext>
            </a:extLst>
          </p:cNvPr>
          <p:cNvGrpSpPr/>
          <p:nvPr userDrawn="1"/>
        </p:nvGrpSpPr>
        <p:grpSpPr>
          <a:xfrm>
            <a:off x="11299825" y="584994"/>
            <a:ext cx="304800" cy="87880"/>
            <a:chOff x="587375" y="584994"/>
            <a:chExt cx="304800" cy="87880"/>
          </a:xfrm>
        </p:grpSpPr>
        <p:cxnSp>
          <p:nvCxnSpPr>
            <p:cNvPr id="4" name="Straight Connector 3">
              <a:extLst>
                <a:ext uri="{FF2B5EF4-FFF2-40B4-BE49-F238E27FC236}">
                  <a16:creationId xmlns:a16="http://schemas.microsoft.com/office/drawing/2014/main" id="{A836DCB7-EA86-8BF4-14F8-B1022039F83D}"/>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05C3E817-D857-4674-CBF5-8C8F31D31631}"/>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grpSp>
      <p:sp>
        <p:nvSpPr>
          <p:cNvPr id="6" name="Title 1">
            <a:extLst>
              <a:ext uri="{FF2B5EF4-FFF2-40B4-BE49-F238E27FC236}">
                <a16:creationId xmlns:a16="http://schemas.microsoft.com/office/drawing/2014/main" id="{57E701DB-A22C-CC4C-3C13-637534C818BF}"/>
              </a:ext>
            </a:extLst>
          </p:cNvPr>
          <p:cNvSpPr>
            <a:spLocks noGrp="1"/>
          </p:cNvSpPr>
          <p:nvPr>
            <p:ph type="title"/>
          </p:nvPr>
        </p:nvSpPr>
        <p:spPr>
          <a:xfrm>
            <a:off x="982662" y="584201"/>
            <a:ext cx="10226675" cy="781058"/>
          </a:xfrm>
        </p:spPr>
        <p:txBody>
          <a:bodyPr vert="horz" lIns="91440" tIns="45720" rIns="91440" bIns="45720" rtlCol="0" anchor="t">
            <a:noAutofit/>
          </a:bodyPr>
          <a:lstStyle>
            <a:lvl1pPr marL="0" indent="0" algn="ctr">
              <a:buFont typeface="Arial" panose="020B0604020202020204" pitchFamily="34" charset="0"/>
              <a:buNone/>
              <a:defRPr lang="en-US" sz="4400" dirty="0">
                <a:solidFill>
                  <a:schemeClr val="tx1"/>
                </a:solidFill>
              </a:defRPr>
            </a:lvl1pPr>
          </a:lstStyle>
          <a:p>
            <a:pPr lvl="0"/>
            <a:r>
              <a:rPr lang="en-US"/>
              <a:t>Click to edit Master title style</a:t>
            </a:r>
          </a:p>
        </p:txBody>
      </p:sp>
      <p:sp>
        <p:nvSpPr>
          <p:cNvPr id="8" name="Text Placeholder 7">
            <a:extLst>
              <a:ext uri="{FF2B5EF4-FFF2-40B4-BE49-F238E27FC236}">
                <a16:creationId xmlns:a16="http://schemas.microsoft.com/office/drawing/2014/main" id="{BC61C2C9-4D10-ED6D-CCC2-1E9F1FDD2A47}"/>
              </a:ext>
            </a:extLst>
          </p:cNvPr>
          <p:cNvSpPr>
            <a:spLocks noGrp="1"/>
          </p:cNvSpPr>
          <p:nvPr>
            <p:ph type="body" sz="quarter" idx="13"/>
          </p:nvPr>
        </p:nvSpPr>
        <p:spPr>
          <a:xfrm>
            <a:off x="590789" y="2967758"/>
            <a:ext cx="2638185" cy="423333"/>
          </a:xfrm>
          <a:noFill/>
        </p:spPr>
        <p:txBody>
          <a:bodyPr wrap="square" rtlCol="0" anchor="t">
            <a:noAutofit/>
          </a:bodyPr>
          <a:lstStyle>
            <a:lvl1pPr marL="0" indent="0" algn="r">
              <a:buNone/>
              <a:defRPr lang="en-US" sz="1800" b="1" dirty="0">
                <a:solidFill>
                  <a:schemeClr val="tx1"/>
                </a:solidFill>
              </a:defRPr>
            </a:lvl1pPr>
          </a:lstStyle>
          <a:p>
            <a:pPr marL="228600" lvl="0" indent="-228600"/>
            <a:r>
              <a:rPr lang="en-US"/>
              <a:t>Click to edit Master</a:t>
            </a:r>
          </a:p>
        </p:txBody>
      </p:sp>
      <p:sp>
        <p:nvSpPr>
          <p:cNvPr id="9" name="Text Placeholder 7">
            <a:extLst>
              <a:ext uri="{FF2B5EF4-FFF2-40B4-BE49-F238E27FC236}">
                <a16:creationId xmlns:a16="http://schemas.microsoft.com/office/drawing/2014/main" id="{573D6B2A-4BEB-40DA-D4B7-5D6711B95BFB}"/>
              </a:ext>
            </a:extLst>
          </p:cNvPr>
          <p:cNvSpPr>
            <a:spLocks noGrp="1"/>
          </p:cNvSpPr>
          <p:nvPr>
            <p:ph type="body" sz="quarter" idx="16"/>
          </p:nvPr>
        </p:nvSpPr>
        <p:spPr>
          <a:xfrm>
            <a:off x="587375" y="3751093"/>
            <a:ext cx="2638185" cy="838094"/>
          </a:xfrm>
        </p:spPr>
        <p:txBody>
          <a:bodyPr anchor="t">
            <a:noAutofit/>
          </a:bodyPr>
          <a:lstStyle>
            <a:lvl1pPr marL="0" indent="0" algn="r">
              <a:lnSpc>
                <a:spcPct val="100000"/>
              </a:lnSpc>
              <a:spcBef>
                <a:spcPts val="0"/>
              </a:spcBef>
              <a:buFont typeface="Arial" panose="020B0604020202020204" pitchFamily="34" charset="0"/>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1" name="Text Placeholder 7">
            <a:extLst>
              <a:ext uri="{FF2B5EF4-FFF2-40B4-BE49-F238E27FC236}">
                <a16:creationId xmlns:a16="http://schemas.microsoft.com/office/drawing/2014/main" id="{5CC23EF0-CCB9-7631-5893-173C23662EED}"/>
              </a:ext>
            </a:extLst>
          </p:cNvPr>
          <p:cNvSpPr>
            <a:spLocks noGrp="1"/>
          </p:cNvSpPr>
          <p:nvPr>
            <p:ph type="body" sz="quarter" idx="17" hasCustomPrompt="1"/>
          </p:nvPr>
        </p:nvSpPr>
        <p:spPr>
          <a:xfrm>
            <a:off x="3499555" y="3657132"/>
            <a:ext cx="1260000" cy="324000"/>
          </a:xfrm>
          <a:noFill/>
        </p:spPr>
        <p:txBody>
          <a:bodyPr wrap="square" rtlCol="0" anchor="ctr">
            <a:noAutofit/>
          </a:bodyPr>
          <a:lstStyle>
            <a:lvl1pPr marL="0" indent="0">
              <a:buNone/>
              <a:defRPr lang="en-US" sz="1700" b="1" dirty="0">
                <a:solidFill>
                  <a:schemeClr val="tx1"/>
                </a:solidFill>
              </a:defRPr>
            </a:lvl1pPr>
          </a:lstStyle>
          <a:p>
            <a:pPr marL="57150" lvl="0" indent="-285750" algn="ctr"/>
            <a:r>
              <a:rPr lang="en-US"/>
              <a:t>Milestone</a:t>
            </a:r>
          </a:p>
        </p:txBody>
      </p:sp>
      <p:sp>
        <p:nvSpPr>
          <p:cNvPr id="39" name="Text Placeholder 7">
            <a:extLst>
              <a:ext uri="{FF2B5EF4-FFF2-40B4-BE49-F238E27FC236}">
                <a16:creationId xmlns:a16="http://schemas.microsoft.com/office/drawing/2014/main" id="{5F1CF3D7-D6F0-00E0-514C-BE0D7B4F1BB9}"/>
              </a:ext>
            </a:extLst>
          </p:cNvPr>
          <p:cNvSpPr>
            <a:spLocks noGrp="1"/>
          </p:cNvSpPr>
          <p:nvPr>
            <p:ph type="body" sz="quarter" idx="21"/>
          </p:nvPr>
        </p:nvSpPr>
        <p:spPr>
          <a:xfrm>
            <a:off x="4116706" y="4651576"/>
            <a:ext cx="2638185" cy="423333"/>
          </a:xfrm>
          <a:noFill/>
        </p:spPr>
        <p:txBody>
          <a:bodyPr wrap="square" rtlCol="0" anchor="t">
            <a:noAutofit/>
          </a:bodyPr>
          <a:lstStyle>
            <a:lvl1pPr marL="0" indent="0" algn="ctr">
              <a:buNone/>
              <a:defRPr lang="en-US" sz="1800" b="1" dirty="0">
                <a:solidFill>
                  <a:schemeClr val="tx1"/>
                </a:solidFill>
              </a:defRPr>
            </a:lvl1pPr>
          </a:lstStyle>
          <a:p>
            <a:pPr marL="228600" lvl="0" indent="-228600"/>
            <a:r>
              <a:rPr lang="en-US"/>
              <a:t>Click to edit Master</a:t>
            </a:r>
          </a:p>
        </p:txBody>
      </p:sp>
      <p:sp>
        <p:nvSpPr>
          <p:cNvPr id="40" name="Text Placeholder 7">
            <a:extLst>
              <a:ext uri="{FF2B5EF4-FFF2-40B4-BE49-F238E27FC236}">
                <a16:creationId xmlns:a16="http://schemas.microsoft.com/office/drawing/2014/main" id="{EE110014-5113-3EAB-EA0C-2C4A0D26AC43}"/>
              </a:ext>
            </a:extLst>
          </p:cNvPr>
          <p:cNvSpPr>
            <a:spLocks noGrp="1"/>
          </p:cNvSpPr>
          <p:nvPr>
            <p:ph type="body" sz="quarter" idx="22"/>
          </p:nvPr>
        </p:nvSpPr>
        <p:spPr>
          <a:xfrm>
            <a:off x="4113292" y="5434911"/>
            <a:ext cx="2638185" cy="838094"/>
          </a:xfrm>
        </p:spPr>
        <p:txBody>
          <a:bodyPr anchor="t">
            <a:noAutofit/>
          </a:bodyPr>
          <a:lstStyle>
            <a:lvl1pPr marL="0" indent="0" algn="ctr">
              <a:lnSpc>
                <a:spcPct val="100000"/>
              </a:lnSpc>
              <a:spcBef>
                <a:spcPts val="0"/>
              </a:spcBef>
              <a:buFont typeface="Arial" panose="020B0604020202020204" pitchFamily="34" charset="0"/>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41" name="Text Placeholder 7">
            <a:extLst>
              <a:ext uri="{FF2B5EF4-FFF2-40B4-BE49-F238E27FC236}">
                <a16:creationId xmlns:a16="http://schemas.microsoft.com/office/drawing/2014/main" id="{B0B2218D-7892-865A-9269-8F7CB77EF6E9}"/>
              </a:ext>
            </a:extLst>
          </p:cNvPr>
          <p:cNvSpPr>
            <a:spLocks noGrp="1"/>
          </p:cNvSpPr>
          <p:nvPr>
            <p:ph type="body" sz="quarter" idx="23" hasCustomPrompt="1"/>
          </p:nvPr>
        </p:nvSpPr>
        <p:spPr>
          <a:xfrm>
            <a:off x="4818701" y="3657132"/>
            <a:ext cx="1260000" cy="324000"/>
          </a:xfrm>
          <a:noFill/>
        </p:spPr>
        <p:txBody>
          <a:bodyPr wrap="square" rtlCol="0" anchor="ctr">
            <a:noAutofit/>
          </a:bodyPr>
          <a:lstStyle>
            <a:lvl1pPr marL="0" indent="0">
              <a:buNone/>
              <a:defRPr lang="en-US" sz="1700" b="1" dirty="0">
                <a:solidFill>
                  <a:schemeClr val="tx1"/>
                </a:solidFill>
              </a:defRPr>
            </a:lvl1pPr>
          </a:lstStyle>
          <a:p>
            <a:pPr marL="57150" lvl="0" indent="-285750" algn="ctr"/>
            <a:r>
              <a:rPr lang="en-US"/>
              <a:t>Milestone</a:t>
            </a:r>
          </a:p>
        </p:txBody>
      </p:sp>
      <p:sp>
        <p:nvSpPr>
          <p:cNvPr id="44" name="Text Placeholder 7">
            <a:extLst>
              <a:ext uri="{FF2B5EF4-FFF2-40B4-BE49-F238E27FC236}">
                <a16:creationId xmlns:a16="http://schemas.microsoft.com/office/drawing/2014/main" id="{963E044A-0854-3254-F81C-5F8453A186CB}"/>
              </a:ext>
            </a:extLst>
          </p:cNvPr>
          <p:cNvSpPr>
            <a:spLocks noGrp="1"/>
          </p:cNvSpPr>
          <p:nvPr>
            <p:ph type="body" sz="quarter" idx="26"/>
          </p:nvPr>
        </p:nvSpPr>
        <p:spPr>
          <a:xfrm>
            <a:off x="5434571" y="1495031"/>
            <a:ext cx="2638185" cy="423333"/>
          </a:xfrm>
          <a:noFill/>
        </p:spPr>
        <p:txBody>
          <a:bodyPr wrap="square" rtlCol="0" anchor="t">
            <a:noAutofit/>
          </a:bodyPr>
          <a:lstStyle>
            <a:lvl1pPr marL="0" indent="0" algn="ctr">
              <a:buNone/>
              <a:defRPr lang="en-US" sz="1800" b="1" dirty="0">
                <a:solidFill>
                  <a:schemeClr val="tx1"/>
                </a:solidFill>
              </a:defRPr>
            </a:lvl1pPr>
          </a:lstStyle>
          <a:p>
            <a:pPr marL="228600" lvl="0" indent="-228600"/>
            <a:r>
              <a:rPr lang="en-US"/>
              <a:t>Click to edit Master</a:t>
            </a:r>
          </a:p>
        </p:txBody>
      </p:sp>
      <p:sp>
        <p:nvSpPr>
          <p:cNvPr id="45" name="Text Placeholder 7">
            <a:extLst>
              <a:ext uri="{FF2B5EF4-FFF2-40B4-BE49-F238E27FC236}">
                <a16:creationId xmlns:a16="http://schemas.microsoft.com/office/drawing/2014/main" id="{F4A60265-606F-B99A-2B16-D7324BEBA729}"/>
              </a:ext>
            </a:extLst>
          </p:cNvPr>
          <p:cNvSpPr>
            <a:spLocks noGrp="1"/>
          </p:cNvSpPr>
          <p:nvPr>
            <p:ph type="body" sz="quarter" idx="27"/>
          </p:nvPr>
        </p:nvSpPr>
        <p:spPr>
          <a:xfrm>
            <a:off x="5431157" y="2278366"/>
            <a:ext cx="2638185" cy="838094"/>
          </a:xfrm>
        </p:spPr>
        <p:txBody>
          <a:bodyPr anchor="t">
            <a:noAutofit/>
          </a:bodyPr>
          <a:lstStyle>
            <a:lvl1pPr marL="0" indent="0" algn="ctr">
              <a:lnSpc>
                <a:spcPct val="100000"/>
              </a:lnSpc>
              <a:spcBef>
                <a:spcPts val="0"/>
              </a:spcBef>
              <a:buFont typeface="Arial" panose="020B0604020202020204" pitchFamily="34" charset="0"/>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46" name="Text Placeholder 7">
            <a:extLst>
              <a:ext uri="{FF2B5EF4-FFF2-40B4-BE49-F238E27FC236}">
                <a16:creationId xmlns:a16="http://schemas.microsoft.com/office/drawing/2014/main" id="{98828D7D-0668-CA35-2CAD-FC717E71C5DC}"/>
              </a:ext>
            </a:extLst>
          </p:cNvPr>
          <p:cNvSpPr>
            <a:spLocks noGrp="1"/>
          </p:cNvSpPr>
          <p:nvPr>
            <p:ph type="body" sz="quarter" idx="28" hasCustomPrompt="1"/>
          </p:nvPr>
        </p:nvSpPr>
        <p:spPr>
          <a:xfrm>
            <a:off x="6137847" y="3657132"/>
            <a:ext cx="1260000" cy="324000"/>
          </a:xfrm>
          <a:noFill/>
        </p:spPr>
        <p:txBody>
          <a:bodyPr wrap="square" rtlCol="0" anchor="ctr">
            <a:noAutofit/>
          </a:bodyPr>
          <a:lstStyle>
            <a:lvl1pPr marL="0" indent="0">
              <a:buNone/>
              <a:defRPr lang="en-US" sz="1700" b="1" dirty="0">
                <a:solidFill>
                  <a:schemeClr val="tx1"/>
                </a:solidFill>
              </a:defRPr>
            </a:lvl1pPr>
          </a:lstStyle>
          <a:p>
            <a:pPr marL="57150" lvl="0" indent="-285750" algn="ctr"/>
            <a:r>
              <a:rPr lang="en-US"/>
              <a:t>Milestone</a:t>
            </a:r>
          </a:p>
        </p:txBody>
      </p:sp>
      <p:sp>
        <p:nvSpPr>
          <p:cNvPr id="49" name="Text Placeholder 7">
            <a:extLst>
              <a:ext uri="{FF2B5EF4-FFF2-40B4-BE49-F238E27FC236}">
                <a16:creationId xmlns:a16="http://schemas.microsoft.com/office/drawing/2014/main" id="{DCE45788-7A79-F6B2-443A-427BE234AC1C}"/>
              </a:ext>
            </a:extLst>
          </p:cNvPr>
          <p:cNvSpPr>
            <a:spLocks noGrp="1"/>
          </p:cNvSpPr>
          <p:nvPr>
            <p:ph type="body" sz="quarter" idx="31"/>
          </p:nvPr>
        </p:nvSpPr>
        <p:spPr>
          <a:xfrm>
            <a:off x="8966440" y="2967758"/>
            <a:ext cx="2638185" cy="423333"/>
          </a:xfrm>
          <a:noFill/>
        </p:spPr>
        <p:txBody>
          <a:bodyPr wrap="square" rtlCol="0" anchor="t">
            <a:noAutofit/>
          </a:bodyPr>
          <a:lstStyle>
            <a:lvl1pPr marL="0" indent="0">
              <a:buNone/>
              <a:defRPr lang="en-US" sz="1800" b="1" dirty="0">
                <a:solidFill>
                  <a:schemeClr val="tx1"/>
                </a:solidFill>
              </a:defRPr>
            </a:lvl1pPr>
          </a:lstStyle>
          <a:p>
            <a:pPr marL="228600" lvl="0" indent="-228600"/>
            <a:r>
              <a:rPr lang="en-US"/>
              <a:t>Click to edit Master</a:t>
            </a:r>
          </a:p>
        </p:txBody>
      </p:sp>
      <p:sp>
        <p:nvSpPr>
          <p:cNvPr id="50" name="Text Placeholder 7">
            <a:extLst>
              <a:ext uri="{FF2B5EF4-FFF2-40B4-BE49-F238E27FC236}">
                <a16:creationId xmlns:a16="http://schemas.microsoft.com/office/drawing/2014/main" id="{42F4A986-934A-4734-9712-8262BC7D9CF3}"/>
              </a:ext>
            </a:extLst>
          </p:cNvPr>
          <p:cNvSpPr>
            <a:spLocks noGrp="1"/>
          </p:cNvSpPr>
          <p:nvPr>
            <p:ph type="body" sz="quarter" idx="32"/>
          </p:nvPr>
        </p:nvSpPr>
        <p:spPr>
          <a:xfrm>
            <a:off x="8963026" y="3751093"/>
            <a:ext cx="2638185" cy="838094"/>
          </a:xfrm>
        </p:spPr>
        <p:txBody>
          <a:bodyPr anchor="t">
            <a:noAutofit/>
          </a:bodyPr>
          <a:lstStyle>
            <a:lvl1pPr marL="0" indent="0">
              <a:lnSpc>
                <a:spcPct val="100000"/>
              </a:lnSpc>
              <a:spcBef>
                <a:spcPts val="0"/>
              </a:spcBef>
              <a:buFont typeface="Arial" panose="020B0604020202020204" pitchFamily="34" charset="0"/>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51" name="Text Placeholder 7">
            <a:extLst>
              <a:ext uri="{FF2B5EF4-FFF2-40B4-BE49-F238E27FC236}">
                <a16:creationId xmlns:a16="http://schemas.microsoft.com/office/drawing/2014/main" id="{186262C1-71EC-CE23-F6A4-6036450E58AA}"/>
              </a:ext>
            </a:extLst>
          </p:cNvPr>
          <p:cNvSpPr>
            <a:spLocks noGrp="1"/>
          </p:cNvSpPr>
          <p:nvPr>
            <p:ph type="body" sz="quarter" idx="33" hasCustomPrompt="1"/>
          </p:nvPr>
        </p:nvSpPr>
        <p:spPr>
          <a:xfrm>
            <a:off x="7456994" y="3657132"/>
            <a:ext cx="1260000" cy="324000"/>
          </a:xfrm>
          <a:noFill/>
        </p:spPr>
        <p:txBody>
          <a:bodyPr wrap="square" rtlCol="0" anchor="ctr">
            <a:noAutofit/>
          </a:bodyPr>
          <a:lstStyle>
            <a:lvl1pPr marL="0" indent="0">
              <a:buNone/>
              <a:defRPr lang="en-US" sz="1700" b="1" dirty="0">
                <a:solidFill>
                  <a:schemeClr val="tx1"/>
                </a:solidFill>
              </a:defRPr>
            </a:lvl1pPr>
          </a:lstStyle>
          <a:p>
            <a:pPr marL="57150" lvl="0" indent="-285750" algn="ctr"/>
            <a:r>
              <a:rPr lang="en-US"/>
              <a:t>Milestone</a:t>
            </a:r>
          </a:p>
        </p:txBody>
      </p:sp>
      <p:sp>
        <p:nvSpPr>
          <p:cNvPr id="23" name="Rectangle 22">
            <a:extLst>
              <a:ext uri="{FF2B5EF4-FFF2-40B4-BE49-F238E27FC236}">
                <a16:creationId xmlns:a16="http://schemas.microsoft.com/office/drawing/2014/main" id="{D2C5C974-FD8D-C29F-00F5-915EDA7E0E75}"/>
              </a:ext>
            </a:extLst>
          </p:cNvPr>
          <p:cNvSpPr/>
          <p:nvPr userDrawn="1"/>
        </p:nvSpPr>
        <p:spPr>
          <a:xfrm>
            <a:off x="0" y="6273004"/>
            <a:ext cx="12191999" cy="584993"/>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299162441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meline I60V7">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DC58569-A743-E665-D540-B481B64E8459}"/>
              </a:ext>
            </a:extLst>
          </p:cNvPr>
          <p:cNvGrpSpPr/>
          <p:nvPr userDrawn="1"/>
        </p:nvGrpSpPr>
        <p:grpSpPr>
          <a:xfrm>
            <a:off x="2827762" y="3165226"/>
            <a:ext cx="6539055" cy="1307812"/>
            <a:chOff x="3480378" y="3357980"/>
            <a:chExt cx="6539055" cy="1307812"/>
          </a:xfrm>
        </p:grpSpPr>
        <p:sp>
          <p:nvSpPr>
            <p:cNvPr id="12" name="Arc 47">
              <a:extLst>
                <a:ext uri="{FF2B5EF4-FFF2-40B4-BE49-F238E27FC236}">
                  <a16:creationId xmlns:a16="http://schemas.microsoft.com/office/drawing/2014/main" id="{1799DBCE-3CDD-CE06-DCD3-E33D796CFBF5}"/>
                </a:ext>
              </a:extLst>
            </p:cNvPr>
            <p:cNvSpPr/>
            <p:nvPr userDrawn="1"/>
          </p:nvSpPr>
          <p:spPr>
            <a:xfrm>
              <a:off x="8711622"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solidFill>
                  <a:schemeClr val="tx1"/>
                </a:solidFill>
              </a:endParaRPr>
            </a:p>
          </p:txBody>
        </p:sp>
        <p:sp>
          <p:nvSpPr>
            <p:cNvPr id="13" name="Arc 47">
              <a:extLst>
                <a:ext uri="{FF2B5EF4-FFF2-40B4-BE49-F238E27FC236}">
                  <a16:creationId xmlns:a16="http://schemas.microsoft.com/office/drawing/2014/main" id="{D2BB6497-C9ED-231A-3D46-236A20D91547}"/>
                </a:ext>
              </a:extLst>
            </p:cNvPr>
            <p:cNvSpPr/>
            <p:nvPr userDrawn="1"/>
          </p:nvSpPr>
          <p:spPr>
            <a:xfrm>
              <a:off x="6096000"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solidFill>
                  <a:schemeClr val="tx1"/>
                </a:solidFill>
              </a:endParaRPr>
            </a:p>
          </p:txBody>
        </p:sp>
        <p:sp>
          <p:nvSpPr>
            <p:cNvPr id="14" name="Arc 48">
              <a:extLst>
                <a:ext uri="{FF2B5EF4-FFF2-40B4-BE49-F238E27FC236}">
                  <a16:creationId xmlns:a16="http://schemas.microsoft.com/office/drawing/2014/main" id="{3B7F452B-F78D-F2B0-F33B-AC7925960C28}"/>
                </a:ext>
              </a:extLst>
            </p:cNvPr>
            <p:cNvSpPr/>
            <p:nvPr userDrawn="1"/>
          </p:nvSpPr>
          <p:spPr>
            <a:xfrm flipV="1">
              <a:off x="7403811"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solidFill>
                  <a:schemeClr val="tx1"/>
                </a:solidFill>
              </a:endParaRPr>
            </a:p>
          </p:txBody>
        </p:sp>
        <p:sp>
          <p:nvSpPr>
            <p:cNvPr id="15" name="Arc 47">
              <a:extLst>
                <a:ext uri="{FF2B5EF4-FFF2-40B4-BE49-F238E27FC236}">
                  <a16:creationId xmlns:a16="http://schemas.microsoft.com/office/drawing/2014/main" id="{F3999495-48D8-5CE9-11CD-A667A50E615F}"/>
                </a:ext>
              </a:extLst>
            </p:cNvPr>
            <p:cNvSpPr/>
            <p:nvPr userDrawn="1"/>
          </p:nvSpPr>
          <p:spPr>
            <a:xfrm>
              <a:off x="3480378"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solidFill>
                  <a:schemeClr val="tx1"/>
                </a:solidFill>
              </a:endParaRPr>
            </a:p>
          </p:txBody>
        </p:sp>
        <p:sp>
          <p:nvSpPr>
            <p:cNvPr id="16" name="Arc 48">
              <a:extLst>
                <a:ext uri="{FF2B5EF4-FFF2-40B4-BE49-F238E27FC236}">
                  <a16:creationId xmlns:a16="http://schemas.microsoft.com/office/drawing/2014/main" id="{63AC1403-57C4-36A3-F449-8E53AE126B46}"/>
                </a:ext>
              </a:extLst>
            </p:cNvPr>
            <p:cNvSpPr/>
            <p:nvPr userDrawn="1"/>
          </p:nvSpPr>
          <p:spPr>
            <a:xfrm flipV="1">
              <a:off x="4788189"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solidFill>
                  <a:schemeClr val="tx1"/>
                </a:solidFill>
              </a:endParaRPr>
            </a:p>
          </p:txBody>
        </p:sp>
        <p:sp>
          <p:nvSpPr>
            <p:cNvPr id="17" name="Arc 16">
              <a:extLst>
                <a:ext uri="{FF2B5EF4-FFF2-40B4-BE49-F238E27FC236}">
                  <a16:creationId xmlns:a16="http://schemas.microsoft.com/office/drawing/2014/main" id="{33EC7DAF-3551-94E6-E084-19FAD06C1A03}"/>
                </a:ext>
              </a:extLst>
            </p:cNvPr>
            <p:cNvSpPr/>
            <p:nvPr userDrawn="1"/>
          </p:nvSpPr>
          <p:spPr>
            <a:xfrm>
              <a:off x="3480378" y="3357980"/>
              <a:ext cx="1307811" cy="1307812"/>
            </a:xfrm>
            <a:prstGeom prst="arc">
              <a:avLst>
                <a:gd name="adj1" fmla="val 10792152"/>
                <a:gd name="adj2" fmla="val 0"/>
              </a:avLst>
            </a:prstGeom>
            <a:ln w="57150" cap="rnd">
              <a:tailEnd type="stealth"/>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solidFill>
                  <a:schemeClr val="tx1"/>
                </a:solidFill>
              </a:endParaRPr>
            </a:p>
          </p:txBody>
        </p:sp>
        <p:sp>
          <p:nvSpPr>
            <p:cNvPr id="18" name="Arc 17">
              <a:extLst>
                <a:ext uri="{FF2B5EF4-FFF2-40B4-BE49-F238E27FC236}">
                  <a16:creationId xmlns:a16="http://schemas.microsoft.com/office/drawing/2014/main" id="{3E3B8828-CA10-E6AF-81C9-846A2AA7EC2A}"/>
                </a:ext>
              </a:extLst>
            </p:cNvPr>
            <p:cNvSpPr/>
            <p:nvPr userDrawn="1"/>
          </p:nvSpPr>
          <p:spPr>
            <a:xfrm flipV="1">
              <a:off x="4788189" y="3357980"/>
              <a:ext cx="1307811" cy="1307812"/>
            </a:xfrm>
            <a:prstGeom prst="arc">
              <a:avLst>
                <a:gd name="adj1" fmla="val 10790197"/>
                <a:gd name="adj2" fmla="val 0"/>
              </a:avLst>
            </a:prstGeom>
            <a:ln w="57150" cap="rnd">
              <a:tailEnd type="stealth"/>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solidFill>
                  <a:schemeClr val="tx1"/>
                </a:solidFill>
              </a:endParaRPr>
            </a:p>
          </p:txBody>
        </p:sp>
        <p:sp>
          <p:nvSpPr>
            <p:cNvPr id="19" name="Arc 18">
              <a:extLst>
                <a:ext uri="{FF2B5EF4-FFF2-40B4-BE49-F238E27FC236}">
                  <a16:creationId xmlns:a16="http://schemas.microsoft.com/office/drawing/2014/main" id="{2C78BF60-1F33-C76B-4C83-FB7F261873ED}"/>
                </a:ext>
              </a:extLst>
            </p:cNvPr>
            <p:cNvSpPr/>
            <p:nvPr userDrawn="1"/>
          </p:nvSpPr>
          <p:spPr>
            <a:xfrm>
              <a:off x="6096000" y="3357980"/>
              <a:ext cx="1307811" cy="1307812"/>
            </a:xfrm>
            <a:prstGeom prst="arc">
              <a:avLst>
                <a:gd name="adj1" fmla="val 10792152"/>
                <a:gd name="adj2" fmla="val 0"/>
              </a:avLst>
            </a:prstGeom>
            <a:ln w="57150" cap="rnd">
              <a:tailEnd type="stealth"/>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solidFill>
                  <a:schemeClr val="tx1"/>
                </a:solidFill>
              </a:endParaRPr>
            </a:p>
          </p:txBody>
        </p:sp>
        <p:sp>
          <p:nvSpPr>
            <p:cNvPr id="20" name="Arc 19">
              <a:extLst>
                <a:ext uri="{FF2B5EF4-FFF2-40B4-BE49-F238E27FC236}">
                  <a16:creationId xmlns:a16="http://schemas.microsoft.com/office/drawing/2014/main" id="{2E83B02A-572D-64E3-61A5-073ADE6A4934}"/>
                </a:ext>
              </a:extLst>
            </p:cNvPr>
            <p:cNvSpPr/>
            <p:nvPr userDrawn="1"/>
          </p:nvSpPr>
          <p:spPr>
            <a:xfrm flipV="1">
              <a:off x="7403811" y="3357980"/>
              <a:ext cx="1307811" cy="1307812"/>
            </a:xfrm>
            <a:prstGeom prst="arc">
              <a:avLst>
                <a:gd name="adj1" fmla="val 10790197"/>
                <a:gd name="adj2" fmla="val 0"/>
              </a:avLst>
            </a:prstGeom>
            <a:ln w="57150" cap="rnd">
              <a:tailEnd type="stealth"/>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solidFill>
                  <a:schemeClr val="tx1"/>
                </a:solidFill>
              </a:endParaRPr>
            </a:p>
          </p:txBody>
        </p:sp>
        <p:sp>
          <p:nvSpPr>
            <p:cNvPr id="21" name="Arc 20">
              <a:extLst>
                <a:ext uri="{FF2B5EF4-FFF2-40B4-BE49-F238E27FC236}">
                  <a16:creationId xmlns:a16="http://schemas.microsoft.com/office/drawing/2014/main" id="{08D20091-D26D-739C-EC0D-4332030E65CF}"/>
                </a:ext>
              </a:extLst>
            </p:cNvPr>
            <p:cNvSpPr/>
            <p:nvPr userDrawn="1"/>
          </p:nvSpPr>
          <p:spPr>
            <a:xfrm>
              <a:off x="8711622" y="3357980"/>
              <a:ext cx="1307811" cy="1307812"/>
            </a:xfrm>
            <a:prstGeom prst="arc">
              <a:avLst>
                <a:gd name="adj1" fmla="val 10792152"/>
                <a:gd name="adj2" fmla="val 0"/>
              </a:avLst>
            </a:prstGeom>
            <a:ln w="57150" cap="rnd">
              <a:tailEnd type="stealth"/>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solidFill>
                  <a:schemeClr val="tx1"/>
                </a:solidFill>
              </a:endParaRPr>
            </a:p>
          </p:txBody>
        </p:sp>
      </p:grpSp>
      <p:grpSp>
        <p:nvGrpSpPr>
          <p:cNvPr id="3" name="Group 2">
            <a:extLst>
              <a:ext uri="{FF2B5EF4-FFF2-40B4-BE49-F238E27FC236}">
                <a16:creationId xmlns:a16="http://schemas.microsoft.com/office/drawing/2014/main" id="{86A4D924-04F0-93DB-159D-A82EE770A921}"/>
              </a:ext>
            </a:extLst>
          </p:cNvPr>
          <p:cNvGrpSpPr/>
          <p:nvPr userDrawn="1"/>
        </p:nvGrpSpPr>
        <p:grpSpPr>
          <a:xfrm>
            <a:off x="11299825" y="584994"/>
            <a:ext cx="304800" cy="87880"/>
            <a:chOff x="587375" y="584994"/>
            <a:chExt cx="304800" cy="87880"/>
          </a:xfrm>
        </p:grpSpPr>
        <p:cxnSp>
          <p:nvCxnSpPr>
            <p:cNvPr id="4" name="Straight Connector 3">
              <a:extLst>
                <a:ext uri="{FF2B5EF4-FFF2-40B4-BE49-F238E27FC236}">
                  <a16:creationId xmlns:a16="http://schemas.microsoft.com/office/drawing/2014/main" id="{A836DCB7-EA86-8BF4-14F8-B1022039F83D}"/>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05C3E817-D857-4674-CBF5-8C8F31D31631}"/>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grpSp>
      <p:sp>
        <p:nvSpPr>
          <p:cNvPr id="6" name="Title 1">
            <a:extLst>
              <a:ext uri="{FF2B5EF4-FFF2-40B4-BE49-F238E27FC236}">
                <a16:creationId xmlns:a16="http://schemas.microsoft.com/office/drawing/2014/main" id="{57E701DB-A22C-CC4C-3C13-637534C818BF}"/>
              </a:ext>
            </a:extLst>
          </p:cNvPr>
          <p:cNvSpPr>
            <a:spLocks noGrp="1"/>
          </p:cNvSpPr>
          <p:nvPr>
            <p:ph type="title"/>
          </p:nvPr>
        </p:nvSpPr>
        <p:spPr>
          <a:xfrm>
            <a:off x="982662" y="584201"/>
            <a:ext cx="10226675" cy="781058"/>
          </a:xfrm>
        </p:spPr>
        <p:txBody>
          <a:bodyPr vert="horz" lIns="91440" tIns="45720" rIns="91440" bIns="45720" rtlCol="0" anchor="t">
            <a:noAutofit/>
          </a:bodyPr>
          <a:lstStyle>
            <a:lvl1pPr marL="0" indent="0" algn="ctr">
              <a:buFont typeface="Arial" panose="020B0604020202020204" pitchFamily="34" charset="0"/>
              <a:buNone/>
              <a:defRPr lang="en-US" sz="4400" dirty="0">
                <a:solidFill>
                  <a:schemeClr val="tx1"/>
                </a:solidFill>
              </a:defRPr>
            </a:lvl1pPr>
          </a:lstStyle>
          <a:p>
            <a:pPr lvl="0"/>
            <a:r>
              <a:rPr lang="en-US"/>
              <a:t>Click to edit Master title style</a:t>
            </a:r>
          </a:p>
        </p:txBody>
      </p:sp>
      <p:sp>
        <p:nvSpPr>
          <p:cNvPr id="8" name="Text Placeholder 7">
            <a:extLst>
              <a:ext uri="{FF2B5EF4-FFF2-40B4-BE49-F238E27FC236}">
                <a16:creationId xmlns:a16="http://schemas.microsoft.com/office/drawing/2014/main" id="{BC61C2C9-4D10-ED6D-CCC2-1E9F1FDD2A47}"/>
              </a:ext>
            </a:extLst>
          </p:cNvPr>
          <p:cNvSpPr>
            <a:spLocks noGrp="1"/>
          </p:cNvSpPr>
          <p:nvPr>
            <p:ph type="body" sz="quarter" idx="13"/>
          </p:nvPr>
        </p:nvSpPr>
        <p:spPr>
          <a:xfrm>
            <a:off x="2442816" y="1489839"/>
            <a:ext cx="2067502" cy="423333"/>
          </a:xfrm>
          <a:noFill/>
        </p:spPr>
        <p:txBody>
          <a:bodyPr wrap="square" rtlCol="0" anchor="t">
            <a:noAutofit/>
          </a:bodyPr>
          <a:lstStyle>
            <a:lvl1pPr marL="0" indent="0" algn="ctr">
              <a:buNone/>
              <a:defRPr lang="en-US" sz="1400" b="1" dirty="0">
                <a:solidFill>
                  <a:schemeClr val="tx1"/>
                </a:solidFill>
              </a:defRPr>
            </a:lvl1pPr>
          </a:lstStyle>
          <a:p>
            <a:pPr marL="228600" lvl="0" indent="-228600"/>
            <a:r>
              <a:rPr lang="en-US"/>
              <a:t>Click to edit Master</a:t>
            </a:r>
          </a:p>
        </p:txBody>
      </p:sp>
      <p:sp>
        <p:nvSpPr>
          <p:cNvPr id="9" name="Text Placeholder 7">
            <a:extLst>
              <a:ext uri="{FF2B5EF4-FFF2-40B4-BE49-F238E27FC236}">
                <a16:creationId xmlns:a16="http://schemas.microsoft.com/office/drawing/2014/main" id="{573D6B2A-4BEB-40DA-D4B7-5D6711B95BFB}"/>
              </a:ext>
            </a:extLst>
          </p:cNvPr>
          <p:cNvSpPr>
            <a:spLocks noGrp="1"/>
          </p:cNvSpPr>
          <p:nvPr>
            <p:ph type="body" sz="quarter" idx="16"/>
          </p:nvPr>
        </p:nvSpPr>
        <p:spPr>
          <a:xfrm>
            <a:off x="2439402" y="2273173"/>
            <a:ext cx="2067502" cy="838800"/>
          </a:xfrm>
        </p:spPr>
        <p:txBody>
          <a:bodyPr anchor="t">
            <a:noAutofit/>
          </a:bodyPr>
          <a:lstStyle>
            <a:lvl1pPr marL="0" indent="0" algn="ctr">
              <a:lnSpc>
                <a:spcPct val="100000"/>
              </a:lnSpc>
              <a:spcBef>
                <a:spcPts val="0"/>
              </a:spcBef>
              <a:buFont typeface="Arial" panose="020B0604020202020204" pitchFamily="34" charset="0"/>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1" name="Text Placeholder 7">
            <a:extLst>
              <a:ext uri="{FF2B5EF4-FFF2-40B4-BE49-F238E27FC236}">
                <a16:creationId xmlns:a16="http://schemas.microsoft.com/office/drawing/2014/main" id="{5CC23EF0-CCB9-7631-5893-173C23662EED}"/>
              </a:ext>
            </a:extLst>
          </p:cNvPr>
          <p:cNvSpPr>
            <a:spLocks noGrp="1"/>
          </p:cNvSpPr>
          <p:nvPr>
            <p:ph type="body" sz="quarter" idx="17" hasCustomPrompt="1"/>
          </p:nvPr>
        </p:nvSpPr>
        <p:spPr>
          <a:xfrm>
            <a:off x="2851602" y="3657132"/>
            <a:ext cx="1260000" cy="324000"/>
          </a:xfrm>
          <a:noFill/>
        </p:spPr>
        <p:txBody>
          <a:bodyPr wrap="square" rtlCol="0" anchor="ctr">
            <a:noAutofit/>
          </a:bodyPr>
          <a:lstStyle>
            <a:lvl1pPr marL="0" indent="0" algn="ctr">
              <a:buNone/>
              <a:defRPr lang="en-US" sz="1300" b="1" dirty="0">
                <a:solidFill>
                  <a:schemeClr val="tx1"/>
                </a:solidFill>
              </a:defRPr>
            </a:lvl1pPr>
          </a:lstStyle>
          <a:p>
            <a:pPr marL="57150" lvl="0" indent="-285750" algn="ctr"/>
            <a:r>
              <a:rPr lang="en-US"/>
              <a:t>Milestone</a:t>
            </a:r>
          </a:p>
        </p:txBody>
      </p:sp>
      <p:sp>
        <p:nvSpPr>
          <p:cNvPr id="31" name="Text Placeholder 7">
            <a:extLst>
              <a:ext uri="{FF2B5EF4-FFF2-40B4-BE49-F238E27FC236}">
                <a16:creationId xmlns:a16="http://schemas.microsoft.com/office/drawing/2014/main" id="{A55D6897-9E6A-5267-8A17-FAC640C0596F}"/>
              </a:ext>
            </a:extLst>
          </p:cNvPr>
          <p:cNvSpPr>
            <a:spLocks noGrp="1"/>
          </p:cNvSpPr>
          <p:nvPr>
            <p:ph type="body" sz="quarter" idx="21"/>
          </p:nvPr>
        </p:nvSpPr>
        <p:spPr>
          <a:xfrm>
            <a:off x="3756016" y="4607559"/>
            <a:ext cx="2067502" cy="423333"/>
          </a:xfrm>
          <a:noFill/>
        </p:spPr>
        <p:txBody>
          <a:bodyPr wrap="square" rtlCol="0" anchor="t">
            <a:noAutofit/>
          </a:bodyPr>
          <a:lstStyle>
            <a:lvl1pPr marL="0" indent="0" algn="ctr">
              <a:buNone/>
              <a:defRPr lang="en-US" sz="1400" b="1" dirty="0">
                <a:solidFill>
                  <a:schemeClr val="tx1"/>
                </a:solidFill>
              </a:defRPr>
            </a:lvl1pPr>
          </a:lstStyle>
          <a:p>
            <a:pPr marL="228600" lvl="0" indent="-228600"/>
            <a:r>
              <a:rPr lang="en-US"/>
              <a:t>Click to edit Master</a:t>
            </a:r>
          </a:p>
        </p:txBody>
      </p:sp>
      <p:sp>
        <p:nvSpPr>
          <p:cNvPr id="33" name="Text Placeholder 7">
            <a:extLst>
              <a:ext uri="{FF2B5EF4-FFF2-40B4-BE49-F238E27FC236}">
                <a16:creationId xmlns:a16="http://schemas.microsoft.com/office/drawing/2014/main" id="{27078301-377D-286F-9067-CC583F744A93}"/>
              </a:ext>
            </a:extLst>
          </p:cNvPr>
          <p:cNvSpPr>
            <a:spLocks noGrp="1"/>
          </p:cNvSpPr>
          <p:nvPr>
            <p:ph type="body" sz="quarter" idx="22"/>
          </p:nvPr>
        </p:nvSpPr>
        <p:spPr>
          <a:xfrm>
            <a:off x="3752602" y="5390893"/>
            <a:ext cx="2067502" cy="838800"/>
          </a:xfrm>
        </p:spPr>
        <p:txBody>
          <a:bodyPr anchor="t">
            <a:noAutofit/>
          </a:bodyPr>
          <a:lstStyle>
            <a:lvl1pPr marL="0" indent="0" algn="ctr">
              <a:lnSpc>
                <a:spcPct val="100000"/>
              </a:lnSpc>
              <a:spcBef>
                <a:spcPts val="0"/>
              </a:spcBef>
              <a:buFont typeface="Arial" panose="020B0604020202020204" pitchFamily="34" charset="0"/>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34" name="Text Placeholder 7">
            <a:extLst>
              <a:ext uri="{FF2B5EF4-FFF2-40B4-BE49-F238E27FC236}">
                <a16:creationId xmlns:a16="http://schemas.microsoft.com/office/drawing/2014/main" id="{F1119639-B6DC-E663-01C8-EB8BAAD734FD}"/>
              </a:ext>
            </a:extLst>
          </p:cNvPr>
          <p:cNvSpPr>
            <a:spLocks noGrp="1"/>
          </p:cNvSpPr>
          <p:nvPr>
            <p:ph type="body" sz="quarter" idx="23" hasCustomPrompt="1"/>
          </p:nvPr>
        </p:nvSpPr>
        <p:spPr>
          <a:xfrm>
            <a:off x="4159429" y="3657132"/>
            <a:ext cx="1260000" cy="324000"/>
          </a:xfrm>
          <a:noFill/>
        </p:spPr>
        <p:txBody>
          <a:bodyPr wrap="square" rtlCol="0" anchor="ctr">
            <a:noAutofit/>
          </a:bodyPr>
          <a:lstStyle>
            <a:lvl1pPr marL="0" indent="0" algn="ctr">
              <a:buNone/>
              <a:defRPr lang="en-US" sz="1300" b="1" dirty="0">
                <a:solidFill>
                  <a:schemeClr val="tx1"/>
                </a:solidFill>
              </a:defRPr>
            </a:lvl1pPr>
          </a:lstStyle>
          <a:p>
            <a:pPr marL="57150" lvl="0" indent="-285750" algn="ctr"/>
            <a:r>
              <a:rPr lang="en-US"/>
              <a:t>Milestone</a:t>
            </a:r>
          </a:p>
        </p:txBody>
      </p:sp>
      <p:sp>
        <p:nvSpPr>
          <p:cNvPr id="37" name="Text Placeholder 7">
            <a:extLst>
              <a:ext uri="{FF2B5EF4-FFF2-40B4-BE49-F238E27FC236}">
                <a16:creationId xmlns:a16="http://schemas.microsoft.com/office/drawing/2014/main" id="{4779163C-C8AA-E3FC-B7FD-99A42B2B5566}"/>
              </a:ext>
            </a:extLst>
          </p:cNvPr>
          <p:cNvSpPr>
            <a:spLocks noGrp="1"/>
          </p:cNvSpPr>
          <p:nvPr>
            <p:ph type="body" sz="quarter" idx="26"/>
          </p:nvPr>
        </p:nvSpPr>
        <p:spPr>
          <a:xfrm>
            <a:off x="5069215" y="1489839"/>
            <a:ext cx="2067502" cy="423333"/>
          </a:xfrm>
          <a:noFill/>
        </p:spPr>
        <p:txBody>
          <a:bodyPr wrap="square" rtlCol="0" anchor="t">
            <a:noAutofit/>
          </a:bodyPr>
          <a:lstStyle>
            <a:lvl1pPr marL="0" indent="0" algn="ctr">
              <a:buNone/>
              <a:defRPr lang="en-US" sz="1400" b="1" dirty="0">
                <a:solidFill>
                  <a:schemeClr val="tx1"/>
                </a:solidFill>
              </a:defRPr>
            </a:lvl1pPr>
          </a:lstStyle>
          <a:p>
            <a:pPr marL="228600" lvl="0" indent="-228600"/>
            <a:r>
              <a:rPr lang="en-US"/>
              <a:t>Click to edit Master</a:t>
            </a:r>
          </a:p>
        </p:txBody>
      </p:sp>
      <p:sp>
        <p:nvSpPr>
          <p:cNvPr id="54" name="Text Placeholder 7">
            <a:extLst>
              <a:ext uri="{FF2B5EF4-FFF2-40B4-BE49-F238E27FC236}">
                <a16:creationId xmlns:a16="http://schemas.microsoft.com/office/drawing/2014/main" id="{1B05E230-3912-FE5D-61FE-AC465718E885}"/>
              </a:ext>
            </a:extLst>
          </p:cNvPr>
          <p:cNvSpPr>
            <a:spLocks noGrp="1"/>
          </p:cNvSpPr>
          <p:nvPr>
            <p:ph type="body" sz="quarter" idx="27"/>
          </p:nvPr>
        </p:nvSpPr>
        <p:spPr>
          <a:xfrm>
            <a:off x="5065801" y="2273173"/>
            <a:ext cx="2067502" cy="838800"/>
          </a:xfrm>
        </p:spPr>
        <p:txBody>
          <a:bodyPr anchor="t">
            <a:noAutofit/>
          </a:bodyPr>
          <a:lstStyle>
            <a:lvl1pPr marL="0" indent="0" algn="ctr">
              <a:lnSpc>
                <a:spcPct val="100000"/>
              </a:lnSpc>
              <a:spcBef>
                <a:spcPts val="0"/>
              </a:spcBef>
              <a:buFont typeface="Arial" panose="020B0604020202020204" pitchFamily="34" charset="0"/>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55" name="Text Placeholder 7">
            <a:extLst>
              <a:ext uri="{FF2B5EF4-FFF2-40B4-BE49-F238E27FC236}">
                <a16:creationId xmlns:a16="http://schemas.microsoft.com/office/drawing/2014/main" id="{19BACF2C-F4F1-F4B1-5D76-004E6CCC4E0A}"/>
              </a:ext>
            </a:extLst>
          </p:cNvPr>
          <p:cNvSpPr>
            <a:spLocks noGrp="1"/>
          </p:cNvSpPr>
          <p:nvPr>
            <p:ph type="body" sz="quarter" idx="28" hasCustomPrompt="1"/>
          </p:nvPr>
        </p:nvSpPr>
        <p:spPr>
          <a:xfrm>
            <a:off x="5467256" y="3657132"/>
            <a:ext cx="1260000" cy="324000"/>
          </a:xfrm>
          <a:noFill/>
        </p:spPr>
        <p:txBody>
          <a:bodyPr wrap="square" rtlCol="0" anchor="ctr">
            <a:noAutofit/>
          </a:bodyPr>
          <a:lstStyle>
            <a:lvl1pPr marL="0" indent="0" algn="ctr">
              <a:buNone/>
              <a:defRPr lang="en-US" sz="1300" b="1" dirty="0">
                <a:solidFill>
                  <a:schemeClr val="tx1"/>
                </a:solidFill>
              </a:defRPr>
            </a:lvl1pPr>
          </a:lstStyle>
          <a:p>
            <a:pPr marL="57150" lvl="0" indent="-285750" algn="ctr"/>
            <a:r>
              <a:rPr lang="en-US"/>
              <a:t>Milestone</a:t>
            </a:r>
          </a:p>
        </p:txBody>
      </p:sp>
      <p:sp>
        <p:nvSpPr>
          <p:cNvPr id="58" name="Text Placeholder 7">
            <a:extLst>
              <a:ext uri="{FF2B5EF4-FFF2-40B4-BE49-F238E27FC236}">
                <a16:creationId xmlns:a16="http://schemas.microsoft.com/office/drawing/2014/main" id="{1D07862A-5B23-0044-8CE4-F6A221EBF321}"/>
              </a:ext>
            </a:extLst>
          </p:cNvPr>
          <p:cNvSpPr>
            <a:spLocks noGrp="1"/>
          </p:cNvSpPr>
          <p:nvPr>
            <p:ph type="body" sz="quarter" idx="31"/>
          </p:nvPr>
        </p:nvSpPr>
        <p:spPr>
          <a:xfrm>
            <a:off x="6382415" y="4607559"/>
            <a:ext cx="2067502" cy="423333"/>
          </a:xfrm>
          <a:noFill/>
        </p:spPr>
        <p:txBody>
          <a:bodyPr wrap="square" rtlCol="0" anchor="t">
            <a:noAutofit/>
          </a:bodyPr>
          <a:lstStyle>
            <a:lvl1pPr marL="0" indent="0" algn="ctr">
              <a:buNone/>
              <a:defRPr lang="en-US" sz="1400" b="1" dirty="0">
                <a:solidFill>
                  <a:schemeClr val="tx1"/>
                </a:solidFill>
              </a:defRPr>
            </a:lvl1pPr>
          </a:lstStyle>
          <a:p>
            <a:pPr marL="228600" lvl="0" indent="-228600"/>
            <a:r>
              <a:rPr lang="en-US"/>
              <a:t>Click to edit Master</a:t>
            </a:r>
          </a:p>
        </p:txBody>
      </p:sp>
      <p:sp>
        <p:nvSpPr>
          <p:cNvPr id="59" name="Text Placeholder 7">
            <a:extLst>
              <a:ext uri="{FF2B5EF4-FFF2-40B4-BE49-F238E27FC236}">
                <a16:creationId xmlns:a16="http://schemas.microsoft.com/office/drawing/2014/main" id="{D6B6CB30-262C-6187-0C1C-55421AF80486}"/>
              </a:ext>
            </a:extLst>
          </p:cNvPr>
          <p:cNvSpPr>
            <a:spLocks noGrp="1"/>
          </p:cNvSpPr>
          <p:nvPr>
            <p:ph type="body" sz="quarter" idx="32"/>
          </p:nvPr>
        </p:nvSpPr>
        <p:spPr>
          <a:xfrm>
            <a:off x="6379001" y="5390893"/>
            <a:ext cx="2067502" cy="838800"/>
          </a:xfrm>
        </p:spPr>
        <p:txBody>
          <a:bodyPr anchor="t">
            <a:noAutofit/>
          </a:bodyPr>
          <a:lstStyle>
            <a:lvl1pPr marL="0" indent="0" algn="ctr">
              <a:lnSpc>
                <a:spcPct val="100000"/>
              </a:lnSpc>
              <a:spcBef>
                <a:spcPts val="0"/>
              </a:spcBef>
              <a:buFont typeface="Arial" panose="020B0604020202020204" pitchFamily="34" charset="0"/>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60" name="Text Placeholder 7">
            <a:extLst>
              <a:ext uri="{FF2B5EF4-FFF2-40B4-BE49-F238E27FC236}">
                <a16:creationId xmlns:a16="http://schemas.microsoft.com/office/drawing/2014/main" id="{5ABC58D2-B87D-BB4A-29CF-B645D14BCA38}"/>
              </a:ext>
            </a:extLst>
          </p:cNvPr>
          <p:cNvSpPr>
            <a:spLocks noGrp="1"/>
          </p:cNvSpPr>
          <p:nvPr>
            <p:ph type="body" sz="quarter" idx="33" hasCustomPrompt="1"/>
          </p:nvPr>
        </p:nvSpPr>
        <p:spPr>
          <a:xfrm>
            <a:off x="6775083" y="3657132"/>
            <a:ext cx="1260000" cy="324000"/>
          </a:xfrm>
          <a:noFill/>
        </p:spPr>
        <p:txBody>
          <a:bodyPr wrap="square" rtlCol="0" anchor="ctr">
            <a:noAutofit/>
          </a:bodyPr>
          <a:lstStyle>
            <a:lvl1pPr marL="0" indent="0" algn="ctr">
              <a:buNone/>
              <a:defRPr lang="en-US" sz="1300" b="1" dirty="0">
                <a:solidFill>
                  <a:schemeClr val="tx1"/>
                </a:solidFill>
              </a:defRPr>
            </a:lvl1pPr>
          </a:lstStyle>
          <a:p>
            <a:pPr marL="57150" lvl="0" indent="-285750" algn="ctr"/>
            <a:r>
              <a:rPr lang="en-US"/>
              <a:t>Milestone</a:t>
            </a:r>
          </a:p>
        </p:txBody>
      </p:sp>
      <p:sp>
        <p:nvSpPr>
          <p:cNvPr id="63" name="Text Placeholder 7">
            <a:extLst>
              <a:ext uri="{FF2B5EF4-FFF2-40B4-BE49-F238E27FC236}">
                <a16:creationId xmlns:a16="http://schemas.microsoft.com/office/drawing/2014/main" id="{492CC3B8-8A0F-A348-FB3D-D7976550BFE9}"/>
              </a:ext>
            </a:extLst>
          </p:cNvPr>
          <p:cNvSpPr>
            <a:spLocks noGrp="1"/>
          </p:cNvSpPr>
          <p:nvPr>
            <p:ph type="body" sz="quarter" idx="36"/>
          </p:nvPr>
        </p:nvSpPr>
        <p:spPr>
          <a:xfrm>
            <a:off x="7695614" y="1489839"/>
            <a:ext cx="2067502" cy="423333"/>
          </a:xfrm>
          <a:noFill/>
        </p:spPr>
        <p:txBody>
          <a:bodyPr wrap="square" rtlCol="0" anchor="t">
            <a:noAutofit/>
          </a:bodyPr>
          <a:lstStyle>
            <a:lvl1pPr marL="0" indent="0" algn="ctr">
              <a:buNone/>
              <a:defRPr lang="en-US" sz="1400" b="1" dirty="0">
                <a:solidFill>
                  <a:schemeClr val="tx1"/>
                </a:solidFill>
              </a:defRPr>
            </a:lvl1pPr>
          </a:lstStyle>
          <a:p>
            <a:pPr marL="228600" lvl="0" indent="-228600"/>
            <a:r>
              <a:rPr lang="en-US"/>
              <a:t>Click to edit Master</a:t>
            </a:r>
          </a:p>
        </p:txBody>
      </p:sp>
      <p:sp>
        <p:nvSpPr>
          <p:cNvPr id="64" name="Text Placeholder 7">
            <a:extLst>
              <a:ext uri="{FF2B5EF4-FFF2-40B4-BE49-F238E27FC236}">
                <a16:creationId xmlns:a16="http://schemas.microsoft.com/office/drawing/2014/main" id="{738882A6-C5D0-0373-B0FA-BF7FBE82E7B8}"/>
              </a:ext>
            </a:extLst>
          </p:cNvPr>
          <p:cNvSpPr>
            <a:spLocks noGrp="1"/>
          </p:cNvSpPr>
          <p:nvPr>
            <p:ph type="body" sz="quarter" idx="37"/>
          </p:nvPr>
        </p:nvSpPr>
        <p:spPr>
          <a:xfrm>
            <a:off x="7692200" y="2273173"/>
            <a:ext cx="2067502" cy="838800"/>
          </a:xfrm>
        </p:spPr>
        <p:txBody>
          <a:bodyPr anchor="t">
            <a:noAutofit/>
          </a:bodyPr>
          <a:lstStyle>
            <a:lvl1pPr marL="0" indent="0" algn="ctr">
              <a:lnSpc>
                <a:spcPct val="100000"/>
              </a:lnSpc>
              <a:spcBef>
                <a:spcPts val="0"/>
              </a:spcBef>
              <a:buFont typeface="Arial" panose="020B0604020202020204" pitchFamily="34" charset="0"/>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65" name="Text Placeholder 7">
            <a:extLst>
              <a:ext uri="{FF2B5EF4-FFF2-40B4-BE49-F238E27FC236}">
                <a16:creationId xmlns:a16="http://schemas.microsoft.com/office/drawing/2014/main" id="{60BA9DE5-F5A7-2467-7A00-F6CC4607A5FA}"/>
              </a:ext>
            </a:extLst>
          </p:cNvPr>
          <p:cNvSpPr>
            <a:spLocks noGrp="1"/>
          </p:cNvSpPr>
          <p:nvPr>
            <p:ph type="body" sz="quarter" idx="38" hasCustomPrompt="1"/>
          </p:nvPr>
        </p:nvSpPr>
        <p:spPr>
          <a:xfrm>
            <a:off x="8082911" y="3657132"/>
            <a:ext cx="1260000" cy="324000"/>
          </a:xfrm>
          <a:noFill/>
        </p:spPr>
        <p:txBody>
          <a:bodyPr wrap="square" rtlCol="0" anchor="ctr">
            <a:noAutofit/>
          </a:bodyPr>
          <a:lstStyle>
            <a:lvl1pPr marL="0" indent="0" algn="ctr">
              <a:buNone/>
              <a:defRPr lang="en-US" sz="1300" b="1" dirty="0">
                <a:solidFill>
                  <a:schemeClr val="tx1"/>
                </a:solidFill>
              </a:defRPr>
            </a:lvl1pPr>
          </a:lstStyle>
          <a:p>
            <a:pPr marL="57150" lvl="0" indent="-285750" algn="ctr"/>
            <a:r>
              <a:rPr lang="en-US"/>
              <a:t>Milestone</a:t>
            </a:r>
          </a:p>
        </p:txBody>
      </p:sp>
      <p:sp>
        <p:nvSpPr>
          <p:cNvPr id="7" name="Rectangle 6">
            <a:extLst>
              <a:ext uri="{FF2B5EF4-FFF2-40B4-BE49-F238E27FC236}">
                <a16:creationId xmlns:a16="http://schemas.microsoft.com/office/drawing/2014/main" id="{E757ABE3-587C-7F7B-C8B5-EB06AF8AD71B}"/>
              </a:ext>
            </a:extLst>
          </p:cNvPr>
          <p:cNvSpPr/>
          <p:nvPr userDrawn="1"/>
        </p:nvSpPr>
        <p:spPr>
          <a:xfrm>
            <a:off x="0" y="6273004"/>
            <a:ext cx="12191999" cy="584993"/>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4130589633"/>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meline I60V8">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63BB7D51-CF9D-4526-1725-5AB30663276A}"/>
              </a:ext>
            </a:extLst>
          </p:cNvPr>
          <p:cNvGrpSpPr/>
          <p:nvPr userDrawn="1"/>
        </p:nvGrpSpPr>
        <p:grpSpPr>
          <a:xfrm>
            <a:off x="2172567" y="3165226"/>
            <a:ext cx="7846866" cy="1307812"/>
            <a:chOff x="2105892" y="3357980"/>
            <a:chExt cx="7846866" cy="1307812"/>
          </a:xfrm>
        </p:grpSpPr>
        <p:sp>
          <p:nvSpPr>
            <p:cNvPr id="19" name="Arc 48">
              <a:extLst>
                <a:ext uri="{FF2B5EF4-FFF2-40B4-BE49-F238E27FC236}">
                  <a16:creationId xmlns:a16="http://schemas.microsoft.com/office/drawing/2014/main" id="{A57EA404-270C-3D5C-14F9-1ECC47BA9B07}"/>
                </a:ext>
              </a:extLst>
            </p:cNvPr>
            <p:cNvSpPr/>
            <p:nvPr userDrawn="1"/>
          </p:nvSpPr>
          <p:spPr>
            <a:xfrm flipV="1">
              <a:off x="8644947"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solidFill>
                  <a:schemeClr val="tx1"/>
                </a:solidFill>
              </a:endParaRPr>
            </a:p>
          </p:txBody>
        </p:sp>
        <p:sp>
          <p:nvSpPr>
            <p:cNvPr id="20" name="Arc 47">
              <a:extLst>
                <a:ext uri="{FF2B5EF4-FFF2-40B4-BE49-F238E27FC236}">
                  <a16:creationId xmlns:a16="http://schemas.microsoft.com/office/drawing/2014/main" id="{E0D06A7F-9509-C3A7-2D2C-78C39714085C}"/>
                </a:ext>
              </a:extLst>
            </p:cNvPr>
            <p:cNvSpPr/>
            <p:nvPr userDrawn="1"/>
          </p:nvSpPr>
          <p:spPr>
            <a:xfrm>
              <a:off x="7337136"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solidFill>
                  <a:schemeClr val="tx1"/>
                </a:solidFill>
              </a:endParaRPr>
            </a:p>
          </p:txBody>
        </p:sp>
        <p:sp>
          <p:nvSpPr>
            <p:cNvPr id="24" name="Arc 47">
              <a:extLst>
                <a:ext uri="{FF2B5EF4-FFF2-40B4-BE49-F238E27FC236}">
                  <a16:creationId xmlns:a16="http://schemas.microsoft.com/office/drawing/2014/main" id="{AB4BBBAA-DF0A-9D34-37E3-991800093100}"/>
                </a:ext>
              </a:extLst>
            </p:cNvPr>
            <p:cNvSpPr/>
            <p:nvPr userDrawn="1"/>
          </p:nvSpPr>
          <p:spPr>
            <a:xfrm>
              <a:off x="4721514"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solidFill>
                  <a:schemeClr val="tx1"/>
                </a:solidFill>
              </a:endParaRPr>
            </a:p>
          </p:txBody>
        </p:sp>
        <p:sp>
          <p:nvSpPr>
            <p:cNvPr id="25" name="Arc 48">
              <a:extLst>
                <a:ext uri="{FF2B5EF4-FFF2-40B4-BE49-F238E27FC236}">
                  <a16:creationId xmlns:a16="http://schemas.microsoft.com/office/drawing/2014/main" id="{DB6A20B4-C07C-5DCC-F25A-7118BCF0C18A}"/>
                </a:ext>
              </a:extLst>
            </p:cNvPr>
            <p:cNvSpPr/>
            <p:nvPr userDrawn="1"/>
          </p:nvSpPr>
          <p:spPr>
            <a:xfrm flipV="1">
              <a:off x="6029325"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solidFill>
                  <a:schemeClr val="tx1"/>
                </a:solidFill>
              </a:endParaRPr>
            </a:p>
          </p:txBody>
        </p:sp>
        <p:sp>
          <p:nvSpPr>
            <p:cNvPr id="29" name="Arc 47">
              <a:extLst>
                <a:ext uri="{FF2B5EF4-FFF2-40B4-BE49-F238E27FC236}">
                  <a16:creationId xmlns:a16="http://schemas.microsoft.com/office/drawing/2014/main" id="{96B9398F-6113-4672-FFF8-FBAD5FEF4AC7}"/>
                </a:ext>
              </a:extLst>
            </p:cNvPr>
            <p:cNvSpPr/>
            <p:nvPr userDrawn="1"/>
          </p:nvSpPr>
          <p:spPr>
            <a:xfrm>
              <a:off x="2105892"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solidFill>
                  <a:schemeClr val="tx1"/>
                </a:solidFill>
              </a:endParaRPr>
            </a:p>
          </p:txBody>
        </p:sp>
        <p:sp>
          <p:nvSpPr>
            <p:cNvPr id="30" name="Arc 48">
              <a:extLst>
                <a:ext uri="{FF2B5EF4-FFF2-40B4-BE49-F238E27FC236}">
                  <a16:creationId xmlns:a16="http://schemas.microsoft.com/office/drawing/2014/main" id="{69A4899F-6BC6-0545-C425-46B0A391B53A}"/>
                </a:ext>
              </a:extLst>
            </p:cNvPr>
            <p:cNvSpPr/>
            <p:nvPr userDrawn="1"/>
          </p:nvSpPr>
          <p:spPr>
            <a:xfrm flipV="1">
              <a:off x="3413703"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solidFill>
                  <a:schemeClr val="tx1"/>
                </a:solidFill>
              </a:endParaRPr>
            </a:p>
          </p:txBody>
        </p:sp>
        <p:sp>
          <p:nvSpPr>
            <p:cNvPr id="31" name="Arc 30">
              <a:extLst>
                <a:ext uri="{FF2B5EF4-FFF2-40B4-BE49-F238E27FC236}">
                  <a16:creationId xmlns:a16="http://schemas.microsoft.com/office/drawing/2014/main" id="{C54F923D-0F8C-75D3-F560-621D6C55D4ED}"/>
                </a:ext>
              </a:extLst>
            </p:cNvPr>
            <p:cNvSpPr/>
            <p:nvPr userDrawn="1"/>
          </p:nvSpPr>
          <p:spPr>
            <a:xfrm>
              <a:off x="2105892" y="3357980"/>
              <a:ext cx="1307811" cy="1307812"/>
            </a:xfrm>
            <a:prstGeom prst="arc">
              <a:avLst>
                <a:gd name="adj1" fmla="val 10792152"/>
                <a:gd name="adj2" fmla="val 0"/>
              </a:avLst>
            </a:prstGeom>
            <a:ln w="57150" cap="rnd">
              <a:tailEnd type="stealth"/>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solidFill>
                  <a:schemeClr val="tx1"/>
                </a:solidFill>
              </a:endParaRPr>
            </a:p>
          </p:txBody>
        </p:sp>
        <p:sp>
          <p:nvSpPr>
            <p:cNvPr id="32" name="Arc 31">
              <a:extLst>
                <a:ext uri="{FF2B5EF4-FFF2-40B4-BE49-F238E27FC236}">
                  <a16:creationId xmlns:a16="http://schemas.microsoft.com/office/drawing/2014/main" id="{7737C037-6C33-E597-EC0D-93C1577C4A58}"/>
                </a:ext>
              </a:extLst>
            </p:cNvPr>
            <p:cNvSpPr/>
            <p:nvPr userDrawn="1"/>
          </p:nvSpPr>
          <p:spPr>
            <a:xfrm flipV="1">
              <a:off x="3413703" y="3357980"/>
              <a:ext cx="1307811" cy="1307812"/>
            </a:xfrm>
            <a:prstGeom prst="arc">
              <a:avLst>
                <a:gd name="adj1" fmla="val 10790197"/>
                <a:gd name="adj2" fmla="val 0"/>
              </a:avLst>
            </a:prstGeom>
            <a:ln w="57150" cap="rnd">
              <a:tailEnd type="stealth"/>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solidFill>
                  <a:schemeClr val="tx1"/>
                </a:solidFill>
              </a:endParaRPr>
            </a:p>
          </p:txBody>
        </p:sp>
        <p:sp>
          <p:nvSpPr>
            <p:cNvPr id="33" name="Arc 32">
              <a:extLst>
                <a:ext uri="{FF2B5EF4-FFF2-40B4-BE49-F238E27FC236}">
                  <a16:creationId xmlns:a16="http://schemas.microsoft.com/office/drawing/2014/main" id="{65F0F000-9A20-4E99-4193-B75FEBC43421}"/>
                </a:ext>
              </a:extLst>
            </p:cNvPr>
            <p:cNvSpPr/>
            <p:nvPr userDrawn="1"/>
          </p:nvSpPr>
          <p:spPr>
            <a:xfrm>
              <a:off x="4721514" y="3357980"/>
              <a:ext cx="1307811" cy="1307812"/>
            </a:xfrm>
            <a:prstGeom prst="arc">
              <a:avLst>
                <a:gd name="adj1" fmla="val 10792152"/>
                <a:gd name="adj2" fmla="val 0"/>
              </a:avLst>
            </a:prstGeom>
            <a:ln w="57150" cap="rnd">
              <a:tailEnd type="stealth"/>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solidFill>
                  <a:schemeClr val="tx1"/>
                </a:solidFill>
              </a:endParaRPr>
            </a:p>
          </p:txBody>
        </p:sp>
        <p:sp>
          <p:nvSpPr>
            <p:cNvPr id="34" name="Arc 33">
              <a:extLst>
                <a:ext uri="{FF2B5EF4-FFF2-40B4-BE49-F238E27FC236}">
                  <a16:creationId xmlns:a16="http://schemas.microsoft.com/office/drawing/2014/main" id="{6062F459-ACA9-F2CB-F2C1-6C195540935B}"/>
                </a:ext>
              </a:extLst>
            </p:cNvPr>
            <p:cNvSpPr/>
            <p:nvPr userDrawn="1"/>
          </p:nvSpPr>
          <p:spPr>
            <a:xfrm flipV="1">
              <a:off x="6029325" y="3357980"/>
              <a:ext cx="1307811" cy="1307812"/>
            </a:xfrm>
            <a:prstGeom prst="arc">
              <a:avLst>
                <a:gd name="adj1" fmla="val 10790197"/>
                <a:gd name="adj2" fmla="val 0"/>
              </a:avLst>
            </a:prstGeom>
            <a:ln w="57150" cap="rnd">
              <a:tailEnd type="stealth"/>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solidFill>
                  <a:schemeClr val="tx1"/>
                </a:solidFill>
              </a:endParaRPr>
            </a:p>
          </p:txBody>
        </p:sp>
        <p:sp>
          <p:nvSpPr>
            <p:cNvPr id="35" name="Arc 34">
              <a:extLst>
                <a:ext uri="{FF2B5EF4-FFF2-40B4-BE49-F238E27FC236}">
                  <a16:creationId xmlns:a16="http://schemas.microsoft.com/office/drawing/2014/main" id="{78D4F275-76C2-2516-B3A5-F4BEB2B9CA71}"/>
                </a:ext>
              </a:extLst>
            </p:cNvPr>
            <p:cNvSpPr/>
            <p:nvPr userDrawn="1"/>
          </p:nvSpPr>
          <p:spPr>
            <a:xfrm>
              <a:off x="7337136" y="3357980"/>
              <a:ext cx="1307811" cy="1307812"/>
            </a:xfrm>
            <a:prstGeom prst="arc">
              <a:avLst>
                <a:gd name="adj1" fmla="val 10792152"/>
                <a:gd name="adj2" fmla="val 0"/>
              </a:avLst>
            </a:prstGeom>
            <a:ln w="57150" cap="rnd">
              <a:tailEnd type="stealth"/>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solidFill>
                  <a:schemeClr val="tx1"/>
                </a:solidFill>
              </a:endParaRPr>
            </a:p>
          </p:txBody>
        </p:sp>
        <p:sp>
          <p:nvSpPr>
            <p:cNvPr id="36" name="Arc 35">
              <a:extLst>
                <a:ext uri="{FF2B5EF4-FFF2-40B4-BE49-F238E27FC236}">
                  <a16:creationId xmlns:a16="http://schemas.microsoft.com/office/drawing/2014/main" id="{90126FB4-61AC-3C71-2538-087676C2A51C}"/>
                </a:ext>
              </a:extLst>
            </p:cNvPr>
            <p:cNvSpPr/>
            <p:nvPr userDrawn="1"/>
          </p:nvSpPr>
          <p:spPr>
            <a:xfrm flipV="1">
              <a:off x="8644947" y="3357980"/>
              <a:ext cx="1307811" cy="1307812"/>
            </a:xfrm>
            <a:prstGeom prst="arc">
              <a:avLst>
                <a:gd name="adj1" fmla="val 10790197"/>
                <a:gd name="adj2" fmla="val 0"/>
              </a:avLst>
            </a:prstGeom>
            <a:ln w="57150" cap="rnd">
              <a:tailEnd type="stealth"/>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solidFill>
                  <a:schemeClr val="tx1"/>
                </a:solidFill>
              </a:endParaRPr>
            </a:p>
          </p:txBody>
        </p:sp>
      </p:grpSp>
      <p:grpSp>
        <p:nvGrpSpPr>
          <p:cNvPr id="3" name="Group 2">
            <a:extLst>
              <a:ext uri="{FF2B5EF4-FFF2-40B4-BE49-F238E27FC236}">
                <a16:creationId xmlns:a16="http://schemas.microsoft.com/office/drawing/2014/main" id="{86A4D924-04F0-93DB-159D-A82EE770A921}"/>
              </a:ext>
            </a:extLst>
          </p:cNvPr>
          <p:cNvGrpSpPr/>
          <p:nvPr userDrawn="1"/>
        </p:nvGrpSpPr>
        <p:grpSpPr>
          <a:xfrm>
            <a:off x="11299825" y="584994"/>
            <a:ext cx="304800" cy="87880"/>
            <a:chOff x="587375" y="584994"/>
            <a:chExt cx="304800" cy="87880"/>
          </a:xfrm>
        </p:grpSpPr>
        <p:cxnSp>
          <p:nvCxnSpPr>
            <p:cNvPr id="4" name="Straight Connector 3">
              <a:extLst>
                <a:ext uri="{FF2B5EF4-FFF2-40B4-BE49-F238E27FC236}">
                  <a16:creationId xmlns:a16="http://schemas.microsoft.com/office/drawing/2014/main" id="{A836DCB7-EA86-8BF4-14F8-B1022039F83D}"/>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05C3E817-D857-4674-CBF5-8C8F31D31631}"/>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grpSp>
      <p:sp>
        <p:nvSpPr>
          <p:cNvPr id="6" name="Title 1">
            <a:extLst>
              <a:ext uri="{FF2B5EF4-FFF2-40B4-BE49-F238E27FC236}">
                <a16:creationId xmlns:a16="http://schemas.microsoft.com/office/drawing/2014/main" id="{57E701DB-A22C-CC4C-3C13-637534C818BF}"/>
              </a:ext>
            </a:extLst>
          </p:cNvPr>
          <p:cNvSpPr>
            <a:spLocks noGrp="1"/>
          </p:cNvSpPr>
          <p:nvPr>
            <p:ph type="title"/>
          </p:nvPr>
        </p:nvSpPr>
        <p:spPr>
          <a:xfrm>
            <a:off x="982662" y="584201"/>
            <a:ext cx="10226675" cy="781058"/>
          </a:xfrm>
        </p:spPr>
        <p:txBody>
          <a:bodyPr vert="horz" lIns="91440" tIns="45720" rIns="91440" bIns="45720" rtlCol="0" anchor="t">
            <a:noAutofit/>
          </a:bodyPr>
          <a:lstStyle>
            <a:lvl1pPr marL="0" indent="0" algn="ctr">
              <a:buFont typeface="Arial" panose="020B0604020202020204" pitchFamily="34" charset="0"/>
              <a:buNone/>
              <a:defRPr lang="en-US" sz="4400" dirty="0">
                <a:solidFill>
                  <a:schemeClr val="tx1"/>
                </a:solidFill>
              </a:defRPr>
            </a:lvl1pPr>
          </a:lstStyle>
          <a:p>
            <a:pPr lvl="0"/>
            <a:r>
              <a:rPr lang="en-US"/>
              <a:t>Click to edit Master title style</a:t>
            </a:r>
          </a:p>
        </p:txBody>
      </p:sp>
      <p:sp>
        <p:nvSpPr>
          <p:cNvPr id="8" name="Text Placeholder 7">
            <a:extLst>
              <a:ext uri="{FF2B5EF4-FFF2-40B4-BE49-F238E27FC236}">
                <a16:creationId xmlns:a16="http://schemas.microsoft.com/office/drawing/2014/main" id="{BC61C2C9-4D10-ED6D-CCC2-1E9F1FDD2A47}"/>
              </a:ext>
            </a:extLst>
          </p:cNvPr>
          <p:cNvSpPr>
            <a:spLocks noGrp="1"/>
          </p:cNvSpPr>
          <p:nvPr>
            <p:ph type="body" sz="quarter" idx="13"/>
          </p:nvPr>
        </p:nvSpPr>
        <p:spPr>
          <a:xfrm>
            <a:off x="1938224" y="1492231"/>
            <a:ext cx="1641803" cy="423333"/>
          </a:xfrm>
          <a:noFill/>
        </p:spPr>
        <p:txBody>
          <a:bodyPr wrap="square" rtlCol="0" anchor="t">
            <a:noAutofit/>
          </a:bodyPr>
          <a:lstStyle>
            <a:lvl1pPr marL="0" indent="0" algn="ctr">
              <a:buNone/>
              <a:defRPr lang="en-US" sz="1400" b="1" dirty="0">
                <a:solidFill>
                  <a:schemeClr val="tx1"/>
                </a:solidFill>
              </a:defRPr>
            </a:lvl1pPr>
          </a:lstStyle>
          <a:p>
            <a:pPr marL="228600" lvl="0" indent="-228600"/>
            <a:r>
              <a:rPr lang="en-US"/>
              <a:t>Click to edit Master</a:t>
            </a:r>
          </a:p>
        </p:txBody>
      </p:sp>
      <p:sp>
        <p:nvSpPr>
          <p:cNvPr id="9" name="Text Placeholder 7">
            <a:extLst>
              <a:ext uri="{FF2B5EF4-FFF2-40B4-BE49-F238E27FC236}">
                <a16:creationId xmlns:a16="http://schemas.microsoft.com/office/drawing/2014/main" id="{573D6B2A-4BEB-40DA-D4B7-5D6711B95BFB}"/>
              </a:ext>
            </a:extLst>
          </p:cNvPr>
          <p:cNvSpPr>
            <a:spLocks noGrp="1"/>
          </p:cNvSpPr>
          <p:nvPr>
            <p:ph type="body" sz="quarter" idx="16"/>
          </p:nvPr>
        </p:nvSpPr>
        <p:spPr>
          <a:xfrm>
            <a:off x="1934810" y="2275565"/>
            <a:ext cx="1641803" cy="838800"/>
          </a:xfrm>
        </p:spPr>
        <p:txBody>
          <a:bodyPr anchor="t">
            <a:noAutofit/>
          </a:bodyPr>
          <a:lstStyle>
            <a:lvl1pPr marL="0" indent="0" algn="ctr">
              <a:lnSpc>
                <a:spcPct val="100000"/>
              </a:lnSpc>
              <a:spcBef>
                <a:spcPts val="0"/>
              </a:spcBef>
              <a:buFont typeface="Arial" panose="020B0604020202020204" pitchFamily="34" charset="0"/>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1" name="Text Placeholder 7">
            <a:extLst>
              <a:ext uri="{FF2B5EF4-FFF2-40B4-BE49-F238E27FC236}">
                <a16:creationId xmlns:a16="http://schemas.microsoft.com/office/drawing/2014/main" id="{5CC23EF0-CCB9-7631-5893-173C23662EED}"/>
              </a:ext>
            </a:extLst>
          </p:cNvPr>
          <p:cNvSpPr>
            <a:spLocks noGrp="1"/>
          </p:cNvSpPr>
          <p:nvPr>
            <p:ph type="body" sz="quarter" idx="17" hasCustomPrompt="1"/>
          </p:nvPr>
        </p:nvSpPr>
        <p:spPr>
          <a:xfrm>
            <a:off x="2191487" y="3657132"/>
            <a:ext cx="1260000" cy="324000"/>
          </a:xfrm>
          <a:noFill/>
        </p:spPr>
        <p:txBody>
          <a:bodyPr wrap="square" rtlCol="0" anchor="ctr">
            <a:noAutofit/>
          </a:bodyPr>
          <a:lstStyle>
            <a:lvl1pPr marL="0" indent="0" algn="ctr">
              <a:buNone/>
              <a:defRPr lang="en-US" sz="1300" b="1" dirty="0">
                <a:solidFill>
                  <a:schemeClr val="tx1"/>
                </a:solidFill>
              </a:defRPr>
            </a:lvl1pPr>
          </a:lstStyle>
          <a:p>
            <a:pPr marL="57150" lvl="0" indent="-285750" algn="ctr"/>
            <a:r>
              <a:rPr lang="en-US"/>
              <a:t>Milestone</a:t>
            </a:r>
          </a:p>
        </p:txBody>
      </p:sp>
      <p:sp>
        <p:nvSpPr>
          <p:cNvPr id="7" name="Text Placeholder 7">
            <a:extLst>
              <a:ext uri="{FF2B5EF4-FFF2-40B4-BE49-F238E27FC236}">
                <a16:creationId xmlns:a16="http://schemas.microsoft.com/office/drawing/2014/main" id="{E9CFBDD5-870E-35DD-FD5F-F0172492FC70}"/>
              </a:ext>
            </a:extLst>
          </p:cNvPr>
          <p:cNvSpPr>
            <a:spLocks noGrp="1"/>
          </p:cNvSpPr>
          <p:nvPr>
            <p:ph type="body" sz="quarter" idx="21"/>
          </p:nvPr>
        </p:nvSpPr>
        <p:spPr>
          <a:xfrm>
            <a:off x="3261176" y="4582505"/>
            <a:ext cx="1641803" cy="423333"/>
          </a:xfrm>
          <a:noFill/>
        </p:spPr>
        <p:txBody>
          <a:bodyPr wrap="square" rtlCol="0" anchor="t">
            <a:noAutofit/>
          </a:bodyPr>
          <a:lstStyle>
            <a:lvl1pPr marL="0" indent="0" algn="ctr">
              <a:buNone/>
              <a:defRPr lang="en-US" sz="1400" b="1" dirty="0">
                <a:solidFill>
                  <a:schemeClr val="tx1"/>
                </a:solidFill>
              </a:defRPr>
            </a:lvl1pPr>
          </a:lstStyle>
          <a:p>
            <a:pPr marL="228600" lvl="0" indent="-228600"/>
            <a:r>
              <a:rPr lang="en-US"/>
              <a:t>Click to edit Master</a:t>
            </a:r>
          </a:p>
        </p:txBody>
      </p:sp>
      <p:sp>
        <p:nvSpPr>
          <p:cNvPr id="12" name="Text Placeholder 7">
            <a:extLst>
              <a:ext uri="{FF2B5EF4-FFF2-40B4-BE49-F238E27FC236}">
                <a16:creationId xmlns:a16="http://schemas.microsoft.com/office/drawing/2014/main" id="{67F40198-E11D-B174-C28B-92661D7F2042}"/>
              </a:ext>
            </a:extLst>
          </p:cNvPr>
          <p:cNvSpPr>
            <a:spLocks noGrp="1"/>
          </p:cNvSpPr>
          <p:nvPr>
            <p:ph type="body" sz="quarter" idx="22"/>
          </p:nvPr>
        </p:nvSpPr>
        <p:spPr>
          <a:xfrm>
            <a:off x="3257762" y="5365839"/>
            <a:ext cx="1641803" cy="838800"/>
          </a:xfrm>
        </p:spPr>
        <p:txBody>
          <a:bodyPr anchor="t">
            <a:noAutofit/>
          </a:bodyPr>
          <a:lstStyle>
            <a:lvl1pPr marL="0" indent="0" algn="ctr">
              <a:lnSpc>
                <a:spcPct val="100000"/>
              </a:lnSpc>
              <a:spcBef>
                <a:spcPts val="0"/>
              </a:spcBef>
              <a:buFont typeface="Arial" panose="020B0604020202020204" pitchFamily="34" charset="0"/>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3" name="Text Placeholder 7">
            <a:extLst>
              <a:ext uri="{FF2B5EF4-FFF2-40B4-BE49-F238E27FC236}">
                <a16:creationId xmlns:a16="http://schemas.microsoft.com/office/drawing/2014/main" id="{DB0960D7-7983-2595-ABE5-F1787E459D04}"/>
              </a:ext>
            </a:extLst>
          </p:cNvPr>
          <p:cNvSpPr>
            <a:spLocks noGrp="1"/>
          </p:cNvSpPr>
          <p:nvPr>
            <p:ph type="body" sz="quarter" idx="23" hasCustomPrompt="1"/>
          </p:nvPr>
        </p:nvSpPr>
        <p:spPr>
          <a:xfrm>
            <a:off x="3505076" y="3657132"/>
            <a:ext cx="1260000" cy="324000"/>
          </a:xfrm>
          <a:noFill/>
        </p:spPr>
        <p:txBody>
          <a:bodyPr wrap="square" rtlCol="0" anchor="ctr">
            <a:noAutofit/>
          </a:bodyPr>
          <a:lstStyle>
            <a:lvl1pPr marL="0" indent="0" algn="ctr">
              <a:buNone/>
              <a:defRPr lang="en-US" sz="1300" b="1" dirty="0">
                <a:solidFill>
                  <a:schemeClr val="tx1"/>
                </a:solidFill>
              </a:defRPr>
            </a:lvl1pPr>
          </a:lstStyle>
          <a:p>
            <a:pPr marL="57150" lvl="0" indent="-285750" algn="ctr"/>
            <a:r>
              <a:rPr lang="en-US"/>
              <a:t>Milestone</a:t>
            </a:r>
          </a:p>
        </p:txBody>
      </p:sp>
      <p:sp>
        <p:nvSpPr>
          <p:cNvPr id="16" name="Text Placeholder 7">
            <a:extLst>
              <a:ext uri="{FF2B5EF4-FFF2-40B4-BE49-F238E27FC236}">
                <a16:creationId xmlns:a16="http://schemas.microsoft.com/office/drawing/2014/main" id="{5F9A464E-36BA-78EC-8B82-85BECF9499FD}"/>
              </a:ext>
            </a:extLst>
          </p:cNvPr>
          <p:cNvSpPr>
            <a:spLocks noGrp="1"/>
          </p:cNvSpPr>
          <p:nvPr>
            <p:ph type="body" sz="quarter" idx="26"/>
          </p:nvPr>
        </p:nvSpPr>
        <p:spPr>
          <a:xfrm>
            <a:off x="4584128" y="1497858"/>
            <a:ext cx="1641803" cy="423333"/>
          </a:xfrm>
          <a:noFill/>
        </p:spPr>
        <p:txBody>
          <a:bodyPr wrap="square" rtlCol="0" anchor="t">
            <a:noAutofit/>
          </a:bodyPr>
          <a:lstStyle>
            <a:lvl1pPr marL="0" indent="0" algn="ctr">
              <a:buNone/>
              <a:defRPr lang="en-US" sz="1400" b="1" dirty="0">
                <a:solidFill>
                  <a:schemeClr val="tx1"/>
                </a:solidFill>
              </a:defRPr>
            </a:lvl1pPr>
          </a:lstStyle>
          <a:p>
            <a:pPr marL="228600" lvl="0" indent="-228600"/>
            <a:r>
              <a:rPr lang="en-US"/>
              <a:t>Click to edit Master</a:t>
            </a:r>
          </a:p>
        </p:txBody>
      </p:sp>
      <p:sp>
        <p:nvSpPr>
          <p:cNvPr id="17" name="Text Placeholder 7">
            <a:extLst>
              <a:ext uri="{FF2B5EF4-FFF2-40B4-BE49-F238E27FC236}">
                <a16:creationId xmlns:a16="http://schemas.microsoft.com/office/drawing/2014/main" id="{F985471C-71E7-2A9F-2CD2-D18A4DEE6A3B}"/>
              </a:ext>
            </a:extLst>
          </p:cNvPr>
          <p:cNvSpPr>
            <a:spLocks noGrp="1"/>
          </p:cNvSpPr>
          <p:nvPr>
            <p:ph type="body" sz="quarter" idx="27"/>
          </p:nvPr>
        </p:nvSpPr>
        <p:spPr>
          <a:xfrm>
            <a:off x="4580714" y="2281192"/>
            <a:ext cx="1641803" cy="838800"/>
          </a:xfrm>
        </p:spPr>
        <p:txBody>
          <a:bodyPr anchor="t">
            <a:noAutofit/>
          </a:bodyPr>
          <a:lstStyle>
            <a:lvl1pPr marL="0" indent="0" algn="ctr">
              <a:lnSpc>
                <a:spcPct val="100000"/>
              </a:lnSpc>
              <a:spcBef>
                <a:spcPts val="0"/>
              </a:spcBef>
              <a:buFont typeface="Arial" panose="020B0604020202020204" pitchFamily="34" charset="0"/>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8" name="Text Placeholder 7">
            <a:extLst>
              <a:ext uri="{FF2B5EF4-FFF2-40B4-BE49-F238E27FC236}">
                <a16:creationId xmlns:a16="http://schemas.microsoft.com/office/drawing/2014/main" id="{7554BCB0-8A73-8A6A-22F3-ECF35C003B99}"/>
              </a:ext>
            </a:extLst>
          </p:cNvPr>
          <p:cNvSpPr>
            <a:spLocks noGrp="1"/>
          </p:cNvSpPr>
          <p:nvPr>
            <p:ph type="body" sz="quarter" idx="28" hasCustomPrompt="1"/>
          </p:nvPr>
        </p:nvSpPr>
        <p:spPr>
          <a:xfrm>
            <a:off x="4818665" y="3657132"/>
            <a:ext cx="1260000" cy="324000"/>
          </a:xfrm>
          <a:noFill/>
        </p:spPr>
        <p:txBody>
          <a:bodyPr wrap="square" rtlCol="0" anchor="ctr">
            <a:noAutofit/>
          </a:bodyPr>
          <a:lstStyle>
            <a:lvl1pPr marL="0" indent="0" algn="ctr">
              <a:buNone/>
              <a:defRPr lang="en-US" sz="1300" b="1" dirty="0">
                <a:solidFill>
                  <a:schemeClr val="tx1"/>
                </a:solidFill>
              </a:defRPr>
            </a:lvl1pPr>
          </a:lstStyle>
          <a:p>
            <a:pPr marL="57150" lvl="0" indent="-285750" algn="ctr"/>
            <a:r>
              <a:rPr lang="en-US"/>
              <a:t>Milestone</a:t>
            </a:r>
          </a:p>
        </p:txBody>
      </p:sp>
      <p:sp>
        <p:nvSpPr>
          <p:cNvPr id="21" name="Text Placeholder 7">
            <a:extLst>
              <a:ext uri="{FF2B5EF4-FFF2-40B4-BE49-F238E27FC236}">
                <a16:creationId xmlns:a16="http://schemas.microsoft.com/office/drawing/2014/main" id="{C08780A0-29AE-20CD-D5E3-AC2B3983C838}"/>
              </a:ext>
            </a:extLst>
          </p:cNvPr>
          <p:cNvSpPr>
            <a:spLocks noGrp="1"/>
          </p:cNvSpPr>
          <p:nvPr>
            <p:ph type="body" sz="quarter" idx="31"/>
          </p:nvPr>
        </p:nvSpPr>
        <p:spPr>
          <a:xfrm>
            <a:off x="5907080" y="4574756"/>
            <a:ext cx="1641803" cy="423333"/>
          </a:xfrm>
          <a:noFill/>
        </p:spPr>
        <p:txBody>
          <a:bodyPr wrap="square" rtlCol="0" anchor="t">
            <a:noAutofit/>
          </a:bodyPr>
          <a:lstStyle>
            <a:lvl1pPr marL="0" indent="0" algn="ctr">
              <a:buNone/>
              <a:defRPr lang="en-US" sz="1400" b="1" dirty="0">
                <a:solidFill>
                  <a:schemeClr val="tx1"/>
                </a:solidFill>
              </a:defRPr>
            </a:lvl1pPr>
          </a:lstStyle>
          <a:p>
            <a:pPr marL="228600" lvl="0" indent="-228600"/>
            <a:r>
              <a:rPr lang="en-US"/>
              <a:t>Click to edit Master</a:t>
            </a:r>
          </a:p>
        </p:txBody>
      </p:sp>
      <p:sp>
        <p:nvSpPr>
          <p:cNvPr id="22" name="Text Placeholder 7">
            <a:extLst>
              <a:ext uri="{FF2B5EF4-FFF2-40B4-BE49-F238E27FC236}">
                <a16:creationId xmlns:a16="http://schemas.microsoft.com/office/drawing/2014/main" id="{C716A020-77F8-3D14-2A31-111EBFA40180}"/>
              </a:ext>
            </a:extLst>
          </p:cNvPr>
          <p:cNvSpPr>
            <a:spLocks noGrp="1"/>
          </p:cNvSpPr>
          <p:nvPr>
            <p:ph type="body" sz="quarter" idx="32"/>
          </p:nvPr>
        </p:nvSpPr>
        <p:spPr>
          <a:xfrm>
            <a:off x="5903666" y="5358090"/>
            <a:ext cx="1641803" cy="838800"/>
          </a:xfrm>
        </p:spPr>
        <p:txBody>
          <a:bodyPr anchor="t">
            <a:noAutofit/>
          </a:bodyPr>
          <a:lstStyle>
            <a:lvl1pPr marL="0" indent="0" algn="ctr">
              <a:lnSpc>
                <a:spcPct val="100000"/>
              </a:lnSpc>
              <a:spcBef>
                <a:spcPts val="0"/>
              </a:spcBef>
              <a:buFont typeface="Arial" panose="020B0604020202020204" pitchFamily="34" charset="0"/>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23" name="Text Placeholder 7">
            <a:extLst>
              <a:ext uri="{FF2B5EF4-FFF2-40B4-BE49-F238E27FC236}">
                <a16:creationId xmlns:a16="http://schemas.microsoft.com/office/drawing/2014/main" id="{7FD8A23C-16BF-F5F8-3277-D9B61DDDEB90}"/>
              </a:ext>
            </a:extLst>
          </p:cNvPr>
          <p:cNvSpPr>
            <a:spLocks noGrp="1"/>
          </p:cNvSpPr>
          <p:nvPr>
            <p:ph type="body" sz="quarter" idx="33" hasCustomPrompt="1"/>
          </p:nvPr>
        </p:nvSpPr>
        <p:spPr>
          <a:xfrm>
            <a:off x="6132254" y="3657132"/>
            <a:ext cx="1260000" cy="324000"/>
          </a:xfrm>
          <a:noFill/>
        </p:spPr>
        <p:txBody>
          <a:bodyPr wrap="square" rtlCol="0" anchor="ctr">
            <a:noAutofit/>
          </a:bodyPr>
          <a:lstStyle>
            <a:lvl1pPr marL="0" indent="0" algn="ctr">
              <a:buNone/>
              <a:defRPr lang="en-US" sz="1300" b="1" dirty="0">
                <a:solidFill>
                  <a:schemeClr val="tx1"/>
                </a:solidFill>
              </a:defRPr>
            </a:lvl1pPr>
          </a:lstStyle>
          <a:p>
            <a:pPr marL="57150" lvl="0" indent="-285750" algn="ctr"/>
            <a:r>
              <a:rPr lang="en-US"/>
              <a:t>Milestone</a:t>
            </a:r>
          </a:p>
        </p:txBody>
      </p:sp>
      <p:sp>
        <p:nvSpPr>
          <p:cNvPr id="26" name="Text Placeholder 7">
            <a:extLst>
              <a:ext uri="{FF2B5EF4-FFF2-40B4-BE49-F238E27FC236}">
                <a16:creationId xmlns:a16="http://schemas.microsoft.com/office/drawing/2014/main" id="{E8DA0FA2-810D-B25A-CCB8-F3362879CDE6}"/>
              </a:ext>
            </a:extLst>
          </p:cNvPr>
          <p:cNvSpPr>
            <a:spLocks noGrp="1"/>
          </p:cNvSpPr>
          <p:nvPr>
            <p:ph type="body" sz="quarter" idx="36"/>
          </p:nvPr>
        </p:nvSpPr>
        <p:spPr>
          <a:xfrm>
            <a:off x="7230032" y="1497801"/>
            <a:ext cx="1641803" cy="423333"/>
          </a:xfrm>
          <a:noFill/>
        </p:spPr>
        <p:txBody>
          <a:bodyPr wrap="square" rtlCol="0" anchor="t">
            <a:noAutofit/>
          </a:bodyPr>
          <a:lstStyle>
            <a:lvl1pPr marL="0" indent="0" algn="ctr">
              <a:buNone/>
              <a:defRPr lang="en-US" sz="1400" b="1" dirty="0">
                <a:solidFill>
                  <a:schemeClr val="tx1"/>
                </a:solidFill>
              </a:defRPr>
            </a:lvl1pPr>
          </a:lstStyle>
          <a:p>
            <a:pPr marL="228600" lvl="0" indent="-228600"/>
            <a:r>
              <a:rPr lang="en-US"/>
              <a:t>Click to edit Master</a:t>
            </a:r>
          </a:p>
        </p:txBody>
      </p:sp>
      <p:sp>
        <p:nvSpPr>
          <p:cNvPr id="27" name="Text Placeholder 7">
            <a:extLst>
              <a:ext uri="{FF2B5EF4-FFF2-40B4-BE49-F238E27FC236}">
                <a16:creationId xmlns:a16="http://schemas.microsoft.com/office/drawing/2014/main" id="{20C57CB0-2E73-96C0-3605-3E1BBA287705}"/>
              </a:ext>
            </a:extLst>
          </p:cNvPr>
          <p:cNvSpPr>
            <a:spLocks noGrp="1"/>
          </p:cNvSpPr>
          <p:nvPr>
            <p:ph type="body" sz="quarter" idx="37"/>
          </p:nvPr>
        </p:nvSpPr>
        <p:spPr>
          <a:xfrm>
            <a:off x="7226618" y="2281135"/>
            <a:ext cx="1641803" cy="838800"/>
          </a:xfrm>
        </p:spPr>
        <p:txBody>
          <a:bodyPr anchor="t">
            <a:noAutofit/>
          </a:bodyPr>
          <a:lstStyle>
            <a:lvl1pPr marL="0" indent="0" algn="ctr">
              <a:lnSpc>
                <a:spcPct val="100000"/>
              </a:lnSpc>
              <a:spcBef>
                <a:spcPts val="0"/>
              </a:spcBef>
              <a:buFont typeface="Arial" panose="020B0604020202020204" pitchFamily="34" charset="0"/>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28" name="Text Placeholder 7">
            <a:extLst>
              <a:ext uri="{FF2B5EF4-FFF2-40B4-BE49-F238E27FC236}">
                <a16:creationId xmlns:a16="http://schemas.microsoft.com/office/drawing/2014/main" id="{A5095775-CE62-DB6E-5643-B992A8FA296B}"/>
              </a:ext>
            </a:extLst>
          </p:cNvPr>
          <p:cNvSpPr>
            <a:spLocks noGrp="1"/>
          </p:cNvSpPr>
          <p:nvPr>
            <p:ph type="body" sz="quarter" idx="38" hasCustomPrompt="1"/>
          </p:nvPr>
        </p:nvSpPr>
        <p:spPr>
          <a:xfrm>
            <a:off x="7445843" y="3657132"/>
            <a:ext cx="1260000" cy="324000"/>
          </a:xfrm>
          <a:noFill/>
        </p:spPr>
        <p:txBody>
          <a:bodyPr wrap="square" rtlCol="0" anchor="ctr">
            <a:noAutofit/>
          </a:bodyPr>
          <a:lstStyle>
            <a:lvl1pPr marL="0" indent="0" algn="ctr">
              <a:buNone/>
              <a:defRPr lang="en-US" sz="1300" b="1" dirty="0">
                <a:solidFill>
                  <a:schemeClr val="tx1"/>
                </a:solidFill>
              </a:defRPr>
            </a:lvl1pPr>
          </a:lstStyle>
          <a:p>
            <a:pPr marL="57150" lvl="0" indent="-285750" algn="ctr"/>
            <a:r>
              <a:rPr lang="en-US"/>
              <a:t>Milestone</a:t>
            </a:r>
          </a:p>
        </p:txBody>
      </p:sp>
      <p:sp>
        <p:nvSpPr>
          <p:cNvPr id="39" name="Text Placeholder 7">
            <a:extLst>
              <a:ext uri="{FF2B5EF4-FFF2-40B4-BE49-F238E27FC236}">
                <a16:creationId xmlns:a16="http://schemas.microsoft.com/office/drawing/2014/main" id="{4E0BB22D-6F32-DD2D-2A63-BE6F78B6D00C}"/>
              </a:ext>
            </a:extLst>
          </p:cNvPr>
          <p:cNvSpPr>
            <a:spLocks noGrp="1"/>
          </p:cNvSpPr>
          <p:nvPr>
            <p:ph type="body" sz="quarter" idx="41"/>
          </p:nvPr>
        </p:nvSpPr>
        <p:spPr>
          <a:xfrm>
            <a:off x="8552984" y="4579415"/>
            <a:ext cx="1641803" cy="423333"/>
          </a:xfrm>
          <a:noFill/>
        </p:spPr>
        <p:txBody>
          <a:bodyPr wrap="square" rtlCol="0" anchor="t">
            <a:noAutofit/>
          </a:bodyPr>
          <a:lstStyle>
            <a:lvl1pPr marL="0" indent="0" algn="ctr">
              <a:buNone/>
              <a:defRPr lang="en-US" sz="1400" b="1" dirty="0">
                <a:solidFill>
                  <a:schemeClr val="tx1"/>
                </a:solidFill>
              </a:defRPr>
            </a:lvl1pPr>
          </a:lstStyle>
          <a:p>
            <a:pPr marL="228600" lvl="0" indent="-228600"/>
            <a:r>
              <a:rPr lang="en-US"/>
              <a:t>Click to edit Master</a:t>
            </a:r>
          </a:p>
        </p:txBody>
      </p:sp>
      <p:sp>
        <p:nvSpPr>
          <p:cNvPr id="40" name="Text Placeholder 7">
            <a:extLst>
              <a:ext uri="{FF2B5EF4-FFF2-40B4-BE49-F238E27FC236}">
                <a16:creationId xmlns:a16="http://schemas.microsoft.com/office/drawing/2014/main" id="{C19ECCD6-6ED2-5B15-447C-B61314E7CDFC}"/>
              </a:ext>
            </a:extLst>
          </p:cNvPr>
          <p:cNvSpPr>
            <a:spLocks noGrp="1"/>
          </p:cNvSpPr>
          <p:nvPr>
            <p:ph type="body" sz="quarter" idx="42"/>
          </p:nvPr>
        </p:nvSpPr>
        <p:spPr>
          <a:xfrm>
            <a:off x="8549570" y="5362749"/>
            <a:ext cx="1641803" cy="838800"/>
          </a:xfrm>
        </p:spPr>
        <p:txBody>
          <a:bodyPr anchor="t">
            <a:noAutofit/>
          </a:bodyPr>
          <a:lstStyle>
            <a:lvl1pPr marL="0" indent="0" algn="ctr">
              <a:lnSpc>
                <a:spcPct val="100000"/>
              </a:lnSpc>
              <a:spcBef>
                <a:spcPts val="0"/>
              </a:spcBef>
              <a:buFont typeface="Arial" panose="020B0604020202020204" pitchFamily="34" charset="0"/>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41" name="Text Placeholder 7">
            <a:extLst>
              <a:ext uri="{FF2B5EF4-FFF2-40B4-BE49-F238E27FC236}">
                <a16:creationId xmlns:a16="http://schemas.microsoft.com/office/drawing/2014/main" id="{84B770A8-3D75-33D9-16C2-589947A472AB}"/>
              </a:ext>
            </a:extLst>
          </p:cNvPr>
          <p:cNvSpPr>
            <a:spLocks noGrp="1"/>
          </p:cNvSpPr>
          <p:nvPr>
            <p:ph type="body" sz="quarter" idx="43" hasCustomPrompt="1"/>
          </p:nvPr>
        </p:nvSpPr>
        <p:spPr>
          <a:xfrm>
            <a:off x="8759433" y="3657132"/>
            <a:ext cx="1260000" cy="324000"/>
          </a:xfrm>
          <a:noFill/>
        </p:spPr>
        <p:txBody>
          <a:bodyPr wrap="square" rtlCol="0" anchor="ctr">
            <a:noAutofit/>
          </a:bodyPr>
          <a:lstStyle>
            <a:lvl1pPr marL="0" indent="0" algn="ctr">
              <a:buNone/>
              <a:defRPr lang="en-US" sz="1300" b="1" dirty="0">
                <a:solidFill>
                  <a:schemeClr val="tx1"/>
                </a:solidFill>
              </a:defRPr>
            </a:lvl1pPr>
          </a:lstStyle>
          <a:p>
            <a:pPr marL="57150" lvl="0" indent="-285750" algn="ctr"/>
            <a:r>
              <a:rPr lang="en-US"/>
              <a:t>Milestone</a:t>
            </a:r>
          </a:p>
        </p:txBody>
      </p:sp>
      <p:sp>
        <p:nvSpPr>
          <p:cNvPr id="10" name="Rectangle 9">
            <a:extLst>
              <a:ext uri="{FF2B5EF4-FFF2-40B4-BE49-F238E27FC236}">
                <a16:creationId xmlns:a16="http://schemas.microsoft.com/office/drawing/2014/main" id="{8F814D20-60B7-FDC8-17DF-CB80C61564C0}"/>
              </a:ext>
            </a:extLst>
          </p:cNvPr>
          <p:cNvSpPr/>
          <p:nvPr userDrawn="1"/>
        </p:nvSpPr>
        <p:spPr>
          <a:xfrm>
            <a:off x="0" y="6273004"/>
            <a:ext cx="12191999" cy="584993"/>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319667336"/>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6A4D924-04F0-93DB-159D-A82EE770A921}"/>
              </a:ext>
            </a:extLst>
          </p:cNvPr>
          <p:cNvGrpSpPr/>
          <p:nvPr userDrawn="1"/>
        </p:nvGrpSpPr>
        <p:grpSpPr>
          <a:xfrm>
            <a:off x="11299825" y="584994"/>
            <a:ext cx="304800" cy="87880"/>
            <a:chOff x="587375" y="584994"/>
            <a:chExt cx="304800" cy="87880"/>
          </a:xfrm>
        </p:grpSpPr>
        <p:cxnSp>
          <p:nvCxnSpPr>
            <p:cNvPr id="4" name="Straight Connector 3">
              <a:extLst>
                <a:ext uri="{FF2B5EF4-FFF2-40B4-BE49-F238E27FC236}">
                  <a16:creationId xmlns:a16="http://schemas.microsoft.com/office/drawing/2014/main" id="{A836DCB7-EA86-8BF4-14F8-B1022039F83D}"/>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05C3E817-D857-4674-CBF5-8C8F31D31631}"/>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grpSp>
      <p:sp>
        <p:nvSpPr>
          <p:cNvPr id="6" name="Title 1">
            <a:extLst>
              <a:ext uri="{FF2B5EF4-FFF2-40B4-BE49-F238E27FC236}">
                <a16:creationId xmlns:a16="http://schemas.microsoft.com/office/drawing/2014/main" id="{57E701DB-A22C-CC4C-3C13-637534C818BF}"/>
              </a:ext>
            </a:extLst>
          </p:cNvPr>
          <p:cNvSpPr>
            <a:spLocks noGrp="1"/>
          </p:cNvSpPr>
          <p:nvPr>
            <p:ph type="title"/>
          </p:nvPr>
        </p:nvSpPr>
        <p:spPr>
          <a:xfrm>
            <a:off x="982662" y="584200"/>
            <a:ext cx="10226675" cy="1325563"/>
          </a:xfrm>
        </p:spPr>
        <p:txBody>
          <a:bodyPr vert="horz" lIns="91440" tIns="45720" rIns="91440" bIns="45720" rtlCol="0" anchor="t">
            <a:noAutofit/>
          </a:bodyPr>
          <a:lstStyle>
            <a:lvl1pPr algn="ctr">
              <a:defRPr lang="en-US" sz="4400" dirty="0">
                <a:solidFill>
                  <a:schemeClr val="tx1"/>
                </a:solidFill>
              </a:defRPr>
            </a:lvl1pPr>
          </a:lstStyle>
          <a:p>
            <a:pPr lvl="0"/>
            <a:r>
              <a:rPr lang="en-US"/>
              <a:t>Click to edit Master title style</a:t>
            </a:r>
          </a:p>
        </p:txBody>
      </p:sp>
      <p:sp>
        <p:nvSpPr>
          <p:cNvPr id="2" name="Rectangle 1">
            <a:extLst>
              <a:ext uri="{FF2B5EF4-FFF2-40B4-BE49-F238E27FC236}">
                <a16:creationId xmlns:a16="http://schemas.microsoft.com/office/drawing/2014/main" id="{71C3C1E4-2789-6156-5A0B-052425545714}"/>
              </a:ext>
            </a:extLst>
          </p:cNvPr>
          <p:cNvSpPr/>
          <p:nvPr userDrawn="1"/>
        </p:nvSpPr>
        <p:spPr>
          <a:xfrm>
            <a:off x="0" y="6273800"/>
            <a:ext cx="12192000" cy="584200"/>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171265913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E359C6E-37AA-741C-EB84-CDC9BBBF4799}"/>
              </a:ext>
            </a:extLst>
          </p:cNvPr>
          <p:cNvGrpSpPr/>
          <p:nvPr userDrawn="1"/>
        </p:nvGrpSpPr>
        <p:grpSpPr>
          <a:xfrm>
            <a:off x="11299825" y="584994"/>
            <a:ext cx="304800" cy="87880"/>
            <a:chOff x="587375" y="584994"/>
            <a:chExt cx="304800" cy="87880"/>
          </a:xfrm>
        </p:grpSpPr>
        <p:cxnSp>
          <p:nvCxnSpPr>
            <p:cNvPr id="3" name="Straight Connector 2">
              <a:extLst>
                <a:ext uri="{FF2B5EF4-FFF2-40B4-BE49-F238E27FC236}">
                  <a16:creationId xmlns:a16="http://schemas.microsoft.com/office/drawing/2014/main" id="{6ED937B2-00D3-C934-7568-D94AE895F2F9}"/>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4" name="Straight Connector 3">
              <a:extLst>
                <a:ext uri="{FF2B5EF4-FFF2-40B4-BE49-F238E27FC236}">
                  <a16:creationId xmlns:a16="http://schemas.microsoft.com/office/drawing/2014/main" id="{57A209F4-A64E-7B65-131F-FDCCE92CBD8E}"/>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grpSp>
      <p:sp>
        <p:nvSpPr>
          <p:cNvPr id="5" name="Rectangle 4">
            <a:extLst>
              <a:ext uri="{FF2B5EF4-FFF2-40B4-BE49-F238E27FC236}">
                <a16:creationId xmlns:a16="http://schemas.microsoft.com/office/drawing/2014/main" id="{94D3D9FF-5E4A-E4D9-CE56-6EA603B3B894}"/>
              </a:ext>
            </a:extLst>
          </p:cNvPr>
          <p:cNvSpPr/>
          <p:nvPr userDrawn="1"/>
        </p:nvSpPr>
        <p:spPr>
          <a:xfrm>
            <a:off x="0" y="3429000"/>
            <a:ext cx="12192000" cy="3429000"/>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1602002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S02V2">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1173478" y="2247899"/>
            <a:ext cx="9845042" cy="3352797"/>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1307304" y="2380828"/>
            <a:ext cx="9577389" cy="2096346"/>
          </a:xfrm>
        </p:spPr>
        <p:txBody>
          <a:bodyPr>
            <a:noAutofit/>
          </a:bodyPr>
          <a:lstStyle>
            <a:lvl1pPr algn="ctr">
              <a:defRPr sz="4400">
                <a:solidFill>
                  <a:schemeClr val="tx1"/>
                </a:solidFill>
                <a:latin typeface="+mj-lt"/>
                <a:cs typeface="Poppins" pitchFamily="2" charset="77"/>
              </a:defRPr>
            </a:lvl1pPr>
          </a:lstStyle>
          <a:p>
            <a:r>
              <a:rPr lang="en-US"/>
              <a:t>Click to edit Master title style</a:t>
            </a:r>
          </a:p>
        </p:txBody>
      </p:sp>
      <p:cxnSp>
        <p:nvCxnSpPr>
          <p:cNvPr id="11" name="Straight Connector 10">
            <a:extLst>
              <a:ext uri="{FF2B5EF4-FFF2-40B4-BE49-F238E27FC236}">
                <a16:creationId xmlns:a16="http://schemas.microsoft.com/office/drawing/2014/main" id="{0CA0C2D1-06AD-3620-044D-2EAE71AC87AC}"/>
              </a:ext>
            </a:extLst>
          </p:cNvPr>
          <p:cNvCxnSpPr>
            <a:cxnSpLocks/>
          </p:cNvCxnSpPr>
          <p:nvPr userDrawn="1"/>
        </p:nvCxnSpPr>
        <p:spPr>
          <a:xfrm>
            <a:off x="1638300" y="584994"/>
            <a:ext cx="4267200" cy="0"/>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a:cxnSpLocks/>
          </p:cNvCxnSpPr>
          <p:nvPr userDrawn="1"/>
        </p:nvCxnSpPr>
        <p:spPr>
          <a:xfrm>
            <a:off x="10345266" y="584994"/>
            <a:ext cx="1259359" cy="0"/>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1307304" y="4720412"/>
            <a:ext cx="9577389" cy="365126"/>
          </a:xfrm>
        </p:spPr>
        <p:txBody>
          <a:bodyPr vert="horz" lIns="91440" tIns="45720" rIns="91440" bIns="45720" rtlCol="0">
            <a:noAutofit/>
          </a:bodyPr>
          <a:lstStyle>
            <a:lvl1pPr marL="0" indent="0" algn="ctr">
              <a:buNone/>
              <a:defRPr lang="en-US" sz="1800" b="1" dirty="0">
                <a:solidFill>
                  <a:schemeClr val="tx1"/>
                </a:solidFill>
              </a:defRPr>
            </a:lvl1pPr>
          </a:lstStyle>
          <a:p>
            <a:pPr marL="228600" lvl="0" indent="-228600">
              <a:lnSpc>
                <a:spcPct val="100000"/>
              </a:lnSpc>
              <a:spcBef>
                <a:spcPts val="0"/>
              </a:spcBef>
            </a:pPr>
            <a:r>
              <a:rPr lang="en-US"/>
              <a:t>Click to edit</a:t>
            </a:r>
          </a:p>
        </p:txBody>
      </p: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1307304" y="5123408"/>
            <a:ext cx="9577389" cy="365126"/>
          </a:xfrm>
        </p:spPr>
        <p:txBody>
          <a:bodyPr vert="horz" lIns="91440" tIns="45720" rIns="91440" bIns="45720" rtlCol="0" anchor="ctr">
            <a:noAutofit/>
          </a:bodyPr>
          <a:lstStyle>
            <a:lvl1pPr marL="0" indent="0" algn="ctr">
              <a:buNone/>
              <a:defRPr lang="en-US" sz="1600" dirty="0">
                <a:solidFill>
                  <a:schemeClr val="tx1"/>
                </a:solidFill>
              </a:defRPr>
            </a:lvl1pPr>
          </a:lstStyle>
          <a:p>
            <a:pPr marL="228600" lvl="0" indent="-228600">
              <a:lnSpc>
                <a:spcPct val="100000"/>
              </a:lnSpc>
              <a:spcBef>
                <a:spcPts val="0"/>
              </a:spcBef>
            </a:pPr>
            <a:r>
              <a:rPr lang="en-US"/>
              <a:t>Click to edit</a:t>
            </a:r>
          </a:p>
        </p:txBody>
      </p:sp>
    </p:spTree>
    <p:extLst>
      <p:ext uri="{BB962C8B-B14F-4D97-AF65-F5344CB8AC3E}">
        <p14:creationId xmlns:p14="http://schemas.microsoft.com/office/powerpoint/2010/main" val="3769420882"/>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8511032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S01V1">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27" name="Star: 4 Points 26">
            <a:extLst>
              <a:ext uri="{FF2B5EF4-FFF2-40B4-BE49-F238E27FC236}">
                <a16:creationId xmlns:a16="http://schemas.microsoft.com/office/drawing/2014/main" id="{0C46125D-A6C9-4FA7-AC81-314EF41291F4}"/>
              </a:ext>
            </a:extLst>
          </p:cNvPr>
          <p:cNvSpPr/>
          <p:nvPr userDrawn="1"/>
        </p:nvSpPr>
        <p:spPr>
          <a:xfrm>
            <a:off x="3934264" y="1555261"/>
            <a:ext cx="853441" cy="853441"/>
          </a:xfrm>
          <a:prstGeom prst="star4">
            <a:avLst>
              <a:gd name="adj" fmla="val 1371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p>
        </p:txBody>
      </p:sp>
      <p:sp>
        <p:nvSpPr>
          <p:cNvPr id="11" name="Freeform: Shape 10">
            <a:extLst>
              <a:ext uri="{FF2B5EF4-FFF2-40B4-BE49-F238E27FC236}">
                <a16:creationId xmlns:a16="http://schemas.microsoft.com/office/drawing/2014/main" id="{0B69E86D-2093-4CE3-AFAD-5ED890C95422}"/>
              </a:ext>
            </a:extLst>
          </p:cNvPr>
          <p:cNvSpPr/>
          <p:nvPr userDrawn="1"/>
        </p:nvSpPr>
        <p:spPr>
          <a:xfrm>
            <a:off x="1" y="1"/>
            <a:ext cx="2489199" cy="2489199"/>
          </a:xfrm>
          <a:custGeom>
            <a:avLst/>
            <a:gdLst>
              <a:gd name="connsiteX0" fmla="*/ 0 w 3733799"/>
              <a:gd name="connsiteY0" fmla="*/ 0 h 3733799"/>
              <a:gd name="connsiteX1" fmla="*/ 3733799 w 3733799"/>
              <a:gd name="connsiteY1" fmla="*/ 0 h 3733799"/>
              <a:gd name="connsiteX2" fmla="*/ 0 w 3733799"/>
              <a:gd name="connsiteY2" fmla="*/ 3733799 h 3733799"/>
            </a:gdLst>
            <a:ahLst/>
            <a:cxnLst>
              <a:cxn ang="0">
                <a:pos x="connsiteX0" y="connsiteY0"/>
              </a:cxn>
              <a:cxn ang="0">
                <a:pos x="connsiteX1" y="connsiteY1"/>
              </a:cxn>
              <a:cxn ang="0">
                <a:pos x="connsiteX2" y="connsiteY2"/>
              </a:cxn>
            </a:cxnLst>
            <a:rect l="l" t="t" r="r" b="b"/>
            <a:pathLst>
              <a:path w="3733799" h="3733799">
                <a:moveTo>
                  <a:pt x="0" y="0"/>
                </a:moveTo>
                <a:lnTo>
                  <a:pt x="3733799" y="0"/>
                </a:lnTo>
                <a:cubicBezTo>
                  <a:pt x="3733799" y="2062120"/>
                  <a:pt x="2062120" y="3733799"/>
                  <a:pt x="0" y="3733799"/>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1200"/>
          </a:p>
        </p:txBody>
      </p:sp>
      <p:sp>
        <p:nvSpPr>
          <p:cNvPr id="12" name="Picture Placeholder 11">
            <a:extLst>
              <a:ext uri="{FF2B5EF4-FFF2-40B4-BE49-F238E27FC236}">
                <a16:creationId xmlns:a16="http://schemas.microsoft.com/office/drawing/2014/main" id="{1C3C0C18-3CFA-482C-8E5E-2A541D4A1BFF}"/>
              </a:ext>
            </a:extLst>
          </p:cNvPr>
          <p:cNvSpPr>
            <a:spLocks noGrp="1"/>
          </p:cNvSpPr>
          <p:nvPr>
            <p:ph type="pic" sz="quarter" idx="10"/>
          </p:nvPr>
        </p:nvSpPr>
        <p:spPr>
          <a:xfrm>
            <a:off x="6095999" y="584200"/>
            <a:ext cx="4968876" cy="5651500"/>
          </a:xfrm>
          <a:prstGeom prst="rect">
            <a:avLst/>
          </a:prstGeom>
        </p:spPr>
        <p:txBody>
          <a:bodyPr anchor="ctr">
            <a:normAutofit/>
          </a:bodyPr>
          <a:lstStyle>
            <a:lvl1pPr marL="0" indent="0" algn="ctr">
              <a:buNone/>
              <a:defRPr sz="1333"/>
            </a:lvl1pPr>
          </a:lstStyle>
          <a:p>
            <a:endParaRPr lang="en-ID"/>
          </a:p>
        </p:txBody>
      </p:sp>
      <p:sp>
        <p:nvSpPr>
          <p:cNvPr id="30" name="Text Placeholder 29">
            <a:extLst>
              <a:ext uri="{FF2B5EF4-FFF2-40B4-BE49-F238E27FC236}">
                <a16:creationId xmlns:a16="http://schemas.microsoft.com/office/drawing/2014/main" id="{B67530F7-C043-4F2D-AA58-B8F8D1238C27}"/>
              </a:ext>
            </a:extLst>
          </p:cNvPr>
          <p:cNvSpPr>
            <a:spLocks noGrp="1"/>
          </p:cNvSpPr>
          <p:nvPr>
            <p:ph type="body" sz="quarter" idx="14"/>
          </p:nvPr>
        </p:nvSpPr>
        <p:spPr>
          <a:xfrm>
            <a:off x="660400" y="4482610"/>
            <a:ext cx="5088596" cy="1753090"/>
          </a:xfrm>
          <a:prstGeom prst="rect">
            <a:avLst/>
          </a:prstGeom>
        </p:spPr>
        <p:txBody>
          <a:bodyPr>
            <a:noAutofit/>
          </a:bodyPr>
          <a:lstStyle>
            <a:lvl1pPr marL="0" indent="0">
              <a:buNone/>
              <a:defRPr sz="1800" b="0"/>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4" name="Title 2">
            <a:extLst>
              <a:ext uri="{FF2B5EF4-FFF2-40B4-BE49-F238E27FC236}">
                <a16:creationId xmlns:a16="http://schemas.microsoft.com/office/drawing/2014/main" id="{6A0E0A3C-AF5E-BB75-6F0A-2D22B84E67BC}"/>
              </a:ext>
            </a:extLst>
          </p:cNvPr>
          <p:cNvSpPr>
            <a:spLocks noGrp="1"/>
          </p:cNvSpPr>
          <p:nvPr>
            <p:ph type="ctrTitle"/>
          </p:nvPr>
        </p:nvSpPr>
        <p:spPr>
          <a:xfrm>
            <a:off x="660400" y="584200"/>
            <a:ext cx="5088596" cy="3777761"/>
          </a:xfrm>
        </p:spPr>
        <p:txBody>
          <a:bodyPr anchor="b">
            <a:noAutofit/>
          </a:bodyPr>
          <a:lstStyle>
            <a:lvl1pPr>
              <a:defRPr sz="5400"/>
            </a:lvl1pPr>
          </a:lstStyle>
          <a:p>
            <a:endParaRPr lang="en-GB"/>
          </a:p>
        </p:txBody>
      </p:sp>
      <p:sp>
        <p:nvSpPr>
          <p:cNvPr id="2" name="Footer Placeholder 4">
            <a:extLst>
              <a:ext uri="{FF2B5EF4-FFF2-40B4-BE49-F238E27FC236}">
                <a16:creationId xmlns:a16="http://schemas.microsoft.com/office/drawing/2014/main" id="{9E07B22B-A44D-F2A4-2E8C-8BD03927093A}"/>
              </a:ext>
            </a:extLst>
          </p:cNvPr>
          <p:cNvSpPr>
            <a:spLocks noGrp="1"/>
          </p:cNvSpPr>
          <p:nvPr>
            <p:ph type="ftr" sz="quarter" idx="3"/>
          </p:nvPr>
        </p:nvSpPr>
        <p:spPr>
          <a:xfrm>
            <a:off x="11232092" y="584200"/>
            <a:ext cx="959908" cy="5651500"/>
          </a:xfrm>
          <a:prstGeom prst="rect">
            <a:avLst/>
          </a:prstGeom>
        </p:spPr>
        <p:txBody>
          <a:bodyPr vert="vert" lIns="91440" tIns="45720" rIns="91440" bIns="45720" rtlCol="0" anchor="ctr"/>
          <a:lstStyle>
            <a:lvl1pPr algn="l">
              <a:defRPr sz="1200">
                <a:solidFill>
                  <a:schemeClr val="accent1"/>
                </a:solidFill>
                <a:latin typeface="Montserrat SemiBold" pitchFamily="2" charset="0"/>
              </a:defRPr>
            </a:lvl1pPr>
          </a:lstStyle>
          <a:p>
            <a:r>
              <a:rPr lang="en-US"/>
              <a:t>PRESENTATION TITLE</a:t>
            </a:r>
            <a:endParaRPr lang="en-ID"/>
          </a:p>
        </p:txBody>
      </p:sp>
      <p:sp>
        <p:nvSpPr>
          <p:cNvPr id="3" name="Slide Number Placeholder 5">
            <a:extLst>
              <a:ext uri="{FF2B5EF4-FFF2-40B4-BE49-F238E27FC236}">
                <a16:creationId xmlns:a16="http://schemas.microsoft.com/office/drawing/2014/main" id="{02DED7DA-C869-FA0A-4471-923F6E969D40}"/>
              </a:ext>
            </a:extLst>
          </p:cNvPr>
          <p:cNvSpPr>
            <a:spLocks noGrp="1"/>
          </p:cNvSpPr>
          <p:nvPr>
            <p:ph type="sldNum" sz="quarter" idx="4"/>
          </p:nvPr>
        </p:nvSpPr>
        <p:spPr>
          <a:xfrm>
            <a:off x="11209338" y="6409951"/>
            <a:ext cx="982662" cy="273799"/>
          </a:xfrm>
          <a:prstGeom prst="rect">
            <a:avLst/>
          </a:prstGeom>
        </p:spPr>
        <p:txBody>
          <a:bodyPr vert="horz" lIns="91440" tIns="45720" rIns="91440" bIns="45720" rtlCol="0" anchor="b"/>
          <a:lstStyle>
            <a:lvl1pPr algn="ctr">
              <a:defRPr sz="1200">
                <a:solidFill>
                  <a:schemeClr val="accent1"/>
                </a:solidFill>
                <a:latin typeface="Montserrat SemiBold" pitchFamily="2" charset="0"/>
              </a:defRPr>
            </a:lvl1pPr>
          </a:lstStyle>
          <a:p>
            <a:fld id="{5E0C3BBE-9543-48E5-A6E1-C646F9A01966}" type="slidenum">
              <a:rPr lang="en-ID" smtClean="0"/>
              <a:pPr/>
              <a:t>‹#›</a:t>
            </a:fld>
            <a:endParaRPr lang="en-ID"/>
          </a:p>
        </p:txBody>
      </p:sp>
      <p:cxnSp>
        <p:nvCxnSpPr>
          <p:cNvPr id="7" name="Straight Connector 6">
            <a:extLst>
              <a:ext uri="{FF2B5EF4-FFF2-40B4-BE49-F238E27FC236}">
                <a16:creationId xmlns:a16="http://schemas.microsoft.com/office/drawing/2014/main" id="{5CF04B09-1A7D-CD09-9E5B-09170332481C}"/>
              </a:ext>
            </a:extLst>
          </p:cNvPr>
          <p:cNvCxnSpPr>
            <a:cxnSpLocks/>
          </p:cNvCxnSpPr>
          <p:nvPr userDrawn="1"/>
        </p:nvCxnSpPr>
        <p:spPr>
          <a:xfrm>
            <a:off x="11232092" y="584200"/>
            <a:ext cx="0" cy="565150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2473331"/>
      </p:ext>
    </p:extLst>
  </p:cSld>
  <p:clrMapOvr>
    <a:masterClrMapping/>
  </p:clrMapOvr>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01V2">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F25BF8A-004D-94E1-4FBE-91EC9AA18123}"/>
              </a:ext>
            </a:extLst>
          </p:cNvPr>
          <p:cNvSpPr/>
          <p:nvPr userDrawn="1"/>
        </p:nvSpPr>
        <p:spPr>
          <a:xfrm>
            <a:off x="188916" y="584200"/>
            <a:ext cx="10869606" cy="5666740"/>
          </a:xfrm>
          <a:prstGeom prst="rec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Footer Placeholder 4">
            <a:extLst>
              <a:ext uri="{FF2B5EF4-FFF2-40B4-BE49-F238E27FC236}">
                <a16:creationId xmlns:a16="http://schemas.microsoft.com/office/drawing/2014/main" id="{9E07B22B-A44D-F2A4-2E8C-8BD03927093A}"/>
              </a:ext>
            </a:extLst>
          </p:cNvPr>
          <p:cNvSpPr>
            <a:spLocks noGrp="1"/>
          </p:cNvSpPr>
          <p:nvPr>
            <p:ph type="ftr" sz="quarter" idx="3"/>
          </p:nvPr>
        </p:nvSpPr>
        <p:spPr>
          <a:xfrm>
            <a:off x="11232092" y="584200"/>
            <a:ext cx="959908" cy="5651500"/>
          </a:xfrm>
          <a:prstGeom prst="rect">
            <a:avLst/>
          </a:prstGeom>
        </p:spPr>
        <p:txBody>
          <a:bodyPr vert="vert" lIns="91440" tIns="45720" rIns="91440" bIns="45720" rtlCol="0" anchor="ctr"/>
          <a:lstStyle>
            <a:lvl1pPr algn="l">
              <a:defRPr sz="1200">
                <a:solidFill>
                  <a:schemeClr val="accent1"/>
                </a:solidFill>
                <a:latin typeface="Montserrat SemiBold" pitchFamily="2" charset="0"/>
              </a:defRPr>
            </a:lvl1pPr>
          </a:lstStyle>
          <a:p>
            <a:r>
              <a:rPr lang="en-US"/>
              <a:t>PRESENTATION TITLE</a:t>
            </a:r>
            <a:endParaRPr lang="en-ID"/>
          </a:p>
        </p:txBody>
      </p:sp>
      <p:sp>
        <p:nvSpPr>
          <p:cNvPr id="3" name="Slide Number Placeholder 5">
            <a:extLst>
              <a:ext uri="{FF2B5EF4-FFF2-40B4-BE49-F238E27FC236}">
                <a16:creationId xmlns:a16="http://schemas.microsoft.com/office/drawing/2014/main" id="{02DED7DA-C869-FA0A-4471-923F6E969D40}"/>
              </a:ext>
            </a:extLst>
          </p:cNvPr>
          <p:cNvSpPr>
            <a:spLocks noGrp="1"/>
          </p:cNvSpPr>
          <p:nvPr>
            <p:ph type="sldNum" sz="quarter" idx="4"/>
          </p:nvPr>
        </p:nvSpPr>
        <p:spPr>
          <a:xfrm>
            <a:off x="11209338" y="6409951"/>
            <a:ext cx="982662" cy="273799"/>
          </a:xfrm>
          <a:prstGeom prst="rect">
            <a:avLst/>
          </a:prstGeom>
        </p:spPr>
        <p:txBody>
          <a:bodyPr vert="horz" lIns="91440" tIns="45720" rIns="91440" bIns="45720" rtlCol="0" anchor="b"/>
          <a:lstStyle>
            <a:lvl1pPr algn="ctr">
              <a:defRPr sz="1200">
                <a:solidFill>
                  <a:schemeClr val="accent1"/>
                </a:solidFill>
                <a:latin typeface="Montserrat SemiBold" pitchFamily="2" charset="0"/>
              </a:defRPr>
            </a:lvl1pPr>
          </a:lstStyle>
          <a:p>
            <a:fld id="{5E0C3BBE-9543-48E5-A6E1-C646F9A01966}" type="slidenum">
              <a:rPr lang="en-ID" smtClean="0"/>
              <a:pPr/>
              <a:t>‹#›</a:t>
            </a:fld>
            <a:endParaRPr lang="en-ID"/>
          </a:p>
        </p:txBody>
      </p:sp>
      <p:cxnSp>
        <p:nvCxnSpPr>
          <p:cNvPr id="7" name="Straight Connector 6">
            <a:extLst>
              <a:ext uri="{FF2B5EF4-FFF2-40B4-BE49-F238E27FC236}">
                <a16:creationId xmlns:a16="http://schemas.microsoft.com/office/drawing/2014/main" id="{5CF04B09-1A7D-CD09-9E5B-09170332481C}"/>
              </a:ext>
            </a:extLst>
          </p:cNvPr>
          <p:cNvCxnSpPr>
            <a:cxnSpLocks/>
          </p:cNvCxnSpPr>
          <p:nvPr userDrawn="1"/>
        </p:nvCxnSpPr>
        <p:spPr>
          <a:xfrm>
            <a:off x="11232092" y="584200"/>
            <a:ext cx="0" cy="56515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Freeform: Shape 4">
            <a:extLst>
              <a:ext uri="{FF2B5EF4-FFF2-40B4-BE49-F238E27FC236}">
                <a16:creationId xmlns:a16="http://schemas.microsoft.com/office/drawing/2014/main" id="{BD01BBD8-8FB4-3E34-468E-B47FB2E3021E}"/>
              </a:ext>
            </a:extLst>
          </p:cNvPr>
          <p:cNvSpPr/>
          <p:nvPr userDrawn="1"/>
        </p:nvSpPr>
        <p:spPr>
          <a:xfrm>
            <a:off x="188915" y="571501"/>
            <a:ext cx="2097085" cy="2097085"/>
          </a:xfrm>
          <a:custGeom>
            <a:avLst/>
            <a:gdLst>
              <a:gd name="connsiteX0" fmla="*/ 0 w 3733799"/>
              <a:gd name="connsiteY0" fmla="*/ 0 h 3733799"/>
              <a:gd name="connsiteX1" fmla="*/ 3733799 w 3733799"/>
              <a:gd name="connsiteY1" fmla="*/ 0 h 3733799"/>
              <a:gd name="connsiteX2" fmla="*/ 0 w 3733799"/>
              <a:gd name="connsiteY2" fmla="*/ 3733799 h 3733799"/>
            </a:gdLst>
            <a:ahLst/>
            <a:cxnLst>
              <a:cxn ang="0">
                <a:pos x="connsiteX0" y="connsiteY0"/>
              </a:cxn>
              <a:cxn ang="0">
                <a:pos x="connsiteX1" y="connsiteY1"/>
              </a:cxn>
              <a:cxn ang="0">
                <a:pos x="connsiteX2" y="connsiteY2"/>
              </a:cxn>
            </a:cxnLst>
            <a:rect l="l" t="t" r="r" b="b"/>
            <a:pathLst>
              <a:path w="3733799" h="3733799">
                <a:moveTo>
                  <a:pt x="0" y="0"/>
                </a:moveTo>
                <a:lnTo>
                  <a:pt x="3733799" y="0"/>
                </a:lnTo>
                <a:cubicBezTo>
                  <a:pt x="3733799" y="2062120"/>
                  <a:pt x="2062120" y="3733799"/>
                  <a:pt x="0" y="3733799"/>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1200"/>
          </a:p>
        </p:txBody>
      </p:sp>
      <p:sp>
        <p:nvSpPr>
          <p:cNvPr id="8" name="Freeform: Shape 7">
            <a:extLst>
              <a:ext uri="{FF2B5EF4-FFF2-40B4-BE49-F238E27FC236}">
                <a16:creationId xmlns:a16="http://schemas.microsoft.com/office/drawing/2014/main" id="{C0F7D2A6-FC5D-3671-CC9F-82B0B40BCCBC}"/>
              </a:ext>
            </a:extLst>
          </p:cNvPr>
          <p:cNvSpPr/>
          <p:nvPr userDrawn="1"/>
        </p:nvSpPr>
        <p:spPr>
          <a:xfrm flipH="1" flipV="1">
            <a:off x="8969057" y="4161082"/>
            <a:ext cx="2097085" cy="2097085"/>
          </a:xfrm>
          <a:custGeom>
            <a:avLst/>
            <a:gdLst>
              <a:gd name="connsiteX0" fmla="*/ 0 w 3733799"/>
              <a:gd name="connsiteY0" fmla="*/ 0 h 3733799"/>
              <a:gd name="connsiteX1" fmla="*/ 3733799 w 3733799"/>
              <a:gd name="connsiteY1" fmla="*/ 0 h 3733799"/>
              <a:gd name="connsiteX2" fmla="*/ 0 w 3733799"/>
              <a:gd name="connsiteY2" fmla="*/ 3733799 h 3733799"/>
            </a:gdLst>
            <a:ahLst/>
            <a:cxnLst>
              <a:cxn ang="0">
                <a:pos x="connsiteX0" y="connsiteY0"/>
              </a:cxn>
              <a:cxn ang="0">
                <a:pos x="connsiteX1" y="connsiteY1"/>
              </a:cxn>
              <a:cxn ang="0">
                <a:pos x="connsiteX2" y="connsiteY2"/>
              </a:cxn>
            </a:cxnLst>
            <a:rect l="l" t="t" r="r" b="b"/>
            <a:pathLst>
              <a:path w="3733799" h="3733799">
                <a:moveTo>
                  <a:pt x="0" y="0"/>
                </a:moveTo>
                <a:lnTo>
                  <a:pt x="3733799" y="0"/>
                </a:lnTo>
                <a:cubicBezTo>
                  <a:pt x="3733799" y="2062120"/>
                  <a:pt x="2062120" y="3733799"/>
                  <a:pt x="0" y="3733799"/>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1200"/>
          </a:p>
        </p:txBody>
      </p:sp>
      <p:sp>
        <p:nvSpPr>
          <p:cNvPr id="27" name="Star: 4 Points 26">
            <a:extLst>
              <a:ext uri="{FF2B5EF4-FFF2-40B4-BE49-F238E27FC236}">
                <a16:creationId xmlns:a16="http://schemas.microsoft.com/office/drawing/2014/main" id="{0C46125D-A6C9-4FA7-AC81-314EF41291F4}"/>
              </a:ext>
            </a:extLst>
          </p:cNvPr>
          <p:cNvSpPr/>
          <p:nvPr userDrawn="1"/>
        </p:nvSpPr>
        <p:spPr>
          <a:xfrm>
            <a:off x="9598819" y="999097"/>
            <a:ext cx="853441" cy="853441"/>
          </a:xfrm>
          <a:prstGeom prst="star4">
            <a:avLst>
              <a:gd name="adj" fmla="val 1371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solidFill>
                <a:schemeClr val="bg1"/>
              </a:solidFill>
            </a:endParaRPr>
          </a:p>
        </p:txBody>
      </p:sp>
      <p:sp>
        <p:nvSpPr>
          <p:cNvPr id="30" name="Text Placeholder 29">
            <a:extLst>
              <a:ext uri="{FF2B5EF4-FFF2-40B4-BE49-F238E27FC236}">
                <a16:creationId xmlns:a16="http://schemas.microsoft.com/office/drawing/2014/main" id="{B67530F7-C043-4F2D-AA58-B8F8D1238C27}"/>
              </a:ext>
            </a:extLst>
          </p:cNvPr>
          <p:cNvSpPr>
            <a:spLocks noGrp="1"/>
          </p:cNvSpPr>
          <p:nvPr>
            <p:ph type="body" sz="quarter" idx="14"/>
          </p:nvPr>
        </p:nvSpPr>
        <p:spPr>
          <a:xfrm>
            <a:off x="1221899" y="4032003"/>
            <a:ext cx="8803640" cy="1546715"/>
          </a:xfrm>
          <a:prstGeom prst="rect">
            <a:avLst/>
          </a:prstGeom>
        </p:spPr>
        <p:txBody>
          <a:bodyPr>
            <a:noAutofit/>
          </a:bodyPr>
          <a:lstStyle>
            <a:lvl1pPr marL="0" indent="0" algn="ctr">
              <a:buNone/>
              <a:defRPr sz="18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4" name="Title 2">
            <a:extLst>
              <a:ext uri="{FF2B5EF4-FFF2-40B4-BE49-F238E27FC236}">
                <a16:creationId xmlns:a16="http://schemas.microsoft.com/office/drawing/2014/main" id="{6A0E0A3C-AF5E-BB75-6F0A-2D22B84E67BC}"/>
              </a:ext>
            </a:extLst>
          </p:cNvPr>
          <p:cNvSpPr>
            <a:spLocks noGrp="1"/>
          </p:cNvSpPr>
          <p:nvPr>
            <p:ph type="ctrTitle"/>
          </p:nvPr>
        </p:nvSpPr>
        <p:spPr>
          <a:xfrm>
            <a:off x="1221899" y="1425818"/>
            <a:ext cx="8803640" cy="2485536"/>
          </a:xfrm>
        </p:spPr>
        <p:txBody>
          <a:bodyPr anchor="b">
            <a:noAutofit/>
          </a:bodyPr>
          <a:lstStyle>
            <a:lvl1pPr algn="ctr">
              <a:defRPr sz="5400">
                <a:solidFill>
                  <a:schemeClr val="tx1"/>
                </a:solidFill>
              </a:defRPr>
            </a:lvl1pPr>
          </a:lstStyle>
          <a:p>
            <a:endParaRPr lang="en-GB"/>
          </a:p>
        </p:txBody>
      </p:sp>
    </p:spTree>
    <p:extLst>
      <p:ext uri="{BB962C8B-B14F-4D97-AF65-F5344CB8AC3E}">
        <p14:creationId xmlns:p14="http://schemas.microsoft.com/office/powerpoint/2010/main" val="341032297"/>
      </p:ext>
    </p:extLst>
  </p:cSld>
  <p:clrMapOvr>
    <a:masterClrMapping/>
  </p:clrMapOvr>
  <p:extLst>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S01V3">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9E07B22B-A44D-F2A4-2E8C-8BD03927093A}"/>
              </a:ext>
            </a:extLst>
          </p:cNvPr>
          <p:cNvSpPr>
            <a:spLocks noGrp="1"/>
          </p:cNvSpPr>
          <p:nvPr>
            <p:ph type="ftr" sz="quarter" idx="3"/>
          </p:nvPr>
        </p:nvSpPr>
        <p:spPr>
          <a:xfrm>
            <a:off x="11232092" y="584200"/>
            <a:ext cx="959908" cy="5651500"/>
          </a:xfrm>
          <a:prstGeom prst="rect">
            <a:avLst/>
          </a:prstGeom>
        </p:spPr>
        <p:txBody>
          <a:bodyPr vert="vert" lIns="91440" tIns="45720" rIns="91440" bIns="45720" rtlCol="0" anchor="ctr"/>
          <a:lstStyle>
            <a:lvl1pPr algn="l">
              <a:defRPr sz="1200">
                <a:solidFill>
                  <a:schemeClr val="accent1"/>
                </a:solidFill>
                <a:latin typeface="Montserrat SemiBold" pitchFamily="2" charset="0"/>
              </a:defRPr>
            </a:lvl1pPr>
          </a:lstStyle>
          <a:p>
            <a:r>
              <a:rPr lang="en-US"/>
              <a:t>PRESENTATION TITLE</a:t>
            </a:r>
            <a:endParaRPr lang="en-ID"/>
          </a:p>
        </p:txBody>
      </p:sp>
      <p:sp>
        <p:nvSpPr>
          <p:cNvPr id="3" name="Slide Number Placeholder 5">
            <a:extLst>
              <a:ext uri="{FF2B5EF4-FFF2-40B4-BE49-F238E27FC236}">
                <a16:creationId xmlns:a16="http://schemas.microsoft.com/office/drawing/2014/main" id="{02DED7DA-C869-FA0A-4471-923F6E969D40}"/>
              </a:ext>
            </a:extLst>
          </p:cNvPr>
          <p:cNvSpPr>
            <a:spLocks noGrp="1"/>
          </p:cNvSpPr>
          <p:nvPr>
            <p:ph type="sldNum" sz="quarter" idx="4"/>
          </p:nvPr>
        </p:nvSpPr>
        <p:spPr>
          <a:xfrm>
            <a:off x="11209338" y="6409951"/>
            <a:ext cx="982662" cy="273799"/>
          </a:xfrm>
          <a:prstGeom prst="rect">
            <a:avLst/>
          </a:prstGeom>
        </p:spPr>
        <p:txBody>
          <a:bodyPr vert="horz" lIns="91440" tIns="45720" rIns="91440" bIns="45720" rtlCol="0" anchor="b"/>
          <a:lstStyle>
            <a:lvl1pPr algn="ctr">
              <a:defRPr sz="1200">
                <a:solidFill>
                  <a:schemeClr val="accent1"/>
                </a:solidFill>
                <a:latin typeface="Montserrat SemiBold" pitchFamily="2" charset="0"/>
              </a:defRPr>
            </a:lvl1pPr>
          </a:lstStyle>
          <a:p>
            <a:fld id="{5E0C3BBE-9543-48E5-A6E1-C646F9A01966}" type="slidenum">
              <a:rPr lang="en-ID" smtClean="0"/>
              <a:pPr/>
              <a:t>‹#›</a:t>
            </a:fld>
            <a:endParaRPr lang="en-ID"/>
          </a:p>
        </p:txBody>
      </p:sp>
      <p:cxnSp>
        <p:nvCxnSpPr>
          <p:cNvPr id="7" name="Straight Connector 6">
            <a:extLst>
              <a:ext uri="{FF2B5EF4-FFF2-40B4-BE49-F238E27FC236}">
                <a16:creationId xmlns:a16="http://schemas.microsoft.com/office/drawing/2014/main" id="{5CF04B09-1A7D-CD09-9E5B-09170332481C}"/>
              </a:ext>
            </a:extLst>
          </p:cNvPr>
          <p:cNvCxnSpPr>
            <a:cxnSpLocks/>
          </p:cNvCxnSpPr>
          <p:nvPr userDrawn="1"/>
        </p:nvCxnSpPr>
        <p:spPr>
          <a:xfrm>
            <a:off x="11232092" y="584200"/>
            <a:ext cx="0" cy="56515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Freeform: Shape 10">
            <a:extLst>
              <a:ext uri="{FF2B5EF4-FFF2-40B4-BE49-F238E27FC236}">
                <a16:creationId xmlns:a16="http://schemas.microsoft.com/office/drawing/2014/main" id="{FB987A55-0CFD-1DD6-90FF-2C3F57A7D30D}"/>
              </a:ext>
            </a:extLst>
          </p:cNvPr>
          <p:cNvSpPr/>
          <p:nvPr userDrawn="1"/>
        </p:nvSpPr>
        <p:spPr>
          <a:xfrm>
            <a:off x="0" y="0"/>
            <a:ext cx="10164762" cy="6858000"/>
          </a:xfrm>
          <a:custGeom>
            <a:avLst/>
            <a:gdLst>
              <a:gd name="connsiteX0" fmla="*/ 0 w 10164762"/>
              <a:gd name="connsiteY0" fmla="*/ 0 h 6858000"/>
              <a:gd name="connsiteX1" fmla="*/ 10164762 w 10164762"/>
              <a:gd name="connsiteY1" fmla="*/ 0 h 6858000"/>
              <a:gd name="connsiteX2" fmla="*/ 10151536 w 10164762"/>
              <a:gd name="connsiteY2" fmla="*/ 521917 h 6858000"/>
              <a:gd name="connsiteX3" fmla="*/ 7524141 w 10164762"/>
              <a:gd name="connsiteY3" fmla="*/ 6819402 h 6858000"/>
              <a:gd name="connsiteX4" fmla="*/ 7487259 w 10164762"/>
              <a:gd name="connsiteY4" fmla="*/ 6858000 h 6858000"/>
              <a:gd name="connsiteX5" fmla="*/ 0 w 1016476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64762" h="6858000">
                <a:moveTo>
                  <a:pt x="0" y="0"/>
                </a:moveTo>
                <a:lnTo>
                  <a:pt x="10164762" y="0"/>
                </a:lnTo>
                <a:lnTo>
                  <a:pt x="10151536" y="521917"/>
                </a:lnTo>
                <a:cubicBezTo>
                  <a:pt x="10028587" y="2942040"/>
                  <a:pt x="9055426" y="5138348"/>
                  <a:pt x="7524141" y="6819402"/>
                </a:cubicBezTo>
                <a:lnTo>
                  <a:pt x="748725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1200"/>
          </a:p>
        </p:txBody>
      </p:sp>
      <p:sp>
        <p:nvSpPr>
          <p:cNvPr id="27" name="Star: 4 Points 26">
            <a:extLst>
              <a:ext uri="{FF2B5EF4-FFF2-40B4-BE49-F238E27FC236}">
                <a16:creationId xmlns:a16="http://schemas.microsoft.com/office/drawing/2014/main" id="{0C46125D-A6C9-4FA7-AC81-314EF41291F4}"/>
              </a:ext>
            </a:extLst>
          </p:cNvPr>
          <p:cNvSpPr/>
          <p:nvPr userDrawn="1"/>
        </p:nvSpPr>
        <p:spPr>
          <a:xfrm>
            <a:off x="9738041" y="5808979"/>
            <a:ext cx="853441" cy="853441"/>
          </a:xfrm>
          <a:prstGeom prst="star4">
            <a:avLst>
              <a:gd name="adj" fmla="val 1371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solidFill>
                <a:schemeClr val="bg1"/>
              </a:solidFill>
            </a:endParaRPr>
          </a:p>
        </p:txBody>
      </p:sp>
      <p:sp>
        <p:nvSpPr>
          <p:cNvPr id="30" name="Text Placeholder 29">
            <a:extLst>
              <a:ext uri="{FF2B5EF4-FFF2-40B4-BE49-F238E27FC236}">
                <a16:creationId xmlns:a16="http://schemas.microsoft.com/office/drawing/2014/main" id="{B67530F7-C043-4F2D-AA58-B8F8D1238C27}"/>
              </a:ext>
            </a:extLst>
          </p:cNvPr>
          <p:cNvSpPr>
            <a:spLocks noGrp="1"/>
          </p:cNvSpPr>
          <p:nvPr>
            <p:ph type="body" sz="quarter" idx="14"/>
          </p:nvPr>
        </p:nvSpPr>
        <p:spPr>
          <a:xfrm>
            <a:off x="660400" y="4032003"/>
            <a:ext cx="7451725" cy="1546715"/>
          </a:xfrm>
          <a:prstGeom prst="rect">
            <a:avLst/>
          </a:prstGeom>
        </p:spPr>
        <p:txBody>
          <a:bodyPr>
            <a:noAutofit/>
          </a:bodyPr>
          <a:lstStyle>
            <a:lvl1pPr marL="0" indent="0" algn="l">
              <a:buNone/>
              <a:defRPr sz="1800" b="0">
                <a:solidFill>
                  <a:schemeClr val="bg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4" name="Title 2">
            <a:extLst>
              <a:ext uri="{FF2B5EF4-FFF2-40B4-BE49-F238E27FC236}">
                <a16:creationId xmlns:a16="http://schemas.microsoft.com/office/drawing/2014/main" id="{6A0E0A3C-AF5E-BB75-6F0A-2D22B84E67BC}"/>
              </a:ext>
            </a:extLst>
          </p:cNvPr>
          <p:cNvSpPr>
            <a:spLocks noGrp="1"/>
          </p:cNvSpPr>
          <p:nvPr>
            <p:ph type="ctrTitle"/>
          </p:nvPr>
        </p:nvSpPr>
        <p:spPr>
          <a:xfrm>
            <a:off x="660400" y="1425818"/>
            <a:ext cx="7451725" cy="2485536"/>
          </a:xfrm>
        </p:spPr>
        <p:txBody>
          <a:bodyPr anchor="b">
            <a:noAutofit/>
          </a:bodyPr>
          <a:lstStyle>
            <a:lvl1pPr algn="l">
              <a:defRPr sz="5400">
                <a:solidFill>
                  <a:schemeClr val="bg1"/>
                </a:solidFill>
              </a:defRPr>
            </a:lvl1pPr>
          </a:lstStyle>
          <a:p>
            <a:endParaRPr lang="en-GB"/>
          </a:p>
        </p:txBody>
      </p:sp>
    </p:spTree>
    <p:extLst>
      <p:ext uri="{BB962C8B-B14F-4D97-AF65-F5344CB8AC3E}">
        <p14:creationId xmlns:p14="http://schemas.microsoft.com/office/powerpoint/2010/main" val="346226273"/>
      </p:ext>
    </p:extLst>
  </p:cSld>
  <p:clrMapOvr>
    <a:masterClrMapping/>
  </p:clrMapOvr>
  <p:extLst>
    <p:ext uri="{DCECCB84-F9BA-43D5-87BE-67443E8EF086}">
      <p15:sldGuideLst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Header S02V1">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27" name="Star: 4 Points 26">
            <a:extLst>
              <a:ext uri="{FF2B5EF4-FFF2-40B4-BE49-F238E27FC236}">
                <a16:creationId xmlns:a16="http://schemas.microsoft.com/office/drawing/2014/main" id="{0C46125D-A6C9-4FA7-AC81-314EF41291F4}"/>
              </a:ext>
            </a:extLst>
          </p:cNvPr>
          <p:cNvSpPr/>
          <p:nvPr userDrawn="1"/>
        </p:nvSpPr>
        <p:spPr>
          <a:xfrm>
            <a:off x="9369863" y="1725441"/>
            <a:ext cx="853441" cy="853441"/>
          </a:xfrm>
          <a:prstGeom prst="star4">
            <a:avLst>
              <a:gd name="adj" fmla="val 1371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p>
        </p:txBody>
      </p:sp>
      <p:sp>
        <p:nvSpPr>
          <p:cNvPr id="11" name="Freeform: Shape 10">
            <a:extLst>
              <a:ext uri="{FF2B5EF4-FFF2-40B4-BE49-F238E27FC236}">
                <a16:creationId xmlns:a16="http://schemas.microsoft.com/office/drawing/2014/main" id="{0B69E86D-2093-4CE3-AFAD-5ED890C95422}"/>
              </a:ext>
            </a:extLst>
          </p:cNvPr>
          <p:cNvSpPr/>
          <p:nvPr userDrawn="1"/>
        </p:nvSpPr>
        <p:spPr>
          <a:xfrm>
            <a:off x="0" y="0"/>
            <a:ext cx="4521200" cy="4521200"/>
          </a:xfrm>
          <a:custGeom>
            <a:avLst/>
            <a:gdLst>
              <a:gd name="connsiteX0" fmla="*/ 0 w 3733799"/>
              <a:gd name="connsiteY0" fmla="*/ 0 h 3733799"/>
              <a:gd name="connsiteX1" fmla="*/ 3733799 w 3733799"/>
              <a:gd name="connsiteY1" fmla="*/ 0 h 3733799"/>
              <a:gd name="connsiteX2" fmla="*/ 0 w 3733799"/>
              <a:gd name="connsiteY2" fmla="*/ 3733799 h 3733799"/>
            </a:gdLst>
            <a:ahLst/>
            <a:cxnLst>
              <a:cxn ang="0">
                <a:pos x="connsiteX0" y="connsiteY0"/>
              </a:cxn>
              <a:cxn ang="0">
                <a:pos x="connsiteX1" y="connsiteY1"/>
              </a:cxn>
              <a:cxn ang="0">
                <a:pos x="connsiteX2" y="connsiteY2"/>
              </a:cxn>
            </a:cxnLst>
            <a:rect l="l" t="t" r="r" b="b"/>
            <a:pathLst>
              <a:path w="3733799" h="3733799">
                <a:moveTo>
                  <a:pt x="0" y="0"/>
                </a:moveTo>
                <a:lnTo>
                  <a:pt x="3733799" y="0"/>
                </a:lnTo>
                <a:cubicBezTo>
                  <a:pt x="3733799" y="2062120"/>
                  <a:pt x="2062120" y="3733799"/>
                  <a:pt x="0" y="3733799"/>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1200"/>
          </a:p>
        </p:txBody>
      </p:sp>
      <p:sp>
        <p:nvSpPr>
          <p:cNvPr id="12" name="Picture Placeholder 11">
            <a:extLst>
              <a:ext uri="{FF2B5EF4-FFF2-40B4-BE49-F238E27FC236}">
                <a16:creationId xmlns:a16="http://schemas.microsoft.com/office/drawing/2014/main" id="{1C3C0C18-3CFA-482C-8E5E-2A541D4A1BFF}"/>
              </a:ext>
            </a:extLst>
          </p:cNvPr>
          <p:cNvSpPr>
            <a:spLocks noGrp="1"/>
          </p:cNvSpPr>
          <p:nvPr>
            <p:ph type="pic" sz="quarter" idx="10"/>
          </p:nvPr>
        </p:nvSpPr>
        <p:spPr>
          <a:xfrm>
            <a:off x="660400" y="584200"/>
            <a:ext cx="4968876" cy="5651500"/>
          </a:xfrm>
          <a:prstGeom prst="rect">
            <a:avLst/>
          </a:prstGeom>
        </p:spPr>
        <p:txBody>
          <a:bodyPr anchor="ctr">
            <a:normAutofit/>
          </a:bodyPr>
          <a:lstStyle>
            <a:lvl1pPr marL="0" indent="0" algn="ctr">
              <a:buNone/>
              <a:defRPr sz="1333"/>
            </a:lvl1pPr>
          </a:lstStyle>
          <a:p>
            <a:endParaRPr lang="en-ID"/>
          </a:p>
        </p:txBody>
      </p:sp>
      <p:sp>
        <p:nvSpPr>
          <p:cNvPr id="30" name="Text Placeholder 29">
            <a:extLst>
              <a:ext uri="{FF2B5EF4-FFF2-40B4-BE49-F238E27FC236}">
                <a16:creationId xmlns:a16="http://schemas.microsoft.com/office/drawing/2014/main" id="{B67530F7-C043-4F2D-AA58-B8F8D1238C27}"/>
              </a:ext>
            </a:extLst>
          </p:cNvPr>
          <p:cNvSpPr>
            <a:spLocks noGrp="1"/>
          </p:cNvSpPr>
          <p:nvPr>
            <p:ph type="body" sz="quarter" idx="14"/>
          </p:nvPr>
        </p:nvSpPr>
        <p:spPr>
          <a:xfrm>
            <a:off x="6095999" y="3719829"/>
            <a:ext cx="4968876" cy="1309371"/>
          </a:xfrm>
          <a:prstGeom prst="rect">
            <a:avLst/>
          </a:prstGeom>
        </p:spPr>
        <p:txBody>
          <a:bodyPr>
            <a:noAutofit/>
          </a:bodyPr>
          <a:lstStyle>
            <a:lvl1pPr marL="0" indent="0">
              <a:buNone/>
              <a:defRPr sz="1800" b="0"/>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4" name="Title 2">
            <a:extLst>
              <a:ext uri="{FF2B5EF4-FFF2-40B4-BE49-F238E27FC236}">
                <a16:creationId xmlns:a16="http://schemas.microsoft.com/office/drawing/2014/main" id="{6A0E0A3C-AF5E-BB75-6F0A-2D22B84E67BC}"/>
              </a:ext>
            </a:extLst>
          </p:cNvPr>
          <p:cNvSpPr>
            <a:spLocks noGrp="1"/>
          </p:cNvSpPr>
          <p:nvPr>
            <p:ph type="ctrTitle"/>
          </p:nvPr>
        </p:nvSpPr>
        <p:spPr>
          <a:xfrm>
            <a:off x="6095999" y="1211580"/>
            <a:ext cx="4968876" cy="2387600"/>
          </a:xfrm>
        </p:spPr>
        <p:txBody>
          <a:bodyPr anchor="b">
            <a:noAutofit/>
          </a:bodyPr>
          <a:lstStyle/>
          <a:p>
            <a:endParaRPr lang="en-GB"/>
          </a:p>
        </p:txBody>
      </p:sp>
      <p:sp>
        <p:nvSpPr>
          <p:cNvPr id="2" name="Footer Placeholder 4">
            <a:extLst>
              <a:ext uri="{FF2B5EF4-FFF2-40B4-BE49-F238E27FC236}">
                <a16:creationId xmlns:a16="http://schemas.microsoft.com/office/drawing/2014/main" id="{9E07B22B-A44D-F2A4-2E8C-8BD03927093A}"/>
              </a:ext>
            </a:extLst>
          </p:cNvPr>
          <p:cNvSpPr>
            <a:spLocks noGrp="1"/>
          </p:cNvSpPr>
          <p:nvPr>
            <p:ph type="ftr" sz="quarter" idx="3"/>
          </p:nvPr>
        </p:nvSpPr>
        <p:spPr>
          <a:xfrm>
            <a:off x="11232092" y="584200"/>
            <a:ext cx="959908" cy="5651500"/>
          </a:xfrm>
          <a:prstGeom prst="rect">
            <a:avLst/>
          </a:prstGeom>
        </p:spPr>
        <p:txBody>
          <a:bodyPr vert="vert" lIns="91440" tIns="45720" rIns="91440" bIns="45720" rtlCol="0" anchor="ctr"/>
          <a:lstStyle>
            <a:lvl1pPr algn="l">
              <a:defRPr sz="1200">
                <a:solidFill>
                  <a:schemeClr val="accent1"/>
                </a:solidFill>
                <a:latin typeface="Montserrat SemiBold" pitchFamily="2" charset="0"/>
              </a:defRPr>
            </a:lvl1pPr>
          </a:lstStyle>
          <a:p>
            <a:r>
              <a:rPr lang="en-US"/>
              <a:t>PRESENTATION TITLE</a:t>
            </a:r>
            <a:endParaRPr lang="en-ID"/>
          </a:p>
        </p:txBody>
      </p:sp>
      <p:sp>
        <p:nvSpPr>
          <p:cNvPr id="3" name="Slide Number Placeholder 5">
            <a:extLst>
              <a:ext uri="{FF2B5EF4-FFF2-40B4-BE49-F238E27FC236}">
                <a16:creationId xmlns:a16="http://schemas.microsoft.com/office/drawing/2014/main" id="{02DED7DA-C869-FA0A-4471-923F6E969D40}"/>
              </a:ext>
            </a:extLst>
          </p:cNvPr>
          <p:cNvSpPr>
            <a:spLocks noGrp="1"/>
          </p:cNvSpPr>
          <p:nvPr>
            <p:ph type="sldNum" sz="quarter" idx="4"/>
          </p:nvPr>
        </p:nvSpPr>
        <p:spPr>
          <a:xfrm>
            <a:off x="11209338" y="6409951"/>
            <a:ext cx="982662" cy="273799"/>
          </a:xfrm>
          <a:prstGeom prst="rect">
            <a:avLst/>
          </a:prstGeom>
        </p:spPr>
        <p:txBody>
          <a:bodyPr vert="horz" lIns="91440" tIns="45720" rIns="91440" bIns="45720" rtlCol="0" anchor="b"/>
          <a:lstStyle>
            <a:lvl1pPr algn="ctr">
              <a:defRPr sz="1200">
                <a:solidFill>
                  <a:schemeClr val="accent1"/>
                </a:solidFill>
                <a:latin typeface="Montserrat SemiBold" pitchFamily="2" charset="0"/>
              </a:defRPr>
            </a:lvl1pPr>
          </a:lstStyle>
          <a:p>
            <a:fld id="{5E0C3BBE-9543-48E5-A6E1-C646F9A01966}" type="slidenum">
              <a:rPr lang="en-ID" smtClean="0"/>
              <a:pPr/>
              <a:t>‹#›</a:t>
            </a:fld>
            <a:endParaRPr lang="en-ID"/>
          </a:p>
        </p:txBody>
      </p:sp>
      <p:cxnSp>
        <p:nvCxnSpPr>
          <p:cNvPr id="7" name="Straight Connector 6">
            <a:extLst>
              <a:ext uri="{FF2B5EF4-FFF2-40B4-BE49-F238E27FC236}">
                <a16:creationId xmlns:a16="http://schemas.microsoft.com/office/drawing/2014/main" id="{5CF04B09-1A7D-CD09-9E5B-09170332481C}"/>
              </a:ext>
            </a:extLst>
          </p:cNvPr>
          <p:cNvCxnSpPr>
            <a:cxnSpLocks/>
          </p:cNvCxnSpPr>
          <p:nvPr userDrawn="1"/>
        </p:nvCxnSpPr>
        <p:spPr>
          <a:xfrm>
            <a:off x="11232092" y="584200"/>
            <a:ext cx="0" cy="565150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7014478"/>
      </p:ext>
    </p:extLst>
  </p:cSld>
  <p:clrMapOvr>
    <a:masterClrMapping/>
  </p:clrMapOvr>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Header S02V2">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DF982E7-E4F4-0FA7-66B7-76ACB5C32BB3}"/>
              </a:ext>
            </a:extLst>
          </p:cNvPr>
          <p:cNvSpPr/>
          <p:nvPr userDrawn="1"/>
        </p:nvSpPr>
        <p:spPr>
          <a:xfrm>
            <a:off x="0" y="1511300"/>
            <a:ext cx="11232091" cy="38227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tar: 4 Points 26">
            <a:extLst>
              <a:ext uri="{FF2B5EF4-FFF2-40B4-BE49-F238E27FC236}">
                <a16:creationId xmlns:a16="http://schemas.microsoft.com/office/drawing/2014/main" id="{0C46125D-A6C9-4FA7-AC81-314EF41291F4}"/>
              </a:ext>
            </a:extLst>
          </p:cNvPr>
          <p:cNvSpPr/>
          <p:nvPr userDrawn="1"/>
        </p:nvSpPr>
        <p:spPr>
          <a:xfrm>
            <a:off x="10194288" y="4907279"/>
            <a:ext cx="853441" cy="853441"/>
          </a:xfrm>
          <a:prstGeom prst="star4">
            <a:avLst>
              <a:gd name="adj" fmla="val 1371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p>
        </p:txBody>
      </p:sp>
      <p:sp>
        <p:nvSpPr>
          <p:cNvPr id="11" name="Freeform: Shape 10">
            <a:extLst>
              <a:ext uri="{FF2B5EF4-FFF2-40B4-BE49-F238E27FC236}">
                <a16:creationId xmlns:a16="http://schemas.microsoft.com/office/drawing/2014/main" id="{0B69E86D-2093-4CE3-AFAD-5ED890C95422}"/>
              </a:ext>
            </a:extLst>
          </p:cNvPr>
          <p:cNvSpPr/>
          <p:nvPr userDrawn="1"/>
        </p:nvSpPr>
        <p:spPr>
          <a:xfrm>
            <a:off x="0" y="1511300"/>
            <a:ext cx="1257299" cy="1257299"/>
          </a:xfrm>
          <a:custGeom>
            <a:avLst/>
            <a:gdLst>
              <a:gd name="connsiteX0" fmla="*/ 0 w 3733799"/>
              <a:gd name="connsiteY0" fmla="*/ 0 h 3733799"/>
              <a:gd name="connsiteX1" fmla="*/ 3733799 w 3733799"/>
              <a:gd name="connsiteY1" fmla="*/ 0 h 3733799"/>
              <a:gd name="connsiteX2" fmla="*/ 0 w 3733799"/>
              <a:gd name="connsiteY2" fmla="*/ 3733799 h 3733799"/>
            </a:gdLst>
            <a:ahLst/>
            <a:cxnLst>
              <a:cxn ang="0">
                <a:pos x="connsiteX0" y="connsiteY0"/>
              </a:cxn>
              <a:cxn ang="0">
                <a:pos x="connsiteX1" y="connsiteY1"/>
              </a:cxn>
              <a:cxn ang="0">
                <a:pos x="connsiteX2" y="connsiteY2"/>
              </a:cxn>
            </a:cxnLst>
            <a:rect l="l" t="t" r="r" b="b"/>
            <a:pathLst>
              <a:path w="3733799" h="3733799">
                <a:moveTo>
                  <a:pt x="0" y="0"/>
                </a:moveTo>
                <a:lnTo>
                  <a:pt x="3733799" y="0"/>
                </a:lnTo>
                <a:cubicBezTo>
                  <a:pt x="3733799" y="2062120"/>
                  <a:pt x="2062120" y="3733799"/>
                  <a:pt x="0" y="3733799"/>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1200"/>
          </a:p>
        </p:txBody>
      </p:sp>
      <p:sp>
        <p:nvSpPr>
          <p:cNvPr id="30" name="Text Placeholder 29">
            <a:extLst>
              <a:ext uri="{FF2B5EF4-FFF2-40B4-BE49-F238E27FC236}">
                <a16:creationId xmlns:a16="http://schemas.microsoft.com/office/drawing/2014/main" id="{B67530F7-C043-4F2D-AA58-B8F8D1238C27}"/>
              </a:ext>
            </a:extLst>
          </p:cNvPr>
          <p:cNvSpPr>
            <a:spLocks noGrp="1"/>
          </p:cNvSpPr>
          <p:nvPr>
            <p:ph type="body" sz="quarter" idx="14"/>
          </p:nvPr>
        </p:nvSpPr>
        <p:spPr>
          <a:xfrm>
            <a:off x="660400" y="3719829"/>
            <a:ext cx="10404475" cy="1309371"/>
          </a:xfrm>
          <a:prstGeom prst="rect">
            <a:avLst/>
          </a:prstGeom>
        </p:spPr>
        <p:txBody>
          <a:bodyPr>
            <a:noAutofit/>
          </a:bodyPr>
          <a:lstStyle>
            <a:lvl1pPr marL="0" indent="0">
              <a:buNone/>
              <a:defRPr sz="1800" b="0">
                <a:solidFill>
                  <a:schemeClr val="bg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4" name="Title 2">
            <a:extLst>
              <a:ext uri="{FF2B5EF4-FFF2-40B4-BE49-F238E27FC236}">
                <a16:creationId xmlns:a16="http://schemas.microsoft.com/office/drawing/2014/main" id="{6A0E0A3C-AF5E-BB75-6F0A-2D22B84E67BC}"/>
              </a:ext>
            </a:extLst>
          </p:cNvPr>
          <p:cNvSpPr>
            <a:spLocks noGrp="1"/>
          </p:cNvSpPr>
          <p:nvPr>
            <p:ph type="ctrTitle"/>
          </p:nvPr>
        </p:nvSpPr>
        <p:spPr>
          <a:xfrm>
            <a:off x="660400" y="1841500"/>
            <a:ext cx="10404475" cy="1757680"/>
          </a:xfrm>
        </p:spPr>
        <p:txBody>
          <a:bodyPr anchor="b">
            <a:noAutofit/>
          </a:bodyPr>
          <a:lstStyle>
            <a:lvl1pPr>
              <a:defRPr>
                <a:solidFill>
                  <a:schemeClr val="bg1"/>
                </a:solidFill>
              </a:defRPr>
            </a:lvl1pPr>
          </a:lstStyle>
          <a:p>
            <a:endParaRPr lang="en-GB"/>
          </a:p>
        </p:txBody>
      </p:sp>
      <p:sp>
        <p:nvSpPr>
          <p:cNvPr id="2" name="Footer Placeholder 4">
            <a:extLst>
              <a:ext uri="{FF2B5EF4-FFF2-40B4-BE49-F238E27FC236}">
                <a16:creationId xmlns:a16="http://schemas.microsoft.com/office/drawing/2014/main" id="{9E07B22B-A44D-F2A4-2E8C-8BD03927093A}"/>
              </a:ext>
            </a:extLst>
          </p:cNvPr>
          <p:cNvSpPr>
            <a:spLocks noGrp="1"/>
          </p:cNvSpPr>
          <p:nvPr>
            <p:ph type="ftr" sz="quarter" idx="3"/>
          </p:nvPr>
        </p:nvSpPr>
        <p:spPr>
          <a:xfrm>
            <a:off x="11232092" y="584200"/>
            <a:ext cx="959908" cy="5651500"/>
          </a:xfrm>
          <a:prstGeom prst="rect">
            <a:avLst/>
          </a:prstGeom>
        </p:spPr>
        <p:txBody>
          <a:bodyPr vert="vert" lIns="91440" tIns="45720" rIns="91440" bIns="45720" rtlCol="0" anchor="ctr"/>
          <a:lstStyle>
            <a:lvl1pPr algn="l">
              <a:defRPr sz="1200">
                <a:solidFill>
                  <a:schemeClr val="accent1"/>
                </a:solidFill>
                <a:latin typeface="Montserrat SemiBold" pitchFamily="2" charset="0"/>
              </a:defRPr>
            </a:lvl1pPr>
          </a:lstStyle>
          <a:p>
            <a:r>
              <a:rPr lang="en-US"/>
              <a:t>PRESENTATION TITLE</a:t>
            </a:r>
            <a:endParaRPr lang="en-ID"/>
          </a:p>
        </p:txBody>
      </p:sp>
      <p:sp>
        <p:nvSpPr>
          <p:cNvPr id="3" name="Slide Number Placeholder 5">
            <a:extLst>
              <a:ext uri="{FF2B5EF4-FFF2-40B4-BE49-F238E27FC236}">
                <a16:creationId xmlns:a16="http://schemas.microsoft.com/office/drawing/2014/main" id="{02DED7DA-C869-FA0A-4471-923F6E969D40}"/>
              </a:ext>
            </a:extLst>
          </p:cNvPr>
          <p:cNvSpPr>
            <a:spLocks noGrp="1"/>
          </p:cNvSpPr>
          <p:nvPr>
            <p:ph type="sldNum" sz="quarter" idx="4"/>
          </p:nvPr>
        </p:nvSpPr>
        <p:spPr>
          <a:xfrm>
            <a:off x="11209338" y="6409951"/>
            <a:ext cx="982662" cy="273799"/>
          </a:xfrm>
          <a:prstGeom prst="rect">
            <a:avLst/>
          </a:prstGeom>
        </p:spPr>
        <p:txBody>
          <a:bodyPr vert="horz" lIns="91440" tIns="45720" rIns="91440" bIns="45720" rtlCol="0" anchor="b"/>
          <a:lstStyle>
            <a:lvl1pPr algn="ctr">
              <a:defRPr sz="1200">
                <a:solidFill>
                  <a:schemeClr val="accent1"/>
                </a:solidFill>
                <a:latin typeface="Montserrat SemiBold" pitchFamily="2" charset="0"/>
              </a:defRPr>
            </a:lvl1pPr>
          </a:lstStyle>
          <a:p>
            <a:fld id="{5E0C3BBE-9543-48E5-A6E1-C646F9A01966}" type="slidenum">
              <a:rPr lang="en-ID" smtClean="0"/>
              <a:pPr/>
              <a:t>‹#›</a:t>
            </a:fld>
            <a:endParaRPr lang="en-ID"/>
          </a:p>
        </p:txBody>
      </p:sp>
      <p:cxnSp>
        <p:nvCxnSpPr>
          <p:cNvPr id="7" name="Straight Connector 6">
            <a:extLst>
              <a:ext uri="{FF2B5EF4-FFF2-40B4-BE49-F238E27FC236}">
                <a16:creationId xmlns:a16="http://schemas.microsoft.com/office/drawing/2014/main" id="{5CF04B09-1A7D-CD09-9E5B-09170332481C}"/>
              </a:ext>
            </a:extLst>
          </p:cNvPr>
          <p:cNvCxnSpPr>
            <a:cxnSpLocks/>
          </p:cNvCxnSpPr>
          <p:nvPr userDrawn="1"/>
        </p:nvCxnSpPr>
        <p:spPr>
          <a:xfrm>
            <a:off x="11232092" y="584200"/>
            <a:ext cx="0" cy="565150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7170912"/>
      </p:ext>
    </p:extLst>
  </p:cSld>
  <p:clrMapOvr>
    <a:masterClrMapping/>
  </p:clrMapOvr>
  <p:extLst>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Header S02V3">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27" name="Star: 4 Points 26">
            <a:extLst>
              <a:ext uri="{FF2B5EF4-FFF2-40B4-BE49-F238E27FC236}">
                <a16:creationId xmlns:a16="http://schemas.microsoft.com/office/drawing/2014/main" id="{0C46125D-A6C9-4FA7-AC81-314EF41291F4}"/>
              </a:ext>
            </a:extLst>
          </p:cNvPr>
          <p:cNvSpPr/>
          <p:nvPr userDrawn="1"/>
        </p:nvSpPr>
        <p:spPr>
          <a:xfrm>
            <a:off x="5773733" y="2012044"/>
            <a:ext cx="644534" cy="644534"/>
          </a:xfrm>
          <a:prstGeom prst="star4">
            <a:avLst>
              <a:gd name="adj" fmla="val 1371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p>
        </p:txBody>
      </p:sp>
      <p:sp>
        <p:nvSpPr>
          <p:cNvPr id="11" name="Freeform: Shape 10">
            <a:extLst>
              <a:ext uri="{FF2B5EF4-FFF2-40B4-BE49-F238E27FC236}">
                <a16:creationId xmlns:a16="http://schemas.microsoft.com/office/drawing/2014/main" id="{0B69E86D-2093-4CE3-AFAD-5ED890C95422}"/>
              </a:ext>
            </a:extLst>
          </p:cNvPr>
          <p:cNvSpPr/>
          <p:nvPr userDrawn="1"/>
        </p:nvSpPr>
        <p:spPr>
          <a:xfrm flipH="1">
            <a:off x="9974791" y="1488440"/>
            <a:ext cx="1257299" cy="1257299"/>
          </a:xfrm>
          <a:custGeom>
            <a:avLst/>
            <a:gdLst>
              <a:gd name="connsiteX0" fmla="*/ 0 w 3733799"/>
              <a:gd name="connsiteY0" fmla="*/ 0 h 3733799"/>
              <a:gd name="connsiteX1" fmla="*/ 3733799 w 3733799"/>
              <a:gd name="connsiteY1" fmla="*/ 0 h 3733799"/>
              <a:gd name="connsiteX2" fmla="*/ 0 w 3733799"/>
              <a:gd name="connsiteY2" fmla="*/ 3733799 h 3733799"/>
            </a:gdLst>
            <a:ahLst/>
            <a:cxnLst>
              <a:cxn ang="0">
                <a:pos x="connsiteX0" y="connsiteY0"/>
              </a:cxn>
              <a:cxn ang="0">
                <a:pos x="connsiteX1" y="connsiteY1"/>
              </a:cxn>
              <a:cxn ang="0">
                <a:pos x="connsiteX2" y="connsiteY2"/>
              </a:cxn>
            </a:cxnLst>
            <a:rect l="l" t="t" r="r" b="b"/>
            <a:pathLst>
              <a:path w="3733799" h="3733799">
                <a:moveTo>
                  <a:pt x="0" y="0"/>
                </a:moveTo>
                <a:lnTo>
                  <a:pt x="3733799" y="0"/>
                </a:lnTo>
                <a:cubicBezTo>
                  <a:pt x="3733799" y="2062120"/>
                  <a:pt x="2062120" y="3733799"/>
                  <a:pt x="0" y="3733799"/>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1200"/>
          </a:p>
        </p:txBody>
      </p:sp>
      <p:sp>
        <p:nvSpPr>
          <p:cNvPr id="30" name="Text Placeholder 29">
            <a:extLst>
              <a:ext uri="{FF2B5EF4-FFF2-40B4-BE49-F238E27FC236}">
                <a16:creationId xmlns:a16="http://schemas.microsoft.com/office/drawing/2014/main" id="{B67530F7-C043-4F2D-AA58-B8F8D1238C27}"/>
              </a:ext>
            </a:extLst>
          </p:cNvPr>
          <p:cNvSpPr>
            <a:spLocks noGrp="1"/>
          </p:cNvSpPr>
          <p:nvPr>
            <p:ph type="body" sz="quarter" idx="14"/>
          </p:nvPr>
        </p:nvSpPr>
        <p:spPr>
          <a:xfrm>
            <a:off x="1409700" y="3719829"/>
            <a:ext cx="8755063" cy="1309371"/>
          </a:xfrm>
          <a:prstGeom prst="rect">
            <a:avLst/>
          </a:prstGeom>
        </p:spPr>
        <p:txBody>
          <a:bodyPr>
            <a:noAutofit/>
          </a:bodyPr>
          <a:lstStyle>
            <a:lvl1pPr marL="0" indent="0" algn="ctr">
              <a:buNone/>
              <a:defRPr sz="18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4" name="Title 2">
            <a:extLst>
              <a:ext uri="{FF2B5EF4-FFF2-40B4-BE49-F238E27FC236}">
                <a16:creationId xmlns:a16="http://schemas.microsoft.com/office/drawing/2014/main" id="{6A0E0A3C-AF5E-BB75-6F0A-2D22B84E67BC}"/>
              </a:ext>
            </a:extLst>
          </p:cNvPr>
          <p:cNvSpPr>
            <a:spLocks noGrp="1"/>
          </p:cNvSpPr>
          <p:nvPr>
            <p:ph type="ctrTitle"/>
          </p:nvPr>
        </p:nvSpPr>
        <p:spPr>
          <a:xfrm>
            <a:off x="1409700" y="1841500"/>
            <a:ext cx="8755063" cy="1757680"/>
          </a:xfrm>
        </p:spPr>
        <p:txBody>
          <a:bodyPr anchor="b">
            <a:noAutofit/>
          </a:bodyPr>
          <a:lstStyle>
            <a:lvl1pPr algn="ctr">
              <a:defRPr>
                <a:solidFill>
                  <a:schemeClr val="tx1"/>
                </a:solidFill>
              </a:defRPr>
            </a:lvl1pPr>
          </a:lstStyle>
          <a:p>
            <a:endParaRPr lang="en-GB"/>
          </a:p>
        </p:txBody>
      </p:sp>
      <p:sp>
        <p:nvSpPr>
          <p:cNvPr id="2" name="Footer Placeholder 4">
            <a:extLst>
              <a:ext uri="{FF2B5EF4-FFF2-40B4-BE49-F238E27FC236}">
                <a16:creationId xmlns:a16="http://schemas.microsoft.com/office/drawing/2014/main" id="{9E07B22B-A44D-F2A4-2E8C-8BD03927093A}"/>
              </a:ext>
            </a:extLst>
          </p:cNvPr>
          <p:cNvSpPr>
            <a:spLocks noGrp="1"/>
          </p:cNvSpPr>
          <p:nvPr>
            <p:ph type="ftr" sz="quarter" idx="3"/>
          </p:nvPr>
        </p:nvSpPr>
        <p:spPr>
          <a:xfrm>
            <a:off x="11232092" y="584200"/>
            <a:ext cx="959908" cy="5651500"/>
          </a:xfrm>
          <a:prstGeom prst="rect">
            <a:avLst/>
          </a:prstGeom>
        </p:spPr>
        <p:txBody>
          <a:bodyPr vert="vert" lIns="91440" tIns="45720" rIns="91440" bIns="45720" rtlCol="0" anchor="ctr"/>
          <a:lstStyle>
            <a:lvl1pPr algn="l">
              <a:defRPr sz="1200">
                <a:solidFill>
                  <a:schemeClr val="accent1"/>
                </a:solidFill>
                <a:latin typeface="Montserrat SemiBold" pitchFamily="2" charset="0"/>
              </a:defRPr>
            </a:lvl1pPr>
          </a:lstStyle>
          <a:p>
            <a:r>
              <a:rPr lang="en-US"/>
              <a:t>PRESENTATION TITLE</a:t>
            </a:r>
            <a:endParaRPr lang="en-ID"/>
          </a:p>
        </p:txBody>
      </p:sp>
      <p:sp>
        <p:nvSpPr>
          <p:cNvPr id="3" name="Slide Number Placeholder 5">
            <a:extLst>
              <a:ext uri="{FF2B5EF4-FFF2-40B4-BE49-F238E27FC236}">
                <a16:creationId xmlns:a16="http://schemas.microsoft.com/office/drawing/2014/main" id="{02DED7DA-C869-FA0A-4471-923F6E969D40}"/>
              </a:ext>
            </a:extLst>
          </p:cNvPr>
          <p:cNvSpPr>
            <a:spLocks noGrp="1"/>
          </p:cNvSpPr>
          <p:nvPr>
            <p:ph type="sldNum" sz="quarter" idx="4"/>
          </p:nvPr>
        </p:nvSpPr>
        <p:spPr>
          <a:xfrm>
            <a:off x="11209338" y="6409951"/>
            <a:ext cx="982662" cy="273799"/>
          </a:xfrm>
          <a:prstGeom prst="rect">
            <a:avLst/>
          </a:prstGeom>
        </p:spPr>
        <p:txBody>
          <a:bodyPr vert="horz" lIns="91440" tIns="45720" rIns="91440" bIns="45720" rtlCol="0" anchor="b"/>
          <a:lstStyle>
            <a:lvl1pPr algn="ctr">
              <a:defRPr sz="1200">
                <a:solidFill>
                  <a:schemeClr val="accent1"/>
                </a:solidFill>
                <a:latin typeface="Montserrat SemiBold" pitchFamily="2" charset="0"/>
              </a:defRPr>
            </a:lvl1pPr>
          </a:lstStyle>
          <a:p>
            <a:fld id="{5E0C3BBE-9543-48E5-A6E1-C646F9A01966}" type="slidenum">
              <a:rPr lang="en-ID" smtClean="0"/>
              <a:pPr/>
              <a:t>‹#›</a:t>
            </a:fld>
            <a:endParaRPr lang="en-ID"/>
          </a:p>
        </p:txBody>
      </p:sp>
      <p:cxnSp>
        <p:nvCxnSpPr>
          <p:cNvPr id="7" name="Straight Connector 6">
            <a:extLst>
              <a:ext uri="{FF2B5EF4-FFF2-40B4-BE49-F238E27FC236}">
                <a16:creationId xmlns:a16="http://schemas.microsoft.com/office/drawing/2014/main" id="{5CF04B09-1A7D-CD09-9E5B-09170332481C}"/>
              </a:ext>
            </a:extLst>
          </p:cNvPr>
          <p:cNvCxnSpPr>
            <a:cxnSpLocks/>
          </p:cNvCxnSpPr>
          <p:nvPr userDrawn="1"/>
        </p:nvCxnSpPr>
        <p:spPr>
          <a:xfrm>
            <a:off x="11232092" y="584200"/>
            <a:ext cx="0" cy="56515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1150726C-16E0-3863-7310-5A6151161BEE}"/>
              </a:ext>
            </a:extLst>
          </p:cNvPr>
          <p:cNvSpPr/>
          <p:nvPr userDrawn="1"/>
        </p:nvSpPr>
        <p:spPr>
          <a:xfrm>
            <a:off x="660399" y="1488440"/>
            <a:ext cx="10571691" cy="3858260"/>
          </a:xfrm>
          <a:prstGeom prst="rec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193563953"/>
      </p:ext>
    </p:extLst>
  </p:cSld>
  <p:clrMapOvr>
    <a:masterClrMapping/>
  </p:clrMapOvr>
  <p:extLst>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Agenda S03V1">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9E07B22B-A44D-F2A4-2E8C-8BD03927093A}"/>
              </a:ext>
            </a:extLst>
          </p:cNvPr>
          <p:cNvSpPr>
            <a:spLocks noGrp="1"/>
          </p:cNvSpPr>
          <p:nvPr>
            <p:ph type="ftr" sz="quarter" idx="3"/>
          </p:nvPr>
        </p:nvSpPr>
        <p:spPr>
          <a:xfrm>
            <a:off x="11232092" y="584200"/>
            <a:ext cx="959908" cy="5651500"/>
          </a:xfrm>
          <a:prstGeom prst="rect">
            <a:avLst/>
          </a:prstGeom>
        </p:spPr>
        <p:txBody>
          <a:bodyPr vert="vert" lIns="91440" tIns="45720" rIns="91440" bIns="45720" rtlCol="0" anchor="ctr"/>
          <a:lstStyle>
            <a:lvl1pPr algn="l">
              <a:defRPr sz="1200">
                <a:solidFill>
                  <a:schemeClr val="accent1"/>
                </a:solidFill>
                <a:latin typeface="Montserrat SemiBold" pitchFamily="2" charset="0"/>
              </a:defRPr>
            </a:lvl1pPr>
          </a:lstStyle>
          <a:p>
            <a:r>
              <a:rPr lang="en-US"/>
              <a:t>PRESENTATION TITLE</a:t>
            </a:r>
            <a:endParaRPr lang="en-ID"/>
          </a:p>
        </p:txBody>
      </p:sp>
      <p:sp>
        <p:nvSpPr>
          <p:cNvPr id="3" name="Slide Number Placeholder 5">
            <a:extLst>
              <a:ext uri="{FF2B5EF4-FFF2-40B4-BE49-F238E27FC236}">
                <a16:creationId xmlns:a16="http://schemas.microsoft.com/office/drawing/2014/main" id="{02DED7DA-C869-FA0A-4471-923F6E969D40}"/>
              </a:ext>
            </a:extLst>
          </p:cNvPr>
          <p:cNvSpPr>
            <a:spLocks noGrp="1"/>
          </p:cNvSpPr>
          <p:nvPr>
            <p:ph type="sldNum" sz="quarter" idx="4"/>
          </p:nvPr>
        </p:nvSpPr>
        <p:spPr>
          <a:xfrm>
            <a:off x="11209338" y="6409951"/>
            <a:ext cx="982662" cy="273799"/>
          </a:xfrm>
          <a:prstGeom prst="rect">
            <a:avLst/>
          </a:prstGeom>
        </p:spPr>
        <p:txBody>
          <a:bodyPr vert="horz" lIns="91440" tIns="45720" rIns="91440" bIns="45720" rtlCol="0" anchor="b"/>
          <a:lstStyle>
            <a:lvl1pPr algn="ctr">
              <a:defRPr sz="1200">
                <a:solidFill>
                  <a:schemeClr val="accent1"/>
                </a:solidFill>
                <a:latin typeface="Montserrat SemiBold" pitchFamily="2" charset="0"/>
              </a:defRPr>
            </a:lvl1pPr>
          </a:lstStyle>
          <a:p>
            <a:fld id="{5E0C3BBE-9543-48E5-A6E1-C646F9A01966}" type="slidenum">
              <a:rPr lang="en-ID" smtClean="0"/>
              <a:pPr/>
              <a:t>‹#›</a:t>
            </a:fld>
            <a:endParaRPr lang="en-ID"/>
          </a:p>
        </p:txBody>
      </p:sp>
      <p:cxnSp>
        <p:nvCxnSpPr>
          <p:cNvPr id="7" name="Straight Connector 6">
            <a:extLst>
              <a:ext uri="{FF2B5EF4-FFF2-40B4-BE49-F238E27FC236}">
                <a16:creationId xmlns:a16="http://schemas.microsoft.com/office/drawing/2014/main" id="{5CF04B09-1A7D-CD09-9E5B-09170332481C}"/>
              </a:ext>
            </a:extLst>
          </p:cNvPr>
          <p:cNvCxnSpPr>
            <a:cxnSpLocks/>
          </p:cNvCxnSpPr>
          <p:nvPr userDrawn="1"/>
        </p:nvCxnSpPr>
        <p:spPr>
          <a:xfrm>
            <a:off x="11232092" y="584200"/>
            <a:ext cx="0" cy="56515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3510AC3A-CC83-7780-52B0-4D3C67D3446B}"/>
              </a:ext>
            </a:extLst>
          </p:cNvPr>
          <p:cNvSpPr>
            <a:spLocks noGrp="1"/>
          </p:cNvSpPr>
          <p:nvPr>
            <p:ph type="title"/>
          </p:nvPr>
        </p:nvSpPr>
        <p:spPr>
          <a:xfrm>
            <a:off x="660399" y="584200"/>
            <a:ext cx="9504364" cy="1130300"/>
          </a:xfrm>
        </p:spPr>
        <p:txBody>
          <a:bodyPr anchor="ctr">
            <a:noAutofit/>
          </a:bodyPr>
          <a:lstStyle/>
          <a:p>
            <a:r>
              <a:rPr lang="en-US"/>
              <a:t>Click to edit Master title style</a:t>
            </a:r>
            <a:endParaRPr lang="en-ID"/>
          </a:p>
        </p:txBody>
      </p:sp>
      <p:sp>
        <p:nvSpPr>
          <p:cNvPr id="4" name="Text Placeholder 29">
            <a:extLst>
              <a:ext uri="{FF2B5EF4-FFF2-40B4-BE49-F238E27FC236}">
                <a16:creationId xmlns:a16="http://schemas.microsoft.com/office/drawing/2014/main" id="{A010FC3F-7C3D-BB0B-BB29-06436B258EA5}"/>
              </a:ext>
            </a:extLst>
          </p:cNvPr>
          <p:cNvSpPr>
            <a:spLocks noGrp="1"/>
          </p:cNvSpPr>
          <p:nvPr userDrawn="1">
            <p:ph type="body" sz="quarter" idx="18" hasCustomPrompt="1"/>
          </p:nvPr>
        </p:nvSpPr>
        <p:spPr>
          <a:xfrm>
            <a:off x="660401" y="2661189"/>
            <a:ext cx="787400" cy="118307"/>
          </a:xfrm>
          <a:prstGeom prst="rect">
            <a:avLst/>
          </a:prstGeom>
          <a:gradFill flip="none" rotWithShape="1">
            <a:gsLst>
              <a:gs pos="50000">
                <a:schemeClr val="accent1"/>
              </a:gs>
              <a:gs pos="50000">
                <a:schemeClr val="accent2"/>
              </a:gs>
            </a:gsLst>
            <a:lin ang="0" scaled="1"/>
            <a:tileRect/>
          </a:gradFill>
        </p:spPr>
        <p:txBody>
          <a:bodyPr lIns="0" tIns="0" rIns="0" bIns="0" anchor="ctr">
            <a:noAutofit/>
          </a:bodyPr>
          <a:lstStyle>
            <a:lvl1pPr marL="0" indent="0" algn="ctr">
              <a:lnSpc>
                <a:spcPct val="100000"/>
              </a:lnSpc>
              <a:spcBef>
                <a:spcPts val="0"/>
              </a:spcBef>
              <a:buNone/>
              <a:defRPr sz="1000" b="1">
                <a:solidFill>
                  <a:schemeClr val="tx1">
                    <a:alpha val="0"/>
                  </a:schemeClr>
                </a:solidFill>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ID"/>
              <a:t>.</a:t>
            </a:r>
          </a:p>
        </p:txBody>
      </p:sp>
      <p:sp>
        <p:nvSpPr>
          <p:cNvPr id="10" name="Text Placeholder 29">
            <a:extLst>
              <a:ext uri="{FF2B5EF4-FFF2-40B4-BE49-F238E27FC236}">
                <a16:creationId xmlns:a16="http://schemas.microsoft.com/office/drawing/2014/main" id="{91ED00FF-B5D4-9139-FAB1-607CBFF0B46D}"/>
              </a:ext>
            </a:extLst>
          </p:cNvPr>
          <p:cNvSpPr>
            <a:spLocks noGrp="1"/>
          </p:cNvSpPr>
          <p:nvPr userDrawn="1">
            <p:ph type="body" sz="quarter" idx="15" hasCustomPrompt="1"/>
          </p:nvPr>
        </p:nvSpPr>
        <p:spPr>
          <a:xfrm>
            <a:off x="660401" y="1969525"/>
            <a:ext cx="787399" cy="649030"/>
          </a:xfrm>
          <a:prstGeom prst="rect">
            <a:avLst/>
          </a:prstGeom>
        </p:spPr>
        <p:txBody>
          <a:bodyPr lIns="0" tIns="0" rIns="0" bIns="0" anchor="ctr">
            <a:noAutofit/>
          </a:bodyPr>
          <a:lstStyle>
            <a:lvl1pPr marL="0" indent="0" algn="ctr">
              <a:lnSpc>
                <a:spcPct val="100000"/>
              </a:lnSpc>
              <a:spcBef>
                <a:spcPts val="0"/>
              </a:spcBef>
              <a:buNone/>
              <a:defRPr sz="4400" b="1">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1</a:t>
            </a:r>
            <a:endParaRPr lang="en-ID"/>
          </a:p>
        </p:txBody>
      </p:sp>
      <p:sp>
        <p:nvSpPr>
          <p:cNvPr id="30" name="Text Placeholder 29">
            <a:extLst>
              <a:ext uri="{FF2B5EF4-FFF2-40B4-BE49-F238E27FC236}">
                <a16:creationId xmlns:a16="http://schemas.microsoft.com/office/drawing/2014/main" id="{E590CCAE-6A01-821D-5562-8116DE0DE250}"/>
              </a:ext>
            </a:extLst>
          </p:cNvPr>
          <p:cNvSpPr>
            <a:spLocks noGrp="1"/>
          </p:cNvSpPr>
          <p:nvPr>
            <p:ph type="body" sz="quarter" idx="19"/>
          </p:nvPr>
        </p:nvSpPr>
        <p:spPr>
          <a:xfrm>
            <a:off x="1647825" y="1969523"/>
            <a:ext cx="3819525" cy="649030"/>
          </a:xfrm>
          <a:prstGeom prst="rect">
            <a:avLst/>
          </a:prstGeom>
        </p:spPr>
        <p:txBody>
          <a:bodyPr lIns="0" tIns="0" rIns="0" bIns="0" anchor="ctr">
            <a:noAutofit/>
          </a:bodyPr>
          <a:lstStyle>
            <a:lvl1pPr marL="0" indent="0">
              <a:buNone/>
              <a:defRPr sz="1800" b="0">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58" name="Text Placeholder 29">
            <a:extLst>
              <a:ext uri="{FF2B5EF4-FFF2-40B4-BE49-F238E27FC236}">
                <a16:creationId xmlns:a16="http://schemas.microsoft.com/office/drawing/2014/main" id="{20F892AB-B6DD-B000-8809-C7A93C98D8D1}"/>
              </a:ext>
            </a:extLst>
          </p:cNvPr>
          <p:cNvSpPr>
            <a:spLocks noGrp="1"/>
          </p:cNvSpPr>
          <p:nvPr>
            <p:ph type="body" sz="quarter" idx="21" hasCustomPrompt="1"/>
          </p:nvPr>
        </p:nvSpPr>
        <p:spPr>
          <a:xfrm>
            <a:off x="660401" y="3813579"/>
            <a:ext cx="787400" cy="118307"/>
          </a:xfrm>
          <a:prstGeom prst="rect">
            <a:avLst/>
          </a:prstGeom>
          <a:gradFill flip="none" rotWithShape="1">
            <a:gsLst>
              <a:gs pos="50000">
                <a:schemeClr val="accent1"/>
              </a:gs>
              <a:gs pos="50000">
                <a:schemeClr val="accent2"/>
              </a:gs>
            </a:gsLst>
            <a:lin ang="0" scaled="1"/>
            <a:tileRect/>
          </a:gradFill>
        </p:spPr>
        <p:txBody>
          <a:bodyPr lIns="0" tIns="0" rIns="0" bIns="0" anchor="ctr">
            <a:noAutofit/>
          </a:bodyPr>
          <a:lstStyle>
            <a:lvl1pPr marL="0" indent="0" algn="ctr">
              <a:lnSpc>
                <a:spcPct val="100000"/>
              </a:lnSpc>
              <a:spcBef>
                <a:spcPts val="0"/>
              </a:spcBef>
              <a:buNone/>
              <a:defRPr sz="1000" b="1">
                <a:solidFill>
                  <a:schemeClr val="tx1">
                    <a:alpha val="0"/>
                  </a:schemeClr>
                </a:solidFill>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ID"/>
              <a:t>.</a:t>
            </a:r>
          </a:p>
        </p:txBody>
      </p:sp>
      <p:sp>
        <p:nvSpPr>
          <p:cNvPr id="59" name="Text Placeholder 29">
            <a:extLst>
              <a:ext uri="{FF2B5EF4-FFF2-40B4-BE49-F238E27FC236}">
                <a16:creationId xmlns:a16="http://schemas.microsoft.com/office/drawing/2014/main" id="{76702FDD-660A-3DD1-C106-80008123F2C1}"/>
              </a:ext>
            </a:extLst>
          </p:cNvPr>
          <p:cNvSpPr>
            <a:spLocks noGrp="1"/>
          </p:cNvSpPr>
          <p:nvPr>
            <p:ph type="body" sz="quarter" idx="22" hasCustomPrompt="1"/>
          </p:nvPr>
        </p:nvSpPr>
        <p:spPr>
          <a:xfrm>
            <a:off x="660401" y="3121915"/>
            <a:ext cx="787399" cy="649030"/>
          </a:xfrm>
          <a:prstGeom prst="rect">
            <a:avLst/>
          </a:prstGeom>
        </p:spPr>
        <p:txBody>
          <a:bodyPr lIns="0" tIns="0" rIns="0" bIns="0" anchor="ctr">
            <a:noAutofit/>
          </a:bodyPr>
          <a:lstStyle>
            <a:lvl1pPr marL="0" indent="0" algn="ctr">
              <a:lnSpc>
                <a:spcPct val="100000"/>
              </a:lnSpc>
              <a:spcBef>
                <a:spcPts val="0"/>
              </a:spcBef>
              <a:buNone/>
              <a:defRPr sz="4400" b="1">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2</a:t>
            </a:r>
            <a:endParaRPr lang="en-ID"/>
          </a:p>
        </p:txBody>
      </p:sp>
      <p:sp>
        <p:nvSpPr>
          <p:cNvPr id="60" name="Text Placeholder 29">
            <a:extLst>
              <a:ext uri="{FF2B5EF4-FFF2-40B4-BE49-F238E27FC236}">
                <a16:creationId xmlns:a16="http://schemas.microsoft.com/office/drawing/2014/main" id="{06478A75-7F2E-BB1A-0623-BAEFE948BD99}"/>
              </a:ext>
            </a:extLst>
          </p:cNvPr>
          <p:cNvSpPr>
            <a:spLocks noGrp="1"/>
          </p:cNvSpPr>
          <p:nvPr>
            <p:ph type="body" sz="quarter" idx="23"/>
          </p:nvPr>
        </p:nvSpPr>
        <p:spPr>
          <a:xfrm>
            <a:off x="1647825" y="3121913"/>
            <a:ext cx="3819525" cy="649030"/>
          </a:xfrm>
          <a:prstGeom prst="rect">
            <a:avLst/>
          </a:prstGeom>
        </p:spPr>
        <p:txBody>
          <a:bodyPr lIns="0" tIns="0" rIns="0" bIns="0" anchor="ctr">
            <a:noAutofit/>
          </a:bodyPr>
          <a:lstStyle>
            <a:lvl1pPr marL="0" indent="0">
              <a:buNone/>
              <a:defRPr sz="1800" b="0">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62" name="Text Placeholder 29">
            <a:extLst>
              <a:ext uri="{FF2B5EF4-FFF2-40B4-BE49-F238E27FC236}">
                <a16:creationId xmlns:a16="http://schemas.microsoft.com/office/drawing/2014/main" id="{E6399FA2-1FBD-8D70-4315-AC80DAFD6432}"/>
              </a:ext>
            </a:extLst>
          </p:cNvPr>
          <p:cNvSpPr>
            <a:spLocks noGrp="1"/>
          </p:cNvSpPr>
          <p:nvPr>
            <p:ph type="body" sz="quarter" idx="25" hasCustomPrompt="1"/>
          </p:nvPr>
        </p:nvSpPr>
        <p:spPr>
          <a:xfrm>
            <a:off x="660401" y="4965969"/>
            <a:ext cx="787400" cy="118307"/>
          </a:xfrm>
          <a:prstGeom prst="rect">
            <a:avLst/>
          </a:prstGeom>
          <a:gradFill flip="none" rotWithShape="1">
            <a:gsLst>
              <a:gs pos="50000">
                <a:schemeClr val="accent1"/>
              </a:gs>
              <a:gs pos="50000">
                <a:schemeClr val="accent2"/>
              </a:gs>
            </a:gsLst>
            <a:lin ang="0" scaled="1"/>
            <a:tileRect/>
          </a:gradFill>
        </p:spPr>
        <p:txBody>
          <a:bodyPr lIns="0" tIns="0" rIns="0" bIns="0" anchor="ctr">
            <a:noAutofit/>
          </a:bodyPr>
          <a:lstStyle>
            <a:lvl1pPr marL="0" indent="0" algn="ctr">
              <a:lnSpc>
                <a:spcPct val="100000"/>
              </a:lnSpc>
              <a:spcBef>
                <a:spcPts val="0"/>
              </a:spcBef>
              <a:buNone/>
              <a:defRPr sz="1000" b="1">
                <a:solidFill>
                  <a:schemeClr val="tx1">
                    <a:alpha val="0"/>
                  </a:schemeClr>
                </a:solidFill>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ID"/>
              <a:t>.</a:t>
            </a:r>
          </a:p>
        </p:txBody>
      </p:sp>
      <p:sp>
        <p:nvSpPr>
          <p:cNvPr id="63" name="Text Placeholder 29">
            <a:extLst>
              <a:ext uri="{FF2B5EF4-FFF2-40B4-BE49-F238E27FC236}">
                <a16:creationId xmlns:a16="http://schemas.microsoft.com/office/drawing/2014/main" id="{E7387AA2-D883-A77C-82D9-7C00F0A69912}"/>
              </a:ext>
            </a:extLst>
          </p:cNvPr>
          <p:cNvSpPr>
            <a:spLocks noGrp="1"/>
          </p:cNvSpPr>
          <p:nvPr>
            <p:ph type="body" sz="quarter" idx="26" hasCustomPrompt="1"/>
          </p:nvPr>
        </p:nvSpPr>
        <p:spPr>
          <a:xfrm>
            <a:off x="660401" y="4274305"/>
            <a:ext cx="787399" cy="649030"/>
          </a:xfrm>
          <a:prstGeom prst="rect">
            <a:avLst/>
          </a:prstGeom>
        </p:spPr>
        <p:txBody>
          <a:bodyPr lIns="0" tIns="0" rIns="0" bIns="0" anchor="ctr">
            <a:noAutofit/>
          </a:bodyPr>
          <a:lstStyle>
            <a:lvl1pPr marL="0" indent="0" algn="ctr">
              <a:lnSpc>
                <a:spcPct val="100000"/>
              </a:lnSpc>
              <a:spcBef>
                <a:spcPts val="0"/>
              </a:spcBef>
              <a:buNone/>
              <a:defRPr sz="4400" b="1">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3</a:t>
            </a:r>
            <a:endParaRPr lang="en-ID"/>
          </a:p>
        </p:txBody>
      </p:sp>
      <p:sp>
        <p:nvSpPr>
          <p:cNvPr id="64" name="Text Placeholder 29">
            <a:extLst>
              <a:ext uri="{FF2B5EF4-FFF2-40B4-BE49-F238E27FC236}">
                <a16:creationId xmlns:a16="http://schemas.microsoft.com/office/drawing/2014/main" id="{C88D071C-7507-6673-548F-CECD00702B2A}"/>
              </a:ext>
            </a:extLst>
          </p:cNvPr>
          <p:cNvSpPr>
            <a:spLocks noGrp="1"/>
          </p:cNvSpPr>
          <p:nvPr>
            <p:ph type="body" sz="quarter" idx="27"/>
          </p:nvPr>
        </p:nvSpPr>
        <p:spPr>
          <a:xfrm>
            <a:off x="1647825" y="4274303"/>
            <a:ext cx="3819525" cy="649030"/>
          </a:xfrm>
          <a:prstGeom prst="rect">
            <a:avLst/>
          </a:prstGeom>
        </p:spPr>
        <p:txBody>
          <a:bodyPr lIns="0" tIns="0" rIns="0" bIns="0" anchor="ctr">
            <a:noAutofit/>
          </a:bodyPr>
          <a:lstStyle>
            <a:lvl1pPr marL="0" indent="0">
              <a:buNone/>
              <a:defRPr sz="1800" b="0">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66" name="Text Placeholder 29">
            <a:extLst>
              <a:ext uri="{FF2B5EF4-FFF2-40B4-BE49-F238E27FC236}">
                <a16:creationId xmlns:a16="http://schemas.microsoft.com/office/drawing/2014/main" id="{3B624F81-0DB5-CA71-483A-84F52F13A37E}"/>
              </a:ext>
            </a:extLst>
          </p:cNvPr>
          <p:cNvSpPr>
            <a:spLocks noGrp="1"/>
          </p:cNvSpPr>
          <p:nvPr>
            <p:ph type="body" sz="quarter" idx="29" hasCustomPrompt="1"/>
          </p:nvPr>
        </p:nvSpPr>
        <p:spPr>
          <a:xfrm>
            <a:off x="660401" y="6118358"/>
            <a:ext cx="787400" cy="118307"/>
          </a:xfrm>
          <a:prstGeom prst="rect">
            <a:avLst/>
          </a:prstGeom>
          <a:gradFill flip="none" rotWithShape="1">
            <a:gsLst>
              <a:gs pos="50000">
                <a:schemeClr val="accent1"/>
              </a:gs>
              <a:gs pos="50000">
                <a:schemeClr val="accent2"/>
              </a:gs>
            </a:gsLst>
            <a:lin ang="0" scaled="1"/>
            <a:tileRect/>
          </a:gradFill>
        </p:spPr>
        <p:txBody>
          <a:bodyPr lIns="0" tIns="0" rIns="0" bIns="0" anchor="ctr">
            <a:noAutofit/>
          </a:bodyPr>
          <a:lstStyle>
            <a:lvl1pPr marL="0" indent="0" algn="ctr">
              <a:lnSpc>
                <a:spcPct val="100000"/>
              </a:lnSpc>
              <a:spcBef>
                <a:spcPts val="0"/>
              </a:spcBef>
              <a:buNone/>
              <a:defRPr sz="1000" b="1">
                <a:solidFill>
                  <a:schemeClr val="tx1">
                    <a:alpha val="0"/>
                  </a:schemeClr>
                </a:solidFill>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ID"/>
              <a:t>.</a:t>
            </a:r>
          </a:p>
        </p:txBody>
      </p:sp>
      <p:sp>
        <p:nvSpPr>
          <p:cNvPr id="67" name="Text Placeholder 29">
            <a:extLst>
              <a:ext uri="{FF2B5EF4-FFF2-40B4-BE49-F238E27FC236}">
                <a16:creationId xmlns:a16="http://schemas.microsoft.com/office/drawing/2014/main" id="{98A7562F-F021-5D4D-CADA-E6AE9B8FC5F3}"/>
              </a:ext>
            </a:extLst>
          </p:cNvPr>
          <p:cNvSpPr>
            <a:spLocks noGrp="1"/>
          </p:cNvSpPr>
          <p:nvPr>
            <p:ph type="body" sz="quarter" idx="30" hasCustomPrompt="1"/>
          </p:nvPr>
        </p:nvSpPr>
        <p:spPr>
          <a:xfrm>
            <a:off x="660401" y="5426694"/>
            <a:ext cx="787399" cy="649030"/>
          </a:xfrm>
          <a:prstGeom prst="rect">
            <a:avLst/>
          </a:prstGeom>
        </p:spPr>
        <p:txBody>
          <a:bodyPr lIns="0" tIns="0" rIns="0" bIns="0" anchor="ctr">
            <a:noAutofit/>
          </a:bodyPr>
          <a:lstStyle>
            <a:lvl1pPr marL="0" indent="0" algn="ctr">
              <a:lnSpc>
                <a:spcPct val="100000"/>
              </a:lnSpc>
              <a:spcBef>
                <a:spcPts val="0"/>
              </a:spcBef>
              <a:buNone/>
              <a:defRPr sz="4400" b="1">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4</a:t>
            </a:r>
            <a:endParaRPr lang="en-ID"/>
          </a:p>
        </p:txBody>
      </p:sp>
      <p:sp>
        <p:nvSpPr>
          <p:cNvPr id="68" name="Text Placeholder 29">
            <a:extLst>
              <a:ext uri="{FF2B5EF4-FFF2-40B4-BE49-F238E27FC236}">
                <a16:creationId xmlns:a16="http://schemas.microsoft.com/office/drawing/2014/main" id="{F1993993-B9A1-FE6D-5EEC-E2C8ADA46500}"/>
              </a:ext>
            </a:extLst>
          </p:cNvPr>
          <p:cNvSpPr>
            <a:spLocks noGrp="1"/>
          </p:cNvSpPr>
          <p:nvPr>
            <p:ph type="body" sz="quarter" idx="31"/>
          </p:nvPr>
        </p:nvSpPr>
        <p:spPr>
          <a:xfrm>
            <a:off x="1647825" y="5426692"/>
            <a:ext cx="3819525" cy="649030"/>
          </a:xfrm>
          <a:prstGeom prst="rect">
            <a:avLst/>
          </a:prstGeom>
        </p:spPr>
        <p:txBody>
          <a:bodyPr lIns="0" tIns="0" rIns="0" bIns="0" anchor="ctr">
            <a:noAutofit/>
          </a:bodyPr>
          <a:lstStyle>
            <a:lvl1pPr marL="0" indent="0">
              <a:buNone/>
              <a:defRPr sz="1800" b="0">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70" name="Text Placeholder 29">
            <a:extLst>
              <a:ext uri="{FF2B5EF4-FFF2-40B4-BE49-F238E27FC236}">
                <a16:creationId xmlns:a16="http://schemas.microsoft.com/office/drawing/2014/main" id="{A6A9DE62-0C77-9512-217F-99617B6A5490}"/>
              </a:ext>
            </a:extLst>
          </p:cNvPr>
          <p:cNvSpPr>
            <a:spLocks noGrp="1"/>
          </p:cNvSpPr>
          <p:nvPr>
            <p:ph type="body" sz="quarter" idx="33" hasCustomPrompt="1"/>
          </p:nvPr>
        </p:nvSpPr>
        <p:spPr>
          <a:xfrm>
            <a:off x="6257926" y="2661189"/>
            <a:ext cx="787400" cy="118307"/>
          </a:xfrm>
          <a:prstGeom prst="rect">
            <a:avLst/>
          </a:prstGeom>
          <a:gradFill flip="none" rotWithShape="1">
            <a:gsLst>
              <a:gs pos="50000">
                <a:schemeClr val="accent1"/>
              </a:gs>
              <a:gs pos="50000">
                <a:schemeClr val="accent2"/>
              </a:gs>
            </a:gsLst>
            <a:lin ang="0" scaled="1"/>
            <a:tileRect/>
          </a:gradFill>
        </p:spPr>
        <p:txBody>
          <a:bodyPr lIns="0" tIns="0" rIns="0" bIns="0" anchor="ctr">
            <a:noAutofit/>
          </a:bodyPr>
          <a:lstStyle>
            <a:lvl1pPr marL="0" indent="0" algn="ctr">
              <a:lnSpc>
                <a:spcPct val="100000"/>
              </a:lnSpc>
              <a:spcBef>
                <a:spcPts val="0"/>
              </a:spcBef>
              <a:buNone/>
              <a:defRPr sz="1000" b="1">
                <a:solidFill>
                  <a:schemeClr val="tx1">
                    <a:alpha val="0"/>
                  </a:schemeClr>
                </a:solidFill>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ID"/>
              <a:t>.</a:t>
            </a:r>
          </a:p>
        </p:txBody>
      </p:sp>
      <p:sp>
        <p:nvSpPr>
          <p:cNvPr id="71" name="Text Placeholder 29">
            <a:extLst>
              <a:ext uri="{FF2B5EF4-FFF2-40B4-BE49-F238E27FC236}">
                <a16:creationId xmlns:a16="http://schemas.microsoft.com/office/drawing/2014/main" id="{A366FAD5-AA45-194C-35F9-E2D7F594BE2F}"/>
              </a:ext>
            </a:extLst>
          </p:cNvPr>
          <p:cNvSpPr>
            <a:spLocks noGrp="1"/>
          </p:cNvSpPr>
          <p:nvPr>
            <p:ph type="body" sz="quarter" idx="34" hasCustomPrompt="1"/>
          </p:nvPr>
        </p:nvSpPr>
        <p:spPr>
          <a:xfrm>
            <a:off x="6257926" y="1969525"/>
            <a:ext cx="787399" cy="649030"/>
          </a:xfrm>
          <a:prstGeom prst="rect">
            <a:avLst/>
          </a:prstGeom>
        </p:spPr>
        <p:txBody>
          <a:bodyPr lIns="0" tIns="0" rIns="0" bIns="0" anchor="ctr">
            <a:noAutofit/>
          </a:bodyPr>
          <a:lstStyle>
            <a:lvl1pPr marL="0" indent="0" algn="ctr">
              <a:lnSpc>
                <a:spcPct val="100000"/>
              </a:lnSpc>
              <a:spcBef>
                <a:spcPts val="0"/>
              </a:spcBef>
              <a:buNone/>
              <a:defRPr sz="4400" b="1">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5</a:t>
            </a:r>
            <a:endParaRPr lang="en-ID"/>
          </a:p>
        </p:txBody>
      </p:sp>
      <p:sp>
        <p:nvSpPr>
          <p:cNvPr id="72" name="Text Placeholder 29">
            <a:extLst>
              <a:ext uri="{FF2B5EF4-FFF2-40B4-BE49-F238E27FC236}">
                <a16:creationId xmlns:a16="http://schemas.microsoft.com/office/drawing/2014/main" id="{FFBB07BF-00AD-8A53-6392-5E7BB40FC919}"/>
              </a:ext>
            </a:extLst>
          </p:cNvPr>
          <p:cNvSpPr>
            <a:spLocks noGrp="1"/>
          </p:cNvSpPr>
          <p:nvPr>
            <p:ph type="body" sz="quarter" idx="35"/>
          </p:nvPr>
        </p:nvSpPr>
        <p:spPr>
          <a:xfrm>
            <a:off x="7245350" y="1969523"/>
            <a:ext cx="3819525" cy="649030"/>
          </a:xfrm>
          <a:prstGeom prst="rect">
            <a:avLst/>
          </a:prstGeom>
        </p:spPr>
        <p:txBody>
          <a:bodyPr tIns="0" bIns="0" anchor="ctr">
            <a:noAutofit/>
          </a:bodyPr>
          <a:lstStyle>
            <a:lvl1pPr marL="0" indent="0">
              <a:buNone/>
              <a:defRPr sz="1800" b="0">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74" name="Text Placeholder 29">
            <a:extLst>
              <a:ext uri="{FF2B5EF4-FFF2-40B4-BE49-F238E27FC236}">
                <a16:creationId xmlns:a16="http://schemas.microsoft.com/office/drawing/2014/main" id="{2CF48C37-AA04-3387-42C2-A3A23D125DFC}"/>
              </a:ext>
            </a:extLst>
          </p:cNvPr>
          <p:cNvSpPr>
            <a:spLocks noGrp="1"/>
          </p:cNvSpPr>
          <p:nvPr>
            <p:ph type="body" sz="quarter" idx="37" hasCustomPrompt="1"/>
          </p:nvPr>
        </p:nvSpPr>
        <p:spPr>
          <a:xfrm>
            <a:off x="6257926" y="3813579"/>
            <a:ext cx="787400" cy="118307"/>
          </a:xfrm>
          <a:prstGeom prst="rect">
            <a:avLst/>
          </a:prstGeom>
          <a:gradFill flip="none" rotWithShape="1">
            <a:gsLst>
              <a:gs pos="50000">
                <a:schemeClr val="accent1"/>
              </a:gs>
              <a:gs pos="50000">
                <a:schemeClr val="accent2"/>
              </a:gs>
            </a:gsLst>
            <a:lin ang="0" scaled="1"/>
            <a:tileRect/>
          </a:gradFill>
        </p:spPr>
        <p:txBody>
          <a:bodyPr lIns="0" tIns="0" rIns="0" bIns="0" anchor="ctr">
            <a:noAutofit/>
          </a:bodyPr>
          <a:lstStyle>
            <a:lvl1pPr marL="0" indent="0" algn="ctr">
              <a:lnSpc>
                <a:spcPct val="100000"/>
              </a:lnSpc>
              <a:spcBef>
                <a:spcPts val="0"/>
              </a:spcBef>
              <a:buNone/>
              <a:defRPr sz="1000" b="1">
                <a:solidFill>
                  <a:schemeClr val="tx1">
                    <a:alpha val="0"/>
                  </a:schemeClr>
                </a:solidFill>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ID"/>
              <a:t>.</a:t>
            </a:r>
          </a:p>
        </p:txBody>
      </p:sp>
      <p:sp>
        <p:nvSpPr>
          <p:cNvPr id="75" name="Text Placeholder 29">
            <a:extLst>
              <a:ext uri="{FF2B5EF4-FFF2-40B4-BE49-F238E27FC236}">
                <a16:creationId xmlns:a16="http://schemas.microsoft.com/office/drawing/2014/main" id="{FCDAA2EB-5ACB-D01E-021F-B62785E12DE3}"/>
              </a:ext>
            </a:extLst>
          </p:cNvPr>
          <p:cNvSpPr>
            <a:spLocks noGrp="1"/>
          </p:cNvSpPr>
          <p:nvPr>
            <p:ph type="body" sz="quarter" idx="38" hasCustomPrompt="1"/>
          </p:nvPr>
        </p:nvSpPr>
        <p:spPr>
          <a:xfrm>
            <a:off x="6257926" y="3121915"/>
            <a:ext cx="787399" cy="649030"/>
          </a:xfrm>
          <a:prstGeom prst="rect">
            <a:avLst/>
          </a:prstGeom>
        </p:spPr>
        <p:txBody>
          <a:bodyPr lIns="0" tIns="0" rIns="0" bIns="0" anchor="ctr">
            <a:noAutofit/>
          </a:bodyPr>
          <a:lstStyle>
            <a:lvl1pPr marL="0" indent="0" algn="ctr">
              <a:lnSpc>
                <a:spcPct val="100000"/>
              </a:lnSpc>
              <a:spcBef>
                <a:spcPts val="0"/>
              </a:spcBef>
              <a:buNone/>
              <a:defRPr sz="4400" b="1">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6</a:t>
            </a:r>
            <a:endParaRPr lang="en-ID"/>
          </a:p>
        </p:txBody>
      </p:sp>
      <p:sp>
        <p:nvSpPr>
          <p:cNvPr id="76" name="Text Placeholder 29">
            <a:extLst>
              <a:ext uri="{FF2B5EF4-FFF2-40B4-BE49-F238E27FC236}">
                <a16:creationId xmlns:a16="http://schemas.microsoft.com/office/drawing/2014/main" id="{F4687896-E15B-B9A2-BAF7-54E4BFE642EC}"/>
              </a:ext>
            </a:extLst>
          </p:cNvPr>
          <p:cNvSpPr>
            <a:spLocks noGrp="1"/>
          </p:cNvSpPr>
          <p:nvPr>
            <p:ph type="body" sz="quarter" idx="39"/>
          </p:nvPr>
        </p:nvSpPr>
        <p:spPr>
          <a:xfrm>
            <a:off x="7245350" y="3121913"/>
            <a:ext cx="3819525" cy="649030"/>
          </a:xfrm>
          <a:prstGeom prst="rect">
            <a:avLst/>
          </a:prstGeom>
        </p:spPr>
        <p:txBody>
          <a:bodyPr tIns="0" bIns="0" anchor="ctr">
            <a:noAutofit/>
          </a:bodyPr>
          <a:lstStyle>
            <a:lvl1pPr marL="0" indent="0">
              <a:buNone/>
              <a:defRPr sz="1800" b="0">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78" name="Text Placeholder 29">
            <a:extLst>
              <a:ext uri="{FF2B5EF4-FFF2-40B4-BE49-F238E27FC236}">
                <a16:creationId xmlns:a16="http://schemas.microsoft.com/office/drawing/2014/main" id="{CD3AA8AF-0F2A-EADB-EA5A-CFE43A3F8D43}"/>
              </a:ext>
            </a:extLst>
          </p:cNvPr>
          <p:cNvSpPr>
            <a:spLocks noGrp="1"/>
          </p:cNvSpPr>
          <p:nvPr>
            <p:ph type="body" sz="quarter" idx="41" hasCustomPrompt="1"/>
          </p:nvPr>
        </p:nvSpPr>
        <p:spPr>
          <a:xfrm>
            <a:off x="6257926" y="4965969"/>
            <a:ext cx="787400" cy="118307"/>
          </a:xfrm>
          <a:prstGeom prst="rect">
            <a:avLst/>
          </a:prstGeom>
          <a:gradFill flip="none" rotWithShape="1">
            <a:gsLst>
              <a:gs pos="50000">
                <a:schemeClr val="accent1"/>
              </a:gs>
              <a:gs pos="50000">
                <a:schemeClr val="accent2"/>
              </a:gs>
            </a:gsLst>
            <a:lin ang="0" scaled="1"/>
            <a:tileRect/>
          </a:gradFill>
        </p:spPr>
        <p:txBody>
          <a:bodyPr lIns="0" tIns="0" rIns="0" bIns="0" anchor="ctr">
            <a:noAutofit/>
          </a:bodyPr>
          <a:lstStyle>
            <a:lvl1pPr marL="0" indent="0" algn="ctr">
              <a:lnSpc>
                <a:spcPct val="100000"/>
              </a:lnSpc>
              <a:spcBef>
                <a:spcPts val="0"/>
              </a:spcBef>
              <a:buNone/>
              <a:defRPr sz="1000" b="1">
                <a:solidFill>
                  <a:schemeClr val="tx1">
                    <a:alpha val="0"/>
                  </a:schemeClr>
                </a:solidFill>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ID"/>
              <a:t>.</a:t>
            </a:r>
          </a:p>
        </p:txBody>
      </p:sp>
      <p:sp>
        <p:nvSpPr>
          <p:cNvPr id="79" name="Text Placeholder 29">
            <a:extLst>
              <a:ext uri="{FF2B5EF4-FFF2-40B4-BE49-F238E27FC236}">
                <a16:creationId xmlns:a16="http://schemas.microsoft.com/office/drawing/2014/main" id="{30B182A3-3FA5-BE2D-6873-FC3637C37D8A}"/>
              </a:ext>
            </a:extLst>
          </p:cNvPr>
          <p:cNvSpPr>
            <a:spLocks noGrp="1"/>
          </p:cNvSpPr>
          <p:nvPr>
            <p:ph type="body" sz="quarter" idx="42" hasCustomPrompt="1"/>
          </p:nvPr>
        </p:nvSpPr>
        <p:spPr>
          <a:xfrm>
            <a:off x="6257926" y="4274305"/>
            <a:ext cx="787399" cy="649030"/>
          </a:xfrm>
          <a:prstGeom prst="rect">
            <a:avLst/>
          </a:prstGeom>
        </p:spPr>
        <p:txBody>
          <a:bodyPr lIns="0" tIns="0" rIns="0" bIns="0" anchor="ctr">
            <a:noAutofit/>
          </a:bodyPr>
          <a:lstStyle>
            <a:lvl1pPr marL="0" indent="0" algn="ctr">
              <a:lnSpc>
                <a:spcPct val="100000"/>
              </a:lnSpc>
              <a:spcBef>
                <a:spcPts val="0"/>
              </a:spcBef>
              <a:buNone/>
              <a:defRPr sz="4400" b="1">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7</a:t>
            </a:r>
            <a:endParaRPr lang="en-ID"/>
          </a:p>
        </p:txBody>
      </p:sp>
      <p:sp>
        <p:nvSpPr>
          <p:cNvPr id="80" name="Text Placeholder 29">
            <a:extLst>
              <a:ext uri="{FF2B5EF4-FFF2-40B4-BE49-F238E27FC236}">
                <a16:creationId xmlns:a16="http://schemas.microsoft.com/office/drawing/2014/main" id="{017950ED-51BC-393E-5757-D0B6DE760465}"/>
              </a:ext>
            </a:extLst>
          </p:cNvPr>
          <p:cNvSpPr>
            <a:spLocks noGrp="1"/>
          </p:cNvSpPr>
          <p:nvPr>
            <p:ph type="body" sz="quarter" idx="43"/>
          </p:nvPr>
        </p:nvSpPr>
        <p:spPr>
          <a:xfrm>
            <a:off x="7245350" y="4274303"/>
            <a:ext cx="3819525" cy="649030"/>
          </a:xfrm>
          <a:prstGeom prst="rect">
            <a:avLst/>
          </a:prstGeom>
        </p:spPr>
        <p:txBody>
          <a:bodyPr tIns="0" bIns="0" anchor="ctr">
            <a:noAutofit/>
          </a:bodyPr>
          <a:lstStyle>
            <a:lvl1pPr marL="0" indent="0">
              <a:buNone/>
              <a:defRPr sz="1800" b="0">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82" name="Text Placeholder 29">
            <a:extLst>
              <a:ext uri="{FF2B5EF4-FFF2-40B4-BE49-F238E27FC236}">
                <a16:creationId xmlns:a16="http://schemas.microsoft.com/office/drawing/2014/main" id="{AB9EFCBC-12A6-8901-89B1-D62540504CCA}"/>
              </a:ext>
            </a:extLst>
          </p:cNvPr>
          <p:cNvSpPr>
            <a:spLocks noGrp="1"/>
          </p:cNvSpPr>
          <p:nvPr>
            <p:ph type="body" sz="quarter" idx="45" hasCustomPrompt="1"/>
          </p:nvPr>
        </p:nvSpPr>
        <p:spPr>
          <a:xfrm>
            <a:off x="6257926" y="6118358"/>
            <a:ext cx="787400" cy="118307"/>
          </a:xfrm>
          <a:prstGeom prst="rect">
            <a:avLst/>
          </a:prstGeom>
          <a:gradFill flip="none" rotWithShape="1">
            <a:gsLst>
              <a:gs pos="50000">
                <a:schemeClr val="accent1"/>
              </a:gs>
              <a:gs pos="50000">
                <a:schemeClr val="accent2"/>
              </a:gs>
            </a:gsLst>
            <a:lin ang="0" scaled="1"/>
            <a:tileRect/>
          </a:gradFill>
        </p:spPr>
        <p:txBody>
          <a:bodyPr lIns="0" tIns="0" rIns="0" bIns="0" anchor="ctr">
            <a:noAutofit/>
          </a:bodyPr>
          <a:lstStyle>
            <a:lvl1pPr marL="0" indent="0" algn="ctr">
              <a:lnSpc>
                <a:spcPct val="100000"/>
              </a:lnSpc>
              <a:spcBef>
                <a:spcPts val="0"/>
              </a:spcBef>
              <a:buNone/>
              <a:defRPr sz="1000" b="1">
                <a:solidFill>
                  <a:schemeClr val="tx1">
                    <a:alpha val="0"/>
                  </a:schemeClr>
                </a:solidFill>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ID"/>
              <a:t>.</a:t>
            </a:r>
          </a:p>
        </p:txBody>
      </p:sp>
      <p:sp>
        <p:nvSpPr>
          <p:cNvPr id="83" name="Text Placeholder 29">
            <a:extLst>
              <a:ext uri="{FF2B5EF4-FFF2-40B4-BE49-F238E27FC236}">
                <a16:creationId xmlns:a16="http://schemas.microsoft.com/office/drawing/2014/main" id="{CB7BA248-536C-B6CB-8E15-B9788815D9F9}"/>
              </a:ext>
            </a:extLst>
          </p:cNvPr>
          <p:cNvSpPr>
            <a:spLocks noGrp="1"/>
          </p:cNvSpPr>
          <p:nvPr>
            <p:ph type="body" sz="quarter" idx="46" hasCustomPrompt="1"/>
          </p:nvPr>
        </p:nvSpPr>
        <p:spPr>
          <a:xfrm>
            <a:off x="6257926" y="5426694"/>
            <a:ext cx="787399" cy="649030"/>
          </a:xfrm>
          <a:prstGeom prst="rect">
            <a:avLst/>
          </a:prstGeom>
        </p:spPr>
        <p:txBody>
          <a:bodyPr lIns="0" tIns="0" rIns="0" bIns="0" anchor="ctr">
            <a:noAutofit/>
          </a:bodyPr>
          <a:lstStyle>
            <a:lvl1pPr marL="0" indent="0" algn="ctr">
              <a:lnSpc>
                <a:spcPct val="100000"/>
              </a:lnSpc>
              <a:spcBef>
                <a:spcPts val="0"/>
              </a:spcBef>
              <a:buNone/>
              <a:defRPr sz="4400" b="1">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ID"/>
              <a:t>8</a:t>
            </a:r>
          </a:p>
        </p:txBody>
      </p:sp>
      <p:sp>
        <p:nvSpPr>
          <p:cNvPr id="84" name="Text Placeholder 29">
            <a:extLst>
              <a:ext uri="{FF2B5EF4-FFF2-40B4-BE49-F238E27FC236}">
                <a16:creationId xmlns:a16="http://schemas.microsoft.com/office/drawing/2014/main" id="{74CFEEFF-A93A-2AE5-0751-8E40A9C6FF7A}"/>
              </a:ext>
            </a:extLst>
          </p:cNvPr>
          <p:cNvSpPr>
            <a:spLocks noGrp="1"/>
          </p:cNvSpPr>
          <p:nvPr>
            <p:ph type="body" sz="quarter" idx="47"/>
          </p:nvPr>
        </p:nvSpPr>
        <p:spPr>
          <a:xfrm>
            <a:off x="7245350" y="5426692"/>
            <a:ext cx="3819525" cy="649030"/>
          </a:xfrm>
          <a:prstGeom prst="rect">
            <a:avLst/>
          </a:prstGeom>
        </p:spPr>
        <p:txBody>
          <a:bodyPr tIns="0" bIns="0" anchor="ctr">
            <a:noAutofit/>
          </a:bodyPr>
          <a:lstStyle>
            <a:lvl1pPr marL="0" indent="0">
              <a:buNone/>
              <a:defRPr sz="1800" b="0">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Tree>
    <p:extLst>
      <p:ext uri="{BB962C8B-B14F-4D97-AF65-F5344CB8AC3E}">
        <p14:creationId xmlns:p14="http://schemas.microsoft.com/office/powerpoint/2010/main" val="3292862645"/>
      </p:ext>
    </p:extLst>
  </p:cSld>
  <p:clrMapOvr>
    <a:masterClrMapping/>
  </p:clrMapOvr>
  <p:extLst>
    <p:ext uri="{DCECCB84-F9BA-43D5-87BE-67443E8EF086}">
      <p15:sldGuideLst xmlns:p15="http://schemas.microsoft.com/office/powerpoint/2012/main"/>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Agenda S03V2">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9E07B22B-A44D-F2A4-2E8C-8BD03927093A}"/>
              </a:ext>
            </a:extLst>
          </p:cNvPr>
          <p:cNvSpPr>
            <a:spLocks noGrp="1"/>
          </p:cNvSpPr>
          <p:nvPr>
            <p:ph type="ftr" sz="quarter" idx="3"/>
          </p:nvPr>
        </p:nvSpPr>
        <p:spPr>
          <a:xfrm>
            <a:off x="11232092" y="584200"/>
            <a:ext cx="959908" cy="5651500"/>
          </a:xfrm>
          <a:prstGeom prst="rect">
            <a:avLst/>
          </a:prstGeom>
        </p:spPr>
        <p:txBody>
          <a:bodyPr vert="vert" lIns="91440" tIns="45720" rIns="91440" bIns="45720" rtlCol="0" anchor="ctr"/>
          <a:lstStyle>
            <a:lvl1pPr algn="l">
              <a:defRPr sz="1200">
                <a:solidFill>
                  <a:schemeClr val="accent1"/>
                </a:solidFill>
                <a:latin typeface="Montserrat SemiBold" pitchFamily="2" charset="0"/>
              </a:defRPr>
            </a:lvl1pPr>
          </a:lstStyle>
          <a:p>
            <a:r>
              <a:rPr lang="en-US"/>
              <a:t>PRESENTATION TITLE</a:t>
            </a:r>
            <a:endParaRPr lang="en-ID"/>
          </a:p>
        </p:txBody>
      </p:sp>
      <p:sp>
        <p:nvSpPr>
          <p:cNvPr id="3" name="Slide Number Placeholder 5">
            <a:extLst>
              <a:ext uri="{FF2B5EF4-FFF2-40B4-BE49-F238E27FC236}">
                <a16:creationId xmlns:a16="http://schemas.microsoft.com/office/drawing/2014/main" id="{02DED7DA-C869-FA0A-4471-923F6E969D40}"/>
              </a:ext>
            </a:extLst>
          </p:cNvPr>
          <p:cNvSpPr>
            <a:spLocks noGrp="1"/>
          </p:cNvSpPr>
          <p:nvPr>
            <p:ph type="sldNum" sz="quarter" idx="4"/>
          </p:nvPr>
        </p:nvSpPr>
        <p:spPr>
          <a:xfrm>
            <a:off x="11209338" y="6409951"/>
            <a:ext cx="982662" cy="273799"/>
          </a:xfrm>
          <a:prstGeom prst="rect">
            <a:avLst/>
          </a:prstGeom>
        </p:spPr>
        <p:txBody>
          <a:bodyPr vert="horz" lIns="91440" tIns="45720" rIns="91440" bIns="45720" rtlCol="0" anchor="b"/>
          <a:lstStyle>
            <a:lvl1pPr algn="ctr">
              <a:defRPr sz="1200">
                <a:solidFill>
                  <a:schemeClr val="accent1"/>
                </a:solidFill>
                <a:latin typeface="Montserrat SemiBold" pitchFamily="2" charset="0"/>
              </a:defRPr>
            </a:lvl1pPr>
          </a:lstStyle>
          <a:p>
            <a:fld id="{5E0C3BBE-9543-48E5-A6E1-C646F9A01966}" type="slidenum">
              <a:rPr lang="en-ID" smtClean="0"/>
              <a:pPr/>
              <a:t>‹#›</a:t>
            </a:fld>
            <a:endParaRPr lang="en-ID"/>
          </a:p>
        </p:txBody>
      </p:sp>
      <p:cxnSp>
        <p:nvCxnSpPr>
          <p:cNvPr id="7" name="Straight Connector 6">
            <a:extLst>
              <a:ext uri="{FF2B5EF4-FFF2-40B4-BE49-F238E27FC236}">
                <a16:creationId xmlns:a16="http://schemas.microsoft.com/office/drawing/2014/main" id="{5CF04B09-1A7D-CD09-9E5B-09170332481C}"/>
              </a:ext>
            </a:extLst>
          </p:cNvPr>
          <p:cNvCxnSpPr>
            <a:cxnSpLocks/>
          </p:cNvCxnSpPr>
          <p:nvPr userDrawn="1"/>
        </p:nvCxnSpPr>
        <p:spPr>
          <a:xfrm>
            <a:off x="11232092" y="584200"/>
            <a:ext cx="0" cy="56515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3510AC3A-CC83-7780-52B0-4D3C67D3446B}"/>
              </a:ext>
            </a:extLst>
          </p:cNvPr>
          <p:cNvSpPr>
            <a:spLocks noGrp="1"/>
          </p:cNvSpPr>
          <p:nvPr>
            <p:ph type="title"/>
          </p:nvPr>
        </p:nvSpPr>
        <p:spPr>
          <a:xfrm>
            <a:off x="660399" y="584200"/>
            <a:ext cx="9504364" cy="1130300"/>
          </a:xfrm>
        </p:spPr>
        <p:txBody>
          <a:bodyPr anchor="ctr">
            <a:noAutofit/>
          </a:bodyPr>
          <a:lstStyle/>
          <a:p>
            <a:r>
              <a:rPr lang="en-US"/>
              <a:t>Click to edit Master title style</a:t>
            </a:r>
            <a:endParaRPr lang="en-ID"/>
          </a:p>
        </p:txBody>
      </p:sp>
      <p:sp>
        <p:nvSpPr>
          <p:cNvPr id="4" name="Text Placeholder 29">
            <a:extLst>
              <a:ext uri="{FF2B5EF4-FFF2-40B4-BE49-F238E27FC236}">
                <a16:creationId xmlns:a16="http://schemas.microsoft.com/office/drawing/2014/main" id="{A010FC3F-7C3D-BB0B-BB29-06436B258EA5}"/>
              </a:ext>
            </a:extLst>
          </p:cNvPr>
          <p:cNvSpPr>
            <a:spLocks noGrp="1"/>
          </p:cNvSpPr>
          <p:nvPr userDrawn="1">
            <p:ph type="body" sz="quarter" idx="18" hasCustomPrompt="1"/>
          </p:nvPr>
        </p:nvSpPr>
        <p:spPr>
          <a:xfrm>
            <a:off x="660401" y="2661189"/>
            <a:ext cx="787400" cy="118307"/>
          </a:xfrm>
          <a:prstGeom prst="rect">
            <a:avLst/>
          </a:prstGeom>
          <a:gradFill flip="none" rotWithShape="1">
            <a:gsLst>
              <a:gs pos="50000">
                <a:schemeClr val="accent1"/>
              </a:gs>
              <a:gs pos="50000">
                <a:schemeClr val="accent2"/>
              </a:gs>
            </a:gsLst>
            <a:lin ang="0" scaled="1"/>
            <a:tileRect/>
          </a:gradFill>
        </p:spPr>
        <p:txBody>
          <a:bodyPr lIns="0" tIns="0" rIns="0" bIns="0" anchor="ctr">
            <a:noAutofit/>
          </a:bodyPr>
          <a:lstStyle>
            <a:lvl1pPr marL="0" indent="0" algn="ctr">
              <a:lnSpc>
                <a:spcPct val="100000"/>
              </a:lnSpc>
              <a:spcBef>
                <a:spcPts val="0"/>
              </a:spcBef>
              <a:buNone/>
              <a:defRPr sz="1000" b="1">
                <a:solidFill>
                  <a:schemeClr val="tx1">
                    <a:alpha val="0"/>
                  </a:schemeClr>
                </a:solidFill>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ID"/>
              <a:t>.</a:t>
            </a:r>
          </a:p>
        </p:txBody>
      </p:sp>
      <p:sp>
        <p:nvSpPr>
          <p:cNvPr id="10" name="Text Placeholder 29">
            <a:extLst>
              <a:ext uri="{FF2B5EF4-FFF2-40B4-BE49-F238E27FC236}">
                <a16:creationId xmlns:a16="http://schemas.microsoft.com/office/drawing/2014/main" id="{91ED00FF-B5D4-9139-FAB1-607CBFF0B46D}"/>
              </a:ext>
            </a:extLst>
          </p:cNvPr>
          <p:cNvSpPr>
            <a:spLocks noGrp="1"/>
          </p:cNvSpPr>
          <p:nvPr userDrawn="1">
            <p:ph type="body" sz="quarter" idx="15" hasCustomPrompt="1"/>
          </p:nvPr>
        </p:nvSpPr>
        <p:spPr>
          <a:xfrm>
            <a:off x="660401" y="1969525"/>
            <a:ext cx="787399" cy="649030"/>
          </a:xfrm>
          <a:prstGeom prst="rect">
            <a:avLst/>
          </a:prstGeom>
        </p:spPr>
        <p:txBody>
          <a:bodyPr lIns="0" tIns="0" rIns="0" bIns="0" anchor="ctr">
            <a:noAutofit/>
          </a:bodyPr>
          <a:lstStyle>
            <a:lvl1pPr marL="0" indent="0" algn="ctr">
              <a:lnSpc>
                <a:spcPct val="100000"/>
              </a:lnSpc>
              <a:spcBef>
                <a:spcPts val="0"/>
              </a:spcBef>
              <a:buNone/>
              <a:defRPr sz="4400" b="1">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1</a:t>
            </a:r>
            <a:endParaRPr lang="en-ID"/>
          </a:p>
        </p:txBody>
      </p:sp>
      <p:sp>
        <p:nvSpPr>
          <p:cNvPr id="30" name="Text Placeholder 29">
            <a:extLst>
              <a:ext uri="{FF2B5EF4-FFF2-40B4-BE49-F238E27FC236}">
                <a16:creationId xmlns:a16="http://schemas.microsoft.com/office/drawing/2014/main" id="{E590CCAE-6A01-821D-5562-8116DE0DE250}"/>
              </a:ext>
            </a:extLst>
          </p:cNvPr>
          <p:cNvSpPr>
            <a:spLocks noGrp="1"/>
          </p:cNvSpPr>
          <p:nvPr>
            <p:ph type="body" sz="quarter" idx="19"/>
          </p:nvPr>
        </p:nvSpPr>
        <p:spPr>
          <a:xfrm>
            <a:off x="1647825" y="1969523"/>
            <a:ext cx="3819525" cy="649030"/>
          </a:xfrm>
          <a:prstGeom prst="rect">
            <a:avLst/>
          </a:prstGeom>
        </p:spPr>
        <p:txBody>
          <a:bodyPr lIns="0" tIns="0" rIns="0" bIns="0" anchor="ctr">
            <a:noAutofit/>
          </a:bodyPr>
          <a:lstStyle>
            <a:lvl1pPr marL="0" indent="0">
              <a:buNone/>
              <a:defRPr sz="1800" b="0">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58" name="Text Placeholder 29">
            <a:extLst>
              <a:ext uri="{FF2B5EF4-FFF2-40B4-BE49-F238E27FC236}">
                <a16:creationId xmlns:a16="http://schemas.microsoft.com/office/drawing/2014/main" id="{20F892AB-B6DD-B000-8809-C7A93C98D8D1}"/>
              </a:ext>
            </a:extLst>
          </p:cNvPr>
          <p:cNvSpPr>
            <a:spLocks noGrp="1"/>
          </p:cNvSpPr>
          <p:nvPr>
            <p:ph type="body" sz="quarter" idx="21" hasCustomPrompt="1"/>
          </p:nvPr>
        </p:nvSpPr>
        <p:spPr>
          <a:xfrm>
            <a:off x="660401" y="3813579"/>
            <a:ext cx="787400" cy="118307"/>
          </a:xfrm>
          <a:prstGeom prst="rect">
            <a:avLst/>
          </a:prstGeom>
          <a:gradFill flip="none" rotWithShape="1">
            <a:gsLst>
              <a:gs pos="50000">
                <a:schemeClr val="accent1"/>
              </a:gs>
              <a:gs pos="50000">
                <a:schemeClr val="accent2"/>
              </a:gs>
            </a:gsLst>
            <a:lin ang="0" scaled="1"/>
            <a:tileRect/>
          </a:gradFill>
        </p:spPr>
        <p:txBody>
          <a:bodyPr lIns="0" tIns="0" rIns="0" bIns="0" anchor="ctr">
            <a:noAutofit/>
          </a:bodyPr>
          <a:lstStyle>
            <a:lvl1pPr marL="0" indent="0" algn="ctr">
              <a:lnSpc>
                <a:spcPct val="100000"/>
              </a:lnSpc>
              <a:spcBef>
                <a:spcPts val="0"/>
              </a:spcBef>
              <a:buNone/>
              <a:defRPr sz="1000" b="1">
                <a:solidFill>
                  <a:schemeClr val="tx1">
                    <a:alpha val="0"/>
                  </a:schemeClr>
                </a:solidFill>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ID"/>
              <a:t>.</a:t>
            </a:r>
          </a:p>
        </p:txBody>
      </p:sp>
      <p:sp>
        <p:nvSpPr>
          <p:cNvPr id="59" name="Text Placeholder 29">
            <a:extLst>
              <a:ext uri="{FF2B5EF4-FFF2-40B4-BE49-F238E27FC236}">
                <a16:creationId xmlns:a16="http://schemas.microsoft.com/office/drawing/2014/main" id="{76702FDD-660A-3DD1-C106-80008123F2C1}"/>
              </a:ext>
            </a:extLst>
          </p:cNvPr>
          <p:cNvSpPr>
            <a:spLocks noGrp="1"/>
          </p:cNvSpPr>
          <p:nvPr>
            <p:ph type="body" sz="quarter" idx="22" hasCustomPrompt="1"/>
          </p:nvPr>
        </p:nvSpPr>
        <p:spPr>
          <a:xfrm>
            <a:off x="660401" y="3121915"/>
            <a:ext cx="787399" cy="649030"/>
          </a:xfrm>
          <a:prstGeom prst="rect">
            <a:avLst/>
          </a:prstGeom>
        </p:spPr>
        <p:txBody>
          <a:bodyPr lIns="0" tIns="0" rIns="0" bIns="0" anchor="ctr">
            <a:noAutofit/>
          </a:bodyPr>
          <a:lstStyle>
            <a:lvl1pPr marL="0" indent="0" algn="ctr">
              <a:lnSpc>
                <a:spcPct val="100000"/>
              </a:lnSpc>
              <a:spcBef>
                <a:spcPts val="0"/>
              </a:spcBef>
              <a:buNone/>
              <a:defRPr sz="4400" b="1">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2</a:t>
            </a:r>
            <a:endParaRPr lang="en-ID"/>
          </a:p>
        </p:txBody>
      </p:sp>
      <p:sp>
        <p:nvSpPr>
          <p:cNvPr id="60" name="Text Placeholder 29">
            <a:extLst>
              <a:ext uri="{FF2B5EF4-FFF2-40B4-BE49-F238E27FC236}">
                <a16:creationId xmlns:a16="http://schemas.microsoft.com/office/drawing/2014/main" id="{06478A75-7F2E-BB1A-0623-BAEFE948BD99}"/>
              </a:ext>
            </a:extLst>
          </p:cNvPr>
          <p:cNvSpPr>
            <a:spLocks noGrp="1"/>
          </p:cNvSpPr>
          <p:nvPr>
            <p:ph type="body" sz="quarter" idx="23"/>
          </p:nvPr>
        </p:nvSpPr>
        <p:spPr>
          <a:xfrm>
            <a:off x="1647825" y="3121913"/>
            <a:ext cx="3819525" cy="649030"/>
          </a:xfrm>
          <a:prstGeom prst="rect">
            <a:avLst/>
          </a:prstGeom>
        </p:spPr>
        <p:txBody>
          <a:bodyPr lIns="0" tIns="0" rIns="0" bIns="0" anchor="ctr">
            <a:noAutofit/>
          </a:bodyPr>
          <a:lstStyle>
            <a:lvl1pPr marL="0" indent="0">
              <a:buNone/>
              <a:defRPr sz="1800" b="0">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62" name="Text Placeholder 29">
            <a:extLst>
              <a:ext uri="{FF2B5EF4-FFF2-40B4-BE49-F238E27FC236}">
                <a16:creationId xmlns:a16="http://schemas.microsoft.com/office/drawing/2014/main" id="{E6399FA2-1FBD-8D70-4315-AC80DAFD6432}"/>
              </a:ext>
            </a:extLst>
          </p:cNvPr>
          <p:cNvSpPr>
            <a:spLocks noGrp="1"/>
          </p:cNvSpPr>
          <p:nvPr>
            <p:ph type="body" sz="quarter" idx="25" hasCustomPrompt="1"/>
          </p:nvPr>
        </p:nvSpPr>
        <p:spPr>
          <a:xfrm>
            <a:off x="660401" y="4965969"/>
            <a:ext cx="787400" cy="118307"/>
          </a:xfrm>
          <a:prstGeom prst="rect">
            <a:avLst/>
          </a:prstGeom>
          <a:gradFill flip="none" rotWithShape="1">
            <a:gsLst>
              <a:gs pos="50000">
                <a:schemeClr val="accent1"/>
              </a:gs>
              <a:gs pos="50000">
                <a:schemeClr val="accent2"/>
              </a:gs>
            </a:gsLst>
            <a:lin ang="0" scaled="1"/>
            <a:tileRect/>
          </a:gradFill>
        </p:spPr>
        <p:txBody>
          <a:bodyPr lIns="0" tIns="0" rIns="0" bIns="0" anchor="ctr">
            <a:noAutofit/>
          </a:bodyPr>
          <a:lstStyle>
            <a:lvl1pPr marL="0" indent="0" algn="ctr">
              <a:lnSpc>
                <a:spcPct val="100000"/>
              </a:lnSpc>
              <a:spcBef>
                <a:spcPts val="0"/>
              </a:spcBef>
              <a:buNone/>
              <a:defRPr sz="1000" b="1">
                <a:solidFill>
                  <a:schemeClr val="tx1">
                    <a:alpha val="0"/>
                  </a:schemeClr>
                </a:solidFill>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ID"/>
              <a:t>.</a:t>
            </a:r>
          </a:p>
        </p:txBody>
      </p:sp>
      <p:sp>
        <p:nvSpPr>
          <p:cNvPr id="63" name="Text Placeholder 29">
            <a:extLst>
              <a:ext uri="{FF2B5EF4-FFF2-40B4-BE49-F238E27FC236}">
                <a16:creationId xmlns:a16="http://schemas.microsoft.com/office/drawing/2014/main" id="{E7387AA2-D883-A77C-82D9-7C00F0A69912}"/>
              </a:ext>
            </a:extLst>
          </p:cNvPr>
          <p:cNvSpPr>
            <a:spLocks noGrp="1"/>
          </p:cNvSpPr>
          <p:nvPr>
            <p:ph type="body" sz="quarter" idx="26" hasCustomPrompt="1"/>
          </p:nvPr>
        </p:nvSpPr>
        <p:spPr>
          <a:xfrm>
            <a:off x="660401" y="4274305"/>
            <a:ext cx="787399" cy="649030"/>
          </a:xfrm>
          <a:prstGeom prst="rect">
            <a:avLst/>
          </a:prstGeom>
        </p:spPr>
        <p:txBody>
          <a:bodyPr lIns="0" tIns="0" rIns="0" bIns="0" anchor="ctr">
            <a:noAutofit/>
          </a:bodyPr>
          <a:lstStyle>
            <a:lvl1pPr marL="0" indent="0" algn="ctr">
              <a:lnSpc>
                <a:spcPct val="100000"/>
              </a:lnSpc>
              <a:spcBef>
                <a:spcPts val="0"/>
              </a:spcBef>
              <a:buNone/>
              <a:defRPr sz="4400" b="1">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3</a:t>
            </a:r>
            <a:endParaRPr lang="en-ID"/>
          </a:p>
        </p:txBody>
      </p:sp>
      <p:sp>
        <p:nvSpPr>
          <p:cNvPr id="64" name="Text Placeholder 29">
            <a:extLst>
              <a:ext uri="{FF2B5EF4-FFF2-40B4-BE49-F238E27FC236}">
                <a16:creationId xmlns:a16="http://schemas.microsoft.com/office/drawing/2014/main" id="{C88D071C-7507-6673-548F-CECD00702B2A}"/>
              </a:ext>
            </a:extLst>
          </p:cNvPr>
          <p:cNvSpPr>
            <a:spLocks noGrp="1"/>
          </p:cNvSpPr>
          <p:nvPr>
            <p:ph type="body" sz="quarter" idx="27"/>
          </p:nvPr>
        </p:nvSpPr>
        <p:spPr>
          <a:xfrm>
            <a:off x="1647825" y="4274303"/>
            <a:ext cx="3819525" cy="649030"/>
          </a:xfrm>
          <a:prstGeom prst="rect">
            <a:avLst/>
          </a:prstGeom>
        </p:spPr>
        <p:txBody>
          <a:bodyPr lIns="0" tIns="0" rIns="0" bIns="0" anchor="ctr">
            <a:noAutofit/>
          </a:bodyPr>
          <a:lstStyle>
            <a:lvl1pPr marL="0" indent="0">
              <a:buNone/>
              <a:defRPr sz="1800" b="0">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66" name="Text Placeholder 29">
            <a:extLst>
              <a:ext uri="{FF2B5EF4-FFF2-40B4-BE49-F238E27FC236}">
                <a16:creationId xmlns:a16="http://schemas.microsoft.com/office/drawing/2014/main" id="{3B624F81-0DB5-CA71-483A-84F52F13A37E}"/>
              </a:ext>
            </a:extLst>
          </p:cNvPr>
          <p:cNvSpPr>
            <a:spLocks noGrp="1"/>
          </p:cNvSpPr>
          <p:nvPr>
            <p:ph type="body" sz="quarter" idx="29" hasCustomPrompt="1"/>
          </p:nvPr>
        </p:nvSpPr>
        <p:spPr>
          <a:xfrm>
            <a:off x="660401" y="6118358"/>
            <a:ext cx="787400" cy="118307"/>
          </a:xfrm>
          <a:prstGeom prst="rect">
            <a:avLst/>
          </a:prstGeom>
          <a:gradFill flip="none" rotWithShape="1">
            <a:gsLst>
              <a:gs pos="50000">
                <a:schemeClr val="accent1"/>
              </a:gs>
              <a:gs pos="50000">
                <a:schemeClr val="accent2"/>
              </a:gs>
            </a:gsLst>
            <a:lin ang="0" scaled="1"/>
            <a:tileRect/>
          </a:gradFill>
        </p:spPr>
        <p:txBody>
          <a:bodyPr lIns="0" tIns="0" rIns="0" bIns="0" anchor="ctr">
            <a:noAutofit/>
          </a:bodyPr>
          <a:lstStyle>
            <a:lvl1pPr marL="0" indent="0" algn="ctr">
              <a:lnSpc>
                <a:spcPct val="100000"/>
              </a:lnSpc>
              <a:spcBef>
                <a:spcPts val="0"/>
              </a:spcBef>
              <a:buNone/>
              <a:defRPr sz="1000" b="1">
                <a:solidFill>
                  <a:schemeClr val="tx1">
                    <a:alpha val="0"/>
                  </a:schemeClr>
                </a:solidFill>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ID"/>
              <a:t>.</a:t>
            </a:r>
          </a:p>
        </p:txBody>
      </p:sp>
      <p:sp>
        <p:nvSpPr>
          <p:cNvPr id="67" name="Text Placeholder 29">
            <a:extLst>
              <a:ext uri="{FF2B5EF4-FFF2-40B4-BE49-F238E27FC236}">
                <a16:creationId xmlns:a16="http://schemas.microsoft.com/office/drawing/2014/main" id="{98A7562F-F021-5D4D-CADA-E6AE9B8FC5F3}"/>
              </a:ext>
            </a:extLst>
          </p:cNvPr>
          <p:cNvSpPr>
            <a:spLocks noGrp="1"/>
          </p:cNvSpPr>
          <p:nvPr>
            <p:ph type="body" sz="quarter" idx="30" hasCustomPrompt="1"/>
          </p:nvPr>
        </p:nvSpPr>
        <p:spPr>
          <a:xfrm>
            <a:off x="660401" y="5426694"/>
            <a:ext cx="787399" cy="649030"/>
          </a:xfrm>
          <a:prstGeom prst="rect">
            <a:avLst/>
          </a:prstGeom>
        </p:spPr>
        <p:txBody>
          <a:bodyPr lIns="0" tIns="0" rIns="0" bIns="0" anchor="ctr">
            <a:noAutofit/>
          </a:bodyPr>
          <a:lstStyle>
            <a:lvl1pPr marL="0" indent="0" algn="ctr">
              <a:lnSpc>
                <a:spcPct val="100000"/>
              </a:lnSpc>
              <a:spcBef>
                <a:spcPts val="0"/>
              </a:spcBef>
              <a:buNone/>
              <a:defRPr sz="4400" b="1">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4</a:t>
            </a:r>
            <a:endParaRPr lang="en-ID"/>
          </a:p>
        </p:txBody>
      </p:sp>
      <p:sp>
        <p:nvSpPr>
          <p:cNvPr id="68" name="Text Placeholder 29">
            <a:extLst>
              <a:ext uri="{FF2B5EF4-FFF2-40B4-BE49-F238E27FC236}">
                <a16:creationId xmlns:a16="http://schemas.microsoft.com/office/drawing/2014/main" id="{F1993993-B9A1-FE6D-5EEC-E2C8ADA46500}"/>
              </a:ext>
            </a:extLst>
          </p:cNvPr>
          <p:cNvSpPr>
            <a:spLocks noGrp="1"/>
          </p:cNvSpPr>
          <p:nvPr>
            <p:ph type="body" sz="quarter" idx="31"/>
          </p:nvPr>
        </p:nvSpPr>
        <p:spPr>
          <a:xfrm>
            <a:off x="1647825" y="5426692"/>
            <a:ext cx="3819525" cy="649030"/>
          </a:xfrm>
          <a:prstGeom prst="rect">
            <a:avLst/>
          </a:prstGeom>
        </p:spPr>
        <p:txBody>
          <a:bodyPr lIns="0" tIns="0" rIns="0" bIns="0" anchor="ctr">
            <a:noAutofit/>
          </a:bodyPr>
          <a:lstStyle>
            <a:lvl1pPr marL="0" indent="0">
              <a:buNone/>
              <a:defRPr sz="1800" b="0">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6" name="Rectangle 5">
            <a:extLst>
              <a:ext uri="{FF2B5EF4-FFF2-40B4-BE49-F238E27FC236}">
                <a16:creationId xmlns:a16="http://schemas.microsoft.com/office/drawing/2014/main" id="{C3941EA4-37D1-CA1E-23DD-6036B95F9239}"/>
              </a:ext>
            </a:extLst>
          </p:cNvPr>
          <p:cNvSpPr/>
          <p:nvPr userDrawn="1"/>
        </p:nvSpPr>
        <p:spPr>
          <a:xfrm>
            <a:off x="6095999" y="1969523"/>
            <a:ext cx="4968875" cy="4888477"/>
          </a:xfrm>
          <a:prstGeom prst="rect">
            <a:avLst/>
          </a:prstGeom>
          <a:solidFill>
            <a:schemeClr val="accent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D" sz="1200"/>
          </a:p>
        </p:txBody>
      </p:sp>
      <p:sp>
        <p:nvSpPr>
          <p:cNvPr id="8" name="Picture Placeholder 11">
            <a:extLst>
              <a:ext uri="{FF2B5EF4-FFF2-40B4-BE49-F238E27FC236}">
                <a16:creationId xmlns:a16="http://schemas.microsoft.com/office/drawing/2014/main" id="{1D58AF99-5DB1-653F-DD6B-4D345ACBC829}"/>
              </a:ext>
            </a:extLst>
          </p:cNvPr>
          <p:cNvSpPr>
            <a:spLocks noGrp="1"/>
          </p:cNvSpPr>
          <p:nvPr>
            <p:ph type="pic" sz="quarter" idx="12"/>
          </p:nvPr>
        </p:nvSpPr>
        <p:spPr>
          <a:xfrm>
            <a:off x="6273114" y="2143771"/>
            <a:ext cx="4614645" cy="4539980"/>
          </a:xfrm>
          <a:prstGeom prst="rect">
            <a:avLst/>
          </a:prstGeom>
        </p:spPr>
        <p:txBody>
          <a:bodyPr anchor="ctr">
            <a:normAutofit/>
          </a:bodyPr>
          <a:lstStyle>
            <a:lvl1pPr marL="0" indent="0" algn="ctr">
              <a:buNone/>
              <a:defRPr sz="1333"/>
            </a:lvl1pPr>
          </a:lstStyle>
          <a:p>
            <a:endParaRPr lang="en-ID"/>
          </a:p>
        </p:txBody>
      </p:sp>
    </p:spTree>
    <p:extLst>
      <p:ext uri="{BB962C8B-B14F-4D97-AF65-F5344CB8AC3E}">
        <p14:creationId xmlns:p14="http://schemas.microsoft.com/office/powerpoint/2010/main" val="244418730"/>
      </p:ext>
    </p:extLst>
  </p:cSld>
  <p:clrMapOvr>
    <a:masterClrMapping/>
  </p:clrMapOvr>
  <p:extLst>
    <p:ext uri="{DCECCB84-F9BA-43D5-87BE-67443E8EF086}">
      <p15:sldGuideLst xmlns:p15="http://schemas.microsoft.com/office/powerpoint/2012/main"/>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ummary S04V1">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9E07B22B-A44D-F2A4-2E8C-8BD03927093A}"/>
              </a:ext>
            </a:extLst>
          </p:cNvPr>
          <p:cNvSpPr>
            <a:spLocks noGrp="1"/>
          </p:cNvSpPr>
          <p:nvPr>
            <p:ph type="ftr" sz="quarter" idx="3"/>
          </p:nvPr>
        </p:nvSpPr>
        <p:spPr>
          <a:xfrm>
            <a:off x="11232092" y="584200"/>
            <a:ext cx="959908" cy="5651500"/>
          </a:xfrm>
          <a:prstGeom prst="rect">
            <a:avLst/>
          </a:prstGeom>
        </p:spPr>
        <p:txBody>
          <a:bodyPr vert="vert" lIns="91440" tIns="45720" rIns="91440" bIns="45720" rtlCol="0" anchor="ctr"/>
          <a:lstStyle>
            <a:lvl1pPr algn="l">
              <a:defRPr sz="1200">
                <a:solidFill>
                  <a:schemeClr val="accent1"/>
                </a:solidFill>
                <a:latin typeface="Montserrat SemiBold" pitchFamily="2" charset="0"/>
              </a:defRPr>
            </a:lvl1pPr>
          </a:lstStyle>
          <a:p>
            <a:r>
              <a:rPr lang="en-US"/>
              <a:t>PRESENTATION TITLE</a:t>
            </a:r>
            <a:endParaRPr lang="en-ID"/>
          </a:p>
        </p:txBody>
      </p:sp>
      <p:sp>
        <p:nvSpPr>
          <p:cNvPr id="3" name="Slide Number Placeholder 5">
            <a:extLst>
              <a:ext uri="{FF2B5EF4-FFF2-40B4-BE49-F238E27FC236}">
                <a16:creationId xmlns:a16="http://schemas.microsoft.com/office/drawing/2014/main" id="{02DED7DA-C869-FA0A-4471-923F6E969D40}"/>
              </a:ext>
            </a:extLst>
          </p:cNvPr>
          <p:cNvSpPr>
            <a:spLocks noGrp="1"/>
          </p:cNvSpPr>
          <p:nvPr>
            <p:ph type="sldNum" sz="quarter" idx="4"/>
          </p:nvPr>
        </p:nvSpPr>
        <p:spPr>
          <a:xfrm>
            <a:off x="11209338" y="6409951"/>
            <a:ext cx="982662" cy="273799"/>
          </a:xfrm>
          <a:prstGeom prst="rect">
            <a:avLst/>
          </a:prstGeom>
        </p:spPr>
        <p:txBody>
          <a:bodyPr vert="horz" lIns="91440" tIns="45720" rIns="91440" bIns="45720" rtlCol="0" anchor="b"/>
          <a:lstStyle>
            <a:lvl1pPr algn="ctr">
              <a:defRPr sz="1200">
                <a:solidFill>
                  <a:schemeClr val="accent1"/>
                </a:solidFill>
                <a:latin typeface="Montserrat SemiBold" pitchFamily="2" charset="0"/>
              </a:defRPr>
            </a:lvl1pPr>
          </a:lstStyle>
          <a:p>
            <a:fld id="{5E0C3BBE-9543-48E5-A6E1-C646F9A01966}" type="slidenum">
              <a:rPr lang="en-ID" smtClean="0"/>
              <a:pPr/>
              <a:t>‹#›</a:t>
            </a:fld>
            <a:endParaRPr lang="en-ID"/>
          </a:p>
        </p:txBody>
      </p:sp>
      <p:cxnSp>
        <p:nvCxnSpPr>
          <p:cNvPr id="7" name="Straight Connector 6">
            <a:extLst>
              <a:ext uri="{FF2B5EF4-FFF2-40B4-BE49-F238E27FC236}">
                <a16:creationId xmlns:a16="http://schemas.microsoft.com/office/drawing/2014/main" id="{5CF04B09-1A7D-CD09-9E5B-09170332481C}"/>
              </a:ext>
            </a:extLst>
          </p:cNvPr>
          <p:cNvCxnSpPr>
            <a:cxnSpLocks/>
          </p:cNvCxnSpPr>
          <p:nvPr userDrawn="1"/>
        </p:nvCxnSpPr>
        <p:spPr>
          <a:xfrm>
            <a:off x="11232092" y="584200"/>
            <a:ext cx="0" cy="56515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3510AC3A-CC83-7780-52B0-4D3C67D3446B}"/>
              </a:ext>
            </a:extLst>
          </p:cNvPr>
          <p:cNvSpPr>
            <a:spLocks noGrp="1"/>
          </p:cNvSpPr>
          <p:nvPr>
            <p:ph type="title"/>
          </p:nvPr>
        </p:nvSpPr>
        <p:spPr>
          <a:xfrm>
            <a:off x="660399" y="584200"/>
            <a:ext cx="9504364" cy="1130300"/>
          </a:xfrm>
        </p:spPr>
        <p:txBody>
          <a:bodyPr anchor="ctr">
            <a:noAutofit/>
          </a:bodyPr>
          <a:lstStyle/>
          <a:p>
            <a:r>
              <a:rPr lang="en-US"/>
              <a:t>Click to edit Master title style</a:t>
            </a:r>
            <a:endParaRPr lang="en-ID"/>
          </a:p>
        </p:txBody>
      </p:sp>
      <p:sp>
        <p:nvSpPr>
          <p:cNvPr id="4" name="Text Placeholder 29">
            <a:extLst>
              <a:ext uri="{FF2B5EF4-FFF2-40B4-BE49-F238E27FC236}">
                <a16:creationId xmlns:a16="http://schemas.microsoft.com/office/drawing/2014/main" id="{A010FC3F-7C3D-BB0B-BB29-06436B258EA5}"/>
              </a:ext>
            </a:extLst>
          </p:cNvPr>
          <p:cNvSpPr>
            <a:spLocks noGrp="1"/>
          </p:cNvSpPr>
          <p:nvPr userDrawn="1">
            <p:ph type="body" sz="quarter" idx="18" hasCustomPrompt="1"/>
          </p:nvPr>
        </p:nvSpPr>
        <p:spPr>
          <a:xfrm rot="5400000">
            <a:off x="395037" y="2234886"/>
            <a:ext cx="649031" cy="118307"/>
          </a:xfrm>
          <a:prstGeom prst="rect">
            <a:avLst/>
          </a:prstGeom>
          <a:gradFill flip="none" rotWithShape="1">
            <a:gsLst>
              <a:gs pos="50000">
                <a:schemeClr val="accent1"/>
              </a:gs>
              <a:gs pos="50000">
                <a:schemeClr val="accent2"/>
              </a:gs>
            </a:gsLst>
            <a:lin ang="0" scaled="1"/>
            <a:tileRect/>
          </a:gradFill>
        </p:spPr>
        <p:txBody>
          <a:bodyPr lIns="0" tIns="0" rIns="0" bIns="0" anchor="ctr">
            <a:noAutofit/>
          </a:bodyPr>
          <a:lstStyle>
            <a:lvl1pPr marL="0" indent="0" algn="ctr">
              <a:lnSpc>
                <a:spcPct val="100000"/>
              </a:lnSpc>
              <a:spcBef>
                <a:spcPts val="0"/>
              </a:spcBef>
              <a:buNone/>
              <a:defRPr sz="1000" b="1">
                <a:solidFill>
                  <a:schemeClr val="tx1">
                    <a:alpha val="0"/>
                  </a:schemeClr>
                </a:solidFill>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ID"/>
              <a:t>.</a:t>
            </a:r>
          </a:p>
        </p:txBody>
      </p:sp>
      <p:sp>
        <p:nvSpPr>
          <p:cNvPr id="30" name="Text Placeholder 29">
            <a:extLst>
              <a:ext uri="{FF2B5EF4-FFF2-40B4-BE49-F238E27FC236}">
                <a16:creationId xmlns:a16="http://schemas.microsoft.com/office/drawing/2014/main" id="{E590CCAE-6A01-821D-5562-8116DE0DE250}"/>
              </a:ext>
            </a:extLst>
          </p:cNvPr>
          <p:cNvSpPr>
            <a:spLocks noGrp="1"/>
          </p:cNvSpPr>
          <p:nvPr>
            <p:ph type="body" sz="quarter" idx="19"/>
          </p:nvPr>
        </p:nvSpPr>
        <p:spPr>
          <a:xfrm>
            <a:off x="959907" y="1969523"/>
            <a:ext cx="9204856" cy="649030"/>
          </a:xfrm>
          <a:prstGeom prst="rect">
            <a:avLst/>
          </a:prstGeom>
        </p:spPr>
        <p:txBody>
          <a:bodyPr lIns="0" tIns="0" rIns="0" bIns="0" anchor="ctr">
            <a:noAutofit/>
          </a:bodyPr>
          <a:lstStyle>
            <a:lvl1pPr marL="0" indent="0">
              <a:buNone/>
              <a:defRPr sz="1800" b="0">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6" name="Text Placeholder 29">
            <a:extLst>
              <a:ext uri="{FF2B5EF4-FFF2-40B4-BE49-F238E27FC236}">
                <a16:creationId xmlns:a16="http://schemas.microsoft.com/office/drawing/2014/main" id="{B25926FE-A39F-A47E-9D0C-D054C297F88B}"/>
              </a:ext>
            </a:extLst>
          </p:cNvPr>
          <p:cNvSpPr>
            <a:spLocks noGrp="1"/>
          </p:cNvSpPr>
          <p:nvPr>
            <p:ph type="body" sz="quarter" idx="20" hasCustomPrompt="1"/>
          </p:nvPr>
        </p:nvSpPr>
        <p:spPr>
          <a:xfrm rot="5400000">
            <a:off x="395037" y="3138939"/>
            <a:ext cx="649031" cy="118307"/>
          </a:xfrm>
          <a:prstGeom prst="rect">
            <a:avLst/>
          </a:prstGeom>
          <a:gradFill flip="none" rotWithShape="1">
            <a:gsLst>
              <a:gs pos="50000">
                <a:schemeClr val="accent1"/>
              </a:gs>
              <a:gs pos="50000">
                <a:schemeClr val="accent2"/>
              </a:gs>
            </a:gsLst>
            <a:lin ang="0" scaled="1"/>
            <a:tileRect/>
          </a:gradFill>
        </p:spPr>
        <p:txBody>
          <a:bodyPr lIns="0" tIns="0" rIns="0" bIns="0" anchor="ctr">
            <a:noAutofit/>
          </a:bodyPr>
          <a:lstStyle>
            <a:lvl1pPr marL="0" indent="0" algn="ctr">
              <a:lnSpc>
                <a:spcPct val="100000"/>
              </a:lnSpc>
              <a:spcBef>
                <a:spcPts val="0"/>
              </a:spcBef>
              <a:buNone/>
              <a:defRPr sz="1000" b="1">
                <a:solidFill>
                  <a:schemeClr val="tx1">
                    <a:alpha val="0"/>
                  </a:schemeClr>
                </a:solidFill>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ID"/>
              <a:t>.</a:t>
            </a:r>
          </a:p>
        </p:txBody>
      </p:sp>
      <p:sp>
        <p:nvSpPr>
          <p:cNvPr id="8" name="Text Placeholder 29">
            <a:extLst>
              <a:ext uri="{FF2B5EF4-FFF2-40B4-BE49-F238E27FC236}">
                <a16:creationId xmlns:a16="http://schemas.microsoft.com/office/drawing/2014/main" id="{E8B8D62B-8F6C-CEFF-B518-63B43F9955DD}"/>
              </a:ext>
            </a:extLst>
          </p:cNvPr>
          <p:cNvSpPr>
            <a:spLocks noGrp="1"/>
          </p:cNvSpPr>
          <p:nvPr>
            <p:ph type="body" sz="quarter" idx="21"/>
          </p:nvPr>
        </p:nvSpPr>
        <p:spPr>
          <a:xfrm>
            <a:off x="959907" y="2873576"/>
            <a:ext cx="9204856" cy="649030"/>
          </a:xfrm>
          <a:prstGeom prst="rect">
            <a:avLst/>
          </a:prstGeom>
        </p:spPr>
        <p:txBody>
          <a:bodyPr lIns="0" tIns="0" rIns="0" bIns="0" anchor="ctr">
            <a:noAutofit/>
          </a:bodyPr>
          <a:lstStyle>
            <a:lvl1pPr marL="0" indent="0">
              <a:buNone/>
              <a:defRPr sz="1800" b="0">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9" name="Text Placeholder 29">
            <a:extLst>
              <a:ext uri="{FF2B5EF4-FFF2-40B4-BE49-F238E27FC236}">
                <a16:creationId xmlns:a16="http://schemas.microsoft.com/office/drawing/2014/main" id="{D9426FAB-02AD-DD59-DC72-BC9EEE2AB2A7}"/>
              </a:ext>
            </a:extLst>
          </p:cNvPr>
          <p:cNvSpPr>
            <a:spLocks noGrp="1"/>
          </p:cNvSpPr>
          <p:nvPr>
            <p:ph type="body" sz="quarter" idx="22" hasCustomPrompt="1"/>
          </p:nvPr>
        </p:nvSpPr>
        <p:spPr>
          <a:xfrm rot="5400000">
            <a:off x="395037" y="4042992"/>
            <a:ext cx="649031" cy="118307"/>
          </a:xfrm>
          <a:prstGeom prst="rect">
            <a:avLst/>
          </a:prstGeom>
          <a:gradFill flip="none" rotWithShape="1">
            <a:gsLst>
              <a:gs pos="50000">
                <a:schemeClr val="accent1"/>
              </a:gs>
              <a:gs pos="50000">
                <a:schemeClr val="accent2"/>
              </a:gs>
            </a:gsLst>
            <a:lin ang="0" scaled="1"/>
            <a:tileRect/>
          </a:gradFill>
        </p:spPr>
        <p:txBody>
          <a:bodyPr lIns="0" tIns="0" rIns="0" bIns="0" anchor="ctr">
            <a:noAutofit/>
          </a:bodyPr>
          <a:lstStyle>
            <a:lvl1pPr marL="0" indent="0" algn="ctr">
              <a:lnSpc>
                <a:spcPct val="100000"/>
              </a:lnSpc>
              <a:spcBef>
                <a:spcPts val="0"/>
              </a:spcBef>
              <a:buNone/>
              <a:defRPr sz="1000" b="1">
                <a:solidFill>
                  <a:schemeClr val="tx1">
                    <a:alpha val="0"/>
                  </a:schemeClr>
                </a:solidFill>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ID"/>
              <a:t>.</a:t>
            </a:r>
          </a:p>
        </p:txBody>
      </p:sp>
      <p:sp>
        <p:nvSpPr>
          <p:cNvPr id="11" name="Text Placeholder 29">
            <a:extLst>
              <a:ext uri="{FF2B5EF4-FFF2-40B4-BE49-F238E27FC236}">
                <a16:creationId xmlns:a16="http://schemas.microsoft.com/office/drawing/2014/main" id="{AE264164-69B1-4DA3-C01E-FD475744DD83}"/>
              </a:ext>
            </a:extLst>
          </p:cNvPr>
          <p:cNvSpPr>
            <a:spLocks noGrp="1"/>
          </p:cNvSpPr>
          <p:nvPr>
            <p:ph type="body" sz="quarter" idx="23"/>
          </p:nvPr>
        </p:nvSpPr>
        <p:spPr>
          <a:xfrm>
            <a:off x="959907" y="3777629"/>
            <a:ext cx="9204856" cy="649030"/>
          </a:xfrm>
          <a:prstGeom prst="rect">
            <a:avLst/>
          </a:prstGeom>
        </p:spPr>
        <p:txBody>
          <a:bodyPr lIns="0" tIns="0" rIns="0" bIns="0" anchor="ctr">
            <a:noAutofit/>
          </a:bodyPr>
          <a:lstStyle>
            <a:lvl1pPr marL="0" indent="0">
              <a:buNone/>
              <a:defRPr sz="1800" b="0">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12" name="Text Placeholder 29">
            <a:extLst>
              <a:ext uri="{FF2B5EF4-FFF2-40B4-BE49-F238E27FC236}">
                <a16:creationId xmlns:a16="http://schemas.microsoft.com/office/drawing/2014/main" id="{2F571D9E-4420-0845-AB4F-23FD620CDF06}"/>
              </a:ext>
            </a:extLst>
          </p:cNvPr>
          <p:cNvSpPr>
            <a:spLocks noGrp="1"/>
          </p:cNvSpPr>
          <p:nvPr>
            <p:ph type="body" sz="quarter" idx="24" hasCustomPrompt="1"/>
          </p:nvPr>
        </p:nvSpPr>
        <p:spPr>
          <a:xfrm rot="5400000">
            <a:off x="395037" y="4947045"/>
            <a:ext cx="649031" cy="118307"/>
          </a:xfrm>
          <a:prstGeom prst="rect">
            <a:avLst/>
          </a:prstGeom>
          <a:gradFill flip="none" rotWithShape="1">
            <a:gsLst>
              <a:gs pos="50000">
                <a:schemeClr val="accent1"/>
              </a:gs>
              <a:gs pos="50000">
                <a:schemeClr val="accent2"/>
              </a:gs>
            </a:gsLst>
            <a:lin ang="0" scaled="1"/>
            <a:tileRect/>
          </a:gradFill>
        </p:spPr>
        <p:txBody>
          <a:bodyPr lIns="0" tIns="0" rIns="0" bIns="0" anchor="ctr">
            <a:noAutofit/>
          </a:bodyPr>
          <a:lstStyle>
            <a:lvl1pPr marL="0" indent="0" algn="ctr">
              <a:lnSpc>
                <a:spcPct val="100000"/>
              </a:lnSpc>
              <a:spcBef>
                <a:spcPts val="0"/>
              </a:spcBef>
              <a:buNone/>
              <a:defRPr sz="1000" b="1">
                <a:solidFill>
                  <a:schemeClr val="tx1">
                    <a:alpha val="0"/>
                  </a:schemeClr>
                </a:solidFill>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ID"/>
              <a:t>.</a:t>
            </a:r>
          </a:p>
        </p:txBody>
      </p:sp>
      <p:sp>
        <p:nvSpPr>
          <p:cNvPr id="13" name="Text Placeholder 29">
            <a:extLst>
              <a:ext uri="{FF2B5EF4-FFF2-40B4-BE49-F238E27FC236}">
                <a16:creationId xmlns:a16="http://schemas.microsoft.com/office/drawing/2014/main" id="{CC35C0B9-6D3A-46CE-3183-009A9CB30964}"/>
              </a:ext>
            </a:extLst>
          </p:cNvPr>
          <p:cNvSpPr>
            <a:spLocks noGrp="1"/>
          </p:cNvSpPr>
          <p:nvPr>
            <p:ph type="body" sz="quarter" idx="25"/>
          </p:nvPr>
        </p:nvSpPr>
        <p:spPr>
          <a:xfrm>
            <a:off x="959907" y="4681682"/>
            <a:ext cx="9204856" cy="649030"/>
          </a:xfrm>
          <a:prstGeom prst="rect">
            <a:avLst/>
          </a:prstGeom>
        </p:spPr>
        <p:txBody>
          <a:bodyPr lIns="0" tIns="0" rIns="0" bIns="0" anchor="ctr">
            <a:noAutofit/>
          </a:bodyPr>
          <a:lstStyle>
            <a:lvl1pPr marL="0" indent="0">
              <a:buNone/>
              <a:defRPr sz="1800" b="0">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14" name="Text Placeholder 29">
            <a:extLst>
              <a:ext uri="{FF2B5EF4-FFF2-40B4-BE49-F238E27FC236}">
                <a16:creationId xmlns:a16="http://schemas.microsoft.com/office/drawing/2014/main" id="{6A7B1F5F-EA53-1D43-5D0C-31CC743CE058}"/>
              </a:ext>
            </a:extLst>
          </p:cNvPr>
          <p:cNvSpPr>
            <a:spLocks noGrp="1"/>
          </p:cNvSpPr>
          <p:nvPr>
            <p:ph type="body" sz="quarter" idx="26" hasCustomPrompt="1"/>
          </p:nvPr>
        </p:nvSpPr>
        <p:spPr>
          <a:xfrm rot="5400000">
            <a:off x="395037" y="5851098"/>
            <a:ext cx="649031" cy="118307"/>
          </a:xfrm>
          <a:prstGeom prst="rect">
            <a:avLst/>
          </a:prstGeom>
          <a:gradFill flip="none" rotWithShape="1">
            <a:gsLst>
              <a:gs pos="50000">
                <a:schemeClr val="accent1"/>
              </a:gs>
              <a:gs pos="50000">
                <a:schemeClr val="accent2"/>
              </a:gs>
            </a:gsLst>
            <a:lin ang="0" scaled="1"/>
            <a:tileRect/>
          </a:gradFill>
        </p:spPr>
        <p:txBody>
          <a:bodyPr lIns="0" tIns="0" rIns="0" bIns="0" anchor="ctr">
            <a:noAutofit/>
          </a:bodyPr>
          <a:lstStyle>
            <a:lvl1pPr marL="0" indent="0" algn="ctr">
              <a:lnSpc>
                <a:spcPct val="100000"/>
              </a:lnSpc>
              <a:spcBef>
                <a:spcPts val="0"/>
              </a:spcBef>
              <a:buNone/>
              <a:defRPr sz="1000" b="1">
                <a:solidFill>
                  <a:schemeClr val="tx1">
                    <a:alpha val="0"/>
                  </a:schemeClr>
                </a:solidFill>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ID"/>
              <a:t>.</a:t>
            </a:r>
          </a:p>
        </p:txBody>
      </p:sp>
      <p:sp>
        <p:nvSpPr>
          <p:cNvPr id="15" name="Text Placeholder 29">
            <a:extLst>
              <a:ext uri="{FF2B5EF4-FFF2-40B4-BE49-F238E27FC236}">
                <a16:creationId xmlns:a16="http://schemas.microsoft.com/office/drawing/2014/main" id="{1D6015BE-3F5B-14ED-2F74-F79723DA3C50}"/>
              </a:ext>
            </a:extLst>
          </p:cNvPr>
          <p:cNvSpPr>
            <a:spLocks noGrp="1"/>
          </p:cNvSpPr>
          <p:nvPr>
            <p:ph type="body" sz="quarter" idx="27"/>
          </p:nvPr>
        </p:nvSpPr>
        <p:spPr>
          <a:xfrm>
            <a:off x="959907" y="5585735"/>
            <a:ext cx="9204856" cy="649030"/>
          </a:xfrm>
          <a:prstGeom prst="rect">
            <a:avLst/>
          </a:prstGeom>
        </p:spPr>
        <p:txBody>
          <a:bodyPr lIns="0" tIns="0" rIns="0" bIns="0" anchor="ctr">
            <a:noAutofit/>
          </a:bodyPr>
          <a:lstStyle>
            <a:lvl1pPr marL="0" indent="0">
              <a:buNone/>
              <a:defRPr sz="1800" b="0">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Tree>
    <p:extLst>
      <p:ext uri="{BB962C8B-B14F-4D97-AF65-F5344CB8AC3E}">
        <p14:creationId xmlns:p14="http://schemas.microsoft.com/office/powerpoint/2010/main" val="93194146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S02V3">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1173478" y="2247900"/>
            <a:ext cx="9845042" cy="2362200"/>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1307304" y="2380828"/>
            <a:ext cx="9577389" cy="2096346"/>
          </a:xfrm>
        </p:spPr>
        <p:txBody>
          <a:bodyPr>
            <a:noAutofit/>
          </a:bodyPr>
          <a:lstStyle>
            <a:lvl1pPr algn="ctr">
              <a:defRPr sz="4400">
                <a:solidFill>
                  <a:schemeClr val="tx1"/>
                </a:solidFill>
                <a:latin typeface="+mj-lt"/>
                <a:cs typeface="Poppins" pitchFamily="2" charset="77"/>
              </a:defRPr>
            </a:lvl1pPr>
          </a:lstStyle>
          <a:p>
            <a:r>
              <a:rPr lang="en-US"/>
              <a:t>Click to edit Master title style</a:t>
            </a:r>
          </a:p>
        </p:txBody>
      </p:sp>
      <p:cxnSp>
        <p:nvCxnSpPr>
          <p:cNvPr id="11" name="Straight Connector 10">
            <a:extLst>
              <a:ext uri="{FF2B5EF4-FFF2-40B4-BE49-F238E27FC236}">
                <a16:creationId xmlns:a16="http://schemas.microsoft.com/office/drawing/2014/main" id="{0CA0C2D1-06AD-3620-044D-2EAE71AC87AC}"/>
              </a:ext>
            </a:extLst>
          </p:cNvPr>
          <p:cNvCxnSpPr>
            <a:cxnSpLocks/>
          </p:cNvCxnSpPr>
          <p:nvPr userDrawn="1"/>
        </p:nvCxnSpPr>
        <p:spPr>
          <a:xfrm>
            <a:off x="1638300" y="584994"/>
            <a:ext cx="4267200" cy="0"/>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a:cxnSpLocks/>
          </p:cNvCxnSpPr>
          <p:nvPr userDrawn="1"/>
        </p:nvCxnSpPr>
        <p:spPr>
          <a:xfrm>
            <a:off x="10345266" y="584994"/>
            <a:ext cx="1259359" cy="0"/>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1307304" y="4720412"/>
            <a:ext cx="9577389" cy="365126"/>
          </a:xfrm>
        </p:spPr>
        <p:txBody>
          <a:bodyPr vert="horz" lIns="91440" tIns="45720" rIns="91440" bIns="45720" rtlCol="0">
            <a:noAutofit/>
          </a:bodyPr>
          <a:lstStyle>
            <a:lvl1pPr marL="0" indent="0" algn="ctr">
              <a:buNone/>
              <a:defRPr lang="en-US" sz="1800" b="1" dirty="0">
                <a:solidFill>
                  <a:schemeClr val="tx1"/>
                </a:solidFill>
              </a:defRPr>
            </a:lvl1pPr>
          </a:lstStyle>
          <a:p>
            <a:pPr marL="228600" lvl="0" indent="-228600">
              <a:lnSpc>
                <a:spcPct val="100000"/>
              </a:lnSpc>
              <a:spcBef>
                <a:spcPts val="0"/>
              </a:spcBef>
            </a:pPr>
            <a:r>
              <a:rPr lang="en-US"/>
              <a:t>Click to edit</a:t>
            </a:r>
          </a:p>
        </p:txBody>
      </p: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1307304" y="5123408"/>
            <a:ext cx="9577389" cy="365126"/>
          </a:xfrm>
        </p:spPr>
        <p:txBody>
          <a:bodyPr vert="horz" lIns="91440" tIns="45720" rIns="91440" bIns="45720" rtlCol="0" anchor="ctr">
            <a:noAutofit/>
          </a:bodyPr>
          <a:lstStyle>
            <a:lvl1pPr marL="0" indent="0" algn="ctr">
              <a:buNone/>
              <a:defRPr lang="en-US" sz="1600" dirty="0">
                <a:solidFill>
                  <a:schemeClr val="tx1"/>
                </a:solidFill>
              </a:defRPr>
            </a:lvl1pPr>
          </a:lstStyle>
          <a:p>
            <a:pPr marL="228600" lvl="0" indent="-228600">
              <a:lnSpc>
                <a:spcPct val="100000"/>
              </a:lnSpc>
              <a:spcBef>
                <a:spcPts val="0"/>
              </a:spcBef>
            </a:pPr>
            <a:r>
              <a:rPr lang="en-US"/>
              <a:t>Click to edit</a:t>
            </a:r>
          </a:p>
        </p:txBody>
      </p:sp>
    </p:spTree>
    <p:extLst>
      <p:ext uri="{BB962C8B-B14F-4D97-AF65-F5344CB8AC3E}">
        <p14:creationId xmlns:p14="http://schemas.microsoft.com/office/powerpoint/2010/main" val="1058303848"/>
      </p:ext>
    </p:extLst>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ummary S04V2">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9E07B22B-A44D-F2A4-2E8C-8BD03927093A}"/>
              </a:ext>
            </a:extLst>
          </p:cNvPr>
          <p:cNvSpPr>
            <a:spLocks noGrp="1"/>
          </p:cNvSpPr>
          <p:nvPr>
            <p:ph type="ftr" sz="quarter" idx="3"/>
          </p:nvPr>
        </p:nvSpPr>
        <p:spPr>
          <a:xfrm>
            <a:off x="11232092" y="584200"/>
            <a:ext cx="959908" cy="5651500"/>
          </a:xfrm>
          <a:prstGeom prst="rect">
            <a:avLst/>
          </a:prstGeom>
        </p:spPr>
        <p:txBody>
          <a:bodyPr vert="vert" lIns="91440" tIns="45720" rIns="91440" bIns="45720" rtlCol="0" anchor="ctr"/>
          <a:lstStyle>
            <a:lvl1pPr algn="l">
              <a:defRPr sz="1200">
                <a:solidFill>
                  <a:schemeClr val="accent1"/>
                </a:solidFill>
                <a:latin typeface="Montserrat SemiBold" pitchFamily="2" charset="0"/>
              </a:defRPr>
            </a:lvl1pPr>
          </a:lstStyle>
          <a:p>
            <a:r>
              <a:rPr lang="en-US"/>
              <a:t>PRESENTATION TITLE</a:t>
            </a:r>
            <a:endParaRPr lang="en-ID"/>
          </a:p>
        </p:txBody>
      </p:sp>
      <p:sp>
        <p:nvSpPr>
          <p:cNvPr id="3" name="Slide Number Placeholder 5">
            <a:extLst>
              <a:ext uri="{FF2B5EF4-FFF2-40B4-BE49-F238E27FC236}">
                <a16:creationId xmlns:a16="http://schemas.microsoft.com/office/drawing/2014/main" id="{02DED7DA-C869-FA0A-4471-923F6E969D40}"/>
              </a:ext>
            </a:extLst>
          </p:cNvPr>
          <p:cNvSpPr>
            <a:spLocks noGrp="1"/>
          </p:cNvSpPr>
          <p:nvPr>
            <p:ph type="sldNum" sz="quarter" idx="4"/>
          </p:nvPr>
        </p:nvSpPr>
        <p:spPr>
          <a:xfrm>
            <a:off x="11209338" y="6409951"/>
            <a:ext cx="982662" cy="273799"/>
          </a:xfrm>
          <a:prstGeom prst="rect">
            <a:avLst/>
          </a:prstGeom>
        </p:spPr>
        <p:txBody>
          <a:bodyPr vert="horz" lIns="91440" tIns="45720" rIns="91440" bIns="45720" rtlCol="0" anchor="b"/>
          <a:lstStyle>
            <a:lvl1pPr algn="ctr">
              <a:defRPr sz="1200">
                <a:solidFill>
                  <a:schemeClr val="accent1"/>
                </a:solidFill>
                <a:latin typeface="Montserrat SemiBold" pitchFamily="2" charset="0"/>
              </a:defRPr>
            </a:lvl1pPr>
          </a:lstStyle>
          <a:p>
            <a:fld id="{5E0C3BBE-9543-48E5-A6E1-C646F9A01966}" type="slidenum">
              <a:rPr lang="en-ID" smtClean="0"/>
              <a:pPr/>
              <a:t>‹#›</a:t>
            </a:fld>
            <a:endParaRPr lang="en-ID"/>
          </a:p>
        </p:txBody>
      </p:sp>
      <p:cxnSp>
        <p:nvCxnSpPr>
          <p:cNvPr id="7" name="Straight Connector 6">
            <a:extLst>
              <a:ext uri="{FF2B5EF4-FFF2-40B4-BE49-F238E27FC236}">
                <a16:creationId xmlns:a16="http://schemas.microsoft.com/office/drawing/2014/main" id="{5CF04B09-1A7D-CD09-9E5B-09170332481C}"/>
              </a:ext>
            </a:extLst>
          </p:cNvPr>
          <p:cNvCxnSpPr>
            <a:cxnSpLocks/>
          </p:cNvCxnSpPr>
          <p:nvPr userDrawn="1"/>
        </p:nvCxnSpPr>
        <p:spPr>
          <a:xfrm>
            <a:off x="11232092" y="584200"/>
            <a:ext cx="0" cy="56515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3510AC3A-CC83-7780-52B0-4D3C67D3446B}"/>
              </a:ext>
            </a:extLst>
          </p:cNvPr>
          <p:cNvSpPr>
            <a:spLocks noGrp="1"/>
          </p:cNvSpPr>
          <p:nvPr>
            <p:ph type="title"/>
          </p:nvPr>
        </p:nvSpPr>
        <p:spPr>
          <a:xfrm>
            <a:off x="660399" y="584200"/>
            <a:ext cx="9504364" cy="1130300"/>
          </a:xfrm>
        </p:spPr>
        <p:txBody>
          <a:bodyPr anchor="ctr">
            <a:noAutofit/>
          </a:bodyPr>
          <a:lstStyle/>
          <a:p>
            <a:r>
              <a:rPr lang="en-US"/>
              <a:t>Click to edit Master title style</a:t>
            </a:r>
            <a:endParaRPr lang="en-ID"/>
          </a:p>
        </p:txBody>
      </p:sp>
      <p:sp>
        <p:nvSpPr>
          <p:cNvPr id="4" name="Text Placeholder 29">
            <a:extLst>
              <a:ext uri="{FF2B5EF4-FFF2-40B4-BE49-F238E27FC236}">
                <a16:creationId xmlns:a16="http://schemas.microsoft.com/office/drawing/2014/main" id="{A010FC3F-7C3D-BB0B-BB29-06436B258EA5}"/>
              </a:ext>
            </a:extLst>
          </p:cNvPr>
          <p:cNvSpPr>
            <a:spLocks noGrp="1"/>
          </p:cNvSpPr>
          <p:nvPr userDrawn="1">
            <p:ph type="body" sz="quarter" idx="18" hasCustomPrompt="1"/>
          </p:nvPr>
        </p:nvSpPr>
        <p:spPr>
          <a:xfrm rot="5400000">
            <a:off x="4820988" y="2234886"/>
            <a:ext cx="649031" cy="118307"/>
          </a:xfrm>
          <a:prstGeom prst="rect">
            <a:avLst/>
          </a:prstGeom>
          <a:gradFill flip="none" rotWithShape="1">
            <a:gsLst>
              <a:gs pos="50000">
                <a:schemeClr val="accent1"/>
              </a:gs>
              <a:gs pos="50000">
                <a:schemeClr val="accent2"/>
              </a:gs>
            </a:gsLst>
            <a:lin ang="0" scaled="1"/>
            <a:tileRect/>
          </a:gradFill>
        </p:spPr>
        <p:txBody>
          <a:bodyPr lIns="0" tIns="0" rIns="0" bIns="0" anchor="ctr">
            <a:noAutofit/>
          </a:bodyPr>
          <a:lstStyle>
            <a:lvl1pPr marL="0" indent="0" algn="ctr">
              <a:lnSpc>
                <a:spcPct val="100000"/>
              </a:lnSpc>
              <a:spcBef>
                <a:spcPts val="0"/>
              </a:spcBef>
              <a:buNone/>
              <a:defRPr sz="1000" b="1">
                <a:solidFill>
                  <a:schemeClr val="tx1">
                    <a:alpha val="0"/>
                  </a:schemeClr>
                </a:solidFill>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ID"/>
              <a:t>.</a:t>
            </a:r>
          </a:p>
        </p:txBody>
      </p:sp>
      <p:sp>
        <p:nvSpPr>
          <p:cNvPr id="30" name="Text Placeholder 29">
            <a:extLst>
              <a:ext uri="{FF2B5EF4-FFF2-40B4-BE49-F238E27FC236}">
                <a16:creationId xmlns:a16="http://schemas.microsoft.com/office/drawing/2014/main" id="{E590CCAE-6A01-821D-5562-8116DE0DE250}"/>
              </a:ext>
            </a:extLst>
          </p:cNvPr>
          <p:cNvSpPr>
            <a:spLocks noGrp="1"/>
          </p:cNvSpPr>
          <p:nvPr>
            <p:ph type="body" sz="quarter" idx="19"/>
          </p:nvPr>
        </p:nvSpPr>
        <p:spPr>
          <a:xfrm>
            <a:off x="5385858" y="1969523"/>
            <a:ext cx="5679017" cy="649030"/>
          </a:xfrm>
          <a:prstGeom prst="rect">
            <a:avLst/>
          </a:prstGeom>
        </p:spPr>
        <p:txBody>
          <a:bodyPr lIns="0" tIns="0" rIns="0" bIns="0" anchor="ctr">
            <a:noAutofit/>
          </a:bodyPr>
          <a:lstStyle>
            <a:lvl1pPr marL="0" indent="0">
              <a:buNone/>
              <a:defRPr sz="1800" b="0">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6" name="Text Placeholder 29">
            <a:extLst>
              <a:ext uri="{FF2B5EF4-FFF2-40B4-BE49-F238E27FC236}">
                <a16:creationId xmlns:a16="http://schemas.microsoft.com/office/drawing/2014/main" id="{B25926FE-A39F-A47E-9D0C-D054C297F88B}"/>
              </a:ext>
            </a:extLst>
          </p:cNvPr>
          <p:cNvSpPr>
            <a:spLocks noGrp="1"/>
          </p:cNvSpPr>
          <p:nvPr>
            <p:ph type="body" sz="quarter" idx="20" hasCustomPrompt="1"/>
          </p:nvPr>
        </p:nvSpPr>
        <p:spPr>
          <a:xfrm rot="5400000">
            <a:off x="4820988" y="3138939"/>
            <a:ext cx="649031" cy="118307"/>
          </a:xfrm>
          <a:prstGeom prst="rect">
            <a:avLst/>
          </a:prstGeom>
          <a:gradFill flip="none" rotWithShape="1">
            <a:gsLst>
              <a:gs pos="50000">
                <a:schemeClr val="accent1"/>
              </a:gs>
              <a:gs pos="50000">
                <a:schemeClr val="accent2"/>
              </a:gs>
            </a:gsLst>
            <a:lin ang="0" scaled="1"/>
            <a:tileRect/>
          </a:gradFill>
        </p:spPr>
        <p:txBody>
          <a:bodyPr lIns="0" tIns="0" rIns="0" bIns="0" anchor="ctr">
            <a:noAutofit/>
          </a:bodyPr>
          <a:lstStyle>
            <a:lvl1pPr marL="0" indent="0" algn="ctr">
              <a:lnSpc>
                <a:spcPct val="100000"/>
              </a:lnSpc>
              <a:spcBef>
                <a:spcPts val="0"/>
              </a:spcBef>
              <a:buNone/>
              <a:defRPr sz="1000" b="1">
                <a:solidFill>
                  <a:schemeClr val="tx1">
                    <a:alpha val="0"/>
                  </a:schemeClr>
                </a:solidFill>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ID"/>
              <a:t>.</a:t>
            </a:r>
          </a:p>
        </p:txBody>
      </p:sp>
      <p:sp>
        <p:nvSpPr>
          <p:cNvPr id="8" name="Text Placeholder 29">
            <a:extLst>
              <a:ext uri="{FF2B5EF4-FFF2-40B4-BE49-F238E27FC236}">
                <a16:creationId xmlns:a16="http://schemas.microsoft.com/office/drawing/2014/main" id="{E8B8D62B-8F6C-CEFF-B518-63B43F9955DD}"/>
              </a:ext>
            </a:extLst>
          </p:cNvPr>
          <p:cNvSpPr>
            <a:spLocks noGrp="1"/>
          </p:cNvSpPr>
          <p:nvPr>
            <p:ph type="body" sz="quarter" idx="21"/>
          </p:nvPr>
        </p:nvSpPr>
        <p:spPr>
          <a:xfrm>
            <a:off x="5385858" y="2873576"/>
            <a:ext cx="5679017" cy="649030"/>
          </a:xfrm>
          <a:prstGeom prst="rect">
            <a:avLst/>
          </a:prstGeom>
        </p:spPr>
        <p:txBody>
          <a:bodyPr lIns="0" tIns="0" rIns="0" bIns="0" anchor="ctr">
            <a:noAutofit/>
          </a:bodyPr>
          <a:lstStyle>
            <a:lvl1pPr marL="0" indent="0">
              <a:buNone/>
              <a:defRPr sz="1800" b="0">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9" name="Text Placeholder 29">
            <a:extLst>
              <a:ext uri="{FF2B5EF4-FFF2-40B4-BE49-F238E27FC236}">
                <a16:creationId xmlns:a16="http://schemas.microsoft.com/office/drawing/2014/main" id="{D9426FAB-02AD-DD59-DC72-BC9EEE2AB2A7}"/>
              </a:ext>
            </a:extLst>
          </p:cNvPr>
          <p:cNvSpPr>
            <a:spLocks noGrp="1"/>
          </p:cNvSpPr>
          <p:nvPr>
            <p:ph type="body" sz="quarter" idx="22" hasCustomPrompt="1"/>
          </p:nvPr>
        </p:nvSpPr>
        <p:spPr>
          <a:xfrm rot="5400000">
            <a:off x="4820988" y="4042992"/>
            <a:ext cx="649031" cy="118307"/>
          </a:xfrm>
          <a:prstGeom prst="rect">
            <a:avLst/>
          </a:prstGeom>
          <a:gradFill flip="none" rotWithShape="1">
            <a:gsLst>
              <a:gs pos="50000">
                <a:schemeClr val="accent1"/>
              </a:gs>
              <a:gs pos="50000">
                <a:schemeClr val="accent2"/>
              </a:gs>
            </a:gsLst>
            <a:lin ang="0" scaled="1"/>
            <a:tileRect/>
          </a:gradFill>
        </p:spPr>
        <p:txBody>
          <a:bodyPr lIns="0" tIns="0" rIns="0" bIns="0" anchor="ctr">
            <a:noAutofit/>
          </a:bodyPr>
          <a:lstStyle>
            <a:lvl1pPr marL="0" indent="0" algn="ctr">
              <a:lnSpc>
                <a:spcPct val="100000"/>
              </a:lnSpc>
              <a:spcBef>
                <a:spcPts val="0"/>
              </a:spcBef>
              <a:buNone/>
              <a:defRPr sz="1000" b="1">
                <a:solidFill>
                  <a:schemeClr val="tx1">
                    <a:alpha val="0"/>
                  </a:schemeClr>
                </a:solidFill>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ID"/>
              <a:t>.</a:t>
            </a:r>
          </a:p>
        </p:txBody>
      </p:sp>
      <p:sp>
        <p:nvSpPr>
          <p:cNvPr id="11" name="Text Placeholder 29">
            <a:extLst>
              <a:ext uri="{FF2B5EF4-FFF2-40B4-BE49-F238E27FC236}">
                <a16:creationId xmlns:a16="http://schemas.microsoft.com/office/drawing/2014/main" id="{AE264164-69B1-4DA3-C01E-FD475744DD83}"/>
              </a:ext>
            </a:extLst>
          </p:cNvPr>
          <p:cNvSpPr>
            <a:spLocks noGrp="1"/>
          </p:cNvSpPr>
          <p:nvPr>
            <p:ph type="body" sz="quarter" idx="23"/>
          </p:nvPr>
        </p:nvSpPr>
        <p:spPr>
          <a:xfrm>
            <a:off x="5385858" y="3777629"/>
            <a:ext cx="5679017" cy="649030"/>
          </a:xfrm>
          <a:prstGeom prst="rect">
            <a:avLst/>
          </a:prstGeom>
        </p:spPr>
        <p:txBody>
          <a:bodyPr lIns="0" tIns="0" rIns="0" bIns="0" anchor="ctr">
            <a:noAutofit/>
          </a:bodyPr>
          <a:lstStyle>
            <a:lvl1pPr marL="0" indent="0">
              <a:buNone/>
              <a:defRPr sz="1800" b="0">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12" name="Text Placeholder 29">
            <a:extLst>
              <a:ext uri="{FF2B5EF4-FFF2-40B4-BE49-F238E27FC236}">
                <a16:creationId xmlns:a16="http://schemas.microsoft.com/office/drawing/2014/main" id="{2F571D9E-4420-0845-AB4F-23FD620CDF06}"/>
              </a:ext>
            </a:extLst>
          </p:cNvPr>
          <p:cNvSpPr>
            <a:spLocks noGrp="1"/>
          </p:cNvSpPr>
          <p:nvPr>
            <p:ph type="body" sz="quarter" idx="24" hasCustomPrompt="1"/>
          </p:nvPr>
        </p:nvSpPr>
        <p:spPr>
          <a:xfrm rot="5400000">
            <a:off x="4820988" y="4947045"/>
            <a:ext cx="649031" cy="118307"/>
          </a:xfrm>
          <a:prstGeom prst="rect">
            <a:avLst/>
          </a:prstGeom>
          <a:gradFill flip="none" rotWithShape="1">
            <a:gsLst>
              <a:gs pos="50000">
                <a:schemeClr val="accent1"/>
              </a:gs>
              <a:gs pos="50000">
                <a:schemeClr val="accent2"/>
              </a:gs>
            </a:gsLst>
            <a:lin ang="0" scaled="1"/>
            <a:tileRect/>
          </a:gradFill>
        </p:spPr>
        <p:txBody>
          <a:bodyPr lIns="0" tIns="0" rIns="0" bIns="0" anchor="ctr">
            <a:noAutofit/>
          </a:bodyPr>
          <a:lstStyle>
            <a:lvl1pPr marL="0" indent="0" algn="ctr">
              <a:lnSpc>
                <a:spcPct val="100000"/>
              </a:lnSpc>
              <a:spcBef>
                <a:spcPts val="0"/>
              </a:spcBef>
              <a:buNone/>
              <a:defRPr sz="1000" b="1">
                <a:solidFill>
                  <a:schemeClr val="tx1">
                    <a:alpha val="0"/>
                  </a:schemeClr>
                </a:solidFill>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ID"/>
              <a:t>.</a:t>
            </a:r>
          </a:p>
        </p:txBody>
      </p:sp>
      <p:sp>
        <p:nvSpPr>
          <p:cNvPr id="13" name="Text Placeholder 29">
            <a:extLst>
              <a:ext uri="{FF2B5EF4-FFF2-40B4-BE49-F238E27FC236}">
                <a16:creationId xmlns:a16="http://schemas.microsoft.com/office/drawing/2014/main" id="{CC35C0B9-6D3A-46CE-3183-009A9CB30964}"/>
              </a:ext>
            </a:extLst>
          </p:cNvPr>
          <p:cNvSpPr>
            <a:spLocks noGrp="1"/>
          </p:cNvSpPr>
          <p:nvPr>
            <p:ph type="body" sz="quarter" idx="25"/>
          </p:nvPr>
        </p:nvSpPr>
        <p:spPr>
          <a:xfrm>
            <a:off x="5385858" y="4681682"/>
            <a:ext cx="5679017" cy="649030"/>
          </a:xfrm>
          <a:prstGeom prst="rect">
            <a:avLst/>
          </a:prstGeom>
        </p:spPr>
        <p:txBody>
          <a:bodyPr lIns="0" tIns="0" rIns="0" bIns="0" anchor="ctr">
            <a:noAutofit/>
          </a:bodyPr>
          <a:lstStyle>
            <a:lvl1pPr marL="0" indent="0">
              <a:buNone/>
              <a:defRPr sz="1800" b="0">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14" name="Text Placeholder 29">
            <a:extLst>
              <a:ext uri="{FF2B5EF4-FFF2-40B4-BE49-F238E27FC236}">
                <a16:creationId xmlns:a16="http://schemas.microsoft.com/office/drawing/2014/main" id="{6A7B1F5F-EA53-1D43-5D0C-31CC743CE058}"/>
              </a:ext>
            </a:extLst>
          </p:cNvPr>
          <p:cNvSpPr>
            <a:spLocks noGrp="1"/>
          </p:cNvSpPr>
          <p:nvPr>
            <p:ph type="body" sz="quarter" idx="26" hasCustomPrompt="1"/>
          </p:nvPr>
        </p:nvSpPr>
        <p:spPr>
          <a:xfrm rot="5400000">
            <a:off x="4820988" y="5851098"/>
            <a:ext cx="649031" cy="118307"/>
          </a:xfrm>
          <a:prstGeom prst="rect">
            <a:avLst/>
          </a:prstGeom>
          <a:gradFill flip="none" rotWithShape="1">
            <a:gsLst>
              <a:gs pos="50000">
                <a:schemeClr val="accent1"/>
              </a:gs>
              <a:gs pos="50000">
                <a:schemeClr val="accent2"/>
              </a:gs>
            </a:gsLst>
            <a:lin ang="0" scaled="1"/>
            <a:tileRect/>
          </a:gradFill>
        </p:spPr>
        <p:txBody>
          <a:bodyPr lIns="0" tIns="0" rIns="0" bIns="0" anchor="ctr">
            <a:noAutofit/>
          </a:bodyPr>
          <a:lstStyle>
            <a:lvl1pPr marL="0" indent="0" algn="ctr">
              <a:lnSpc>
                <a:spcPct val="100000"/>
              </a:lnSpc>
              <a:spcBef>
                <a:spcPts val="0"/>
              </a:spcBef>
              <a:buNone/>
              <a:defRPr sz="1000" b="1">
                <a:solidFill>
                  <a:schemeClr val="tx1">
                    <a:alpha val="0"/>
                  </a:schemeClr>
                </a:solidFill>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ID"/>
              <a:t>.</a:t>
            </a:r>
          </a:p>
        </p:txBody>
      </p:sp>
      <p:sp>
        <p:nvSpPr>
          <p:cNvPr id="15" name="Text Placeholder 29">
            <a:extLst>
              <a:ext uri="{FF2B5EF4-FFF2-40B4-BE49-F238E27FC236}">
                <a16:creationId xmlns:a16="http://schemas.microsoft.com/office/drawing/2014/main" id="{1D6015BE-3F5B-14ED-2F74-F79723DA3C50}"/>
              </a:ext>
            </a:extLst>
          </p:cNvPr>
          <p:cNvSpPr>
            <a:spLocks noGrp="1"/>
          </p:cNvSpPr>
          <p:nvPr>
            <p:ph type="body" sz="quarter" idx="27"/>
          </p:nvPr>
        </p:nvSpPr>
        <p:spPr>
          <a:xfrm>
            <a:off x="5385858" y="5585735"/>
            <a:ext cx="5679017" cy="649030"/>
          </a:xfrm>
          <a:prstGeom prst="rect">
            <a:avLst/>
          </a:prstGeom>
        </p:spPr>
        <p:txBody>
          <a:bodyPr lIns="0" tIns="0" rIns="0" bIns="0" anchor="ctr">
            <a:noAutofit/>
          </a:bodyPr>
          <a:lstStyle>
            <a:lvl1pPr marL="0" indent="0">
              <a:buNone/>
              <a:defRPr sz="1800" b="0">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17" name="Picture Placeholder 11">
            <a:extLst>
              <a:ext uri="{FF2B5EF4-FFF2-40B4-BE49-F238E27FC236}">
                <a16:creationId xmlns:a16="http://schemas.microsoft.com/office/drawing/2014/main" id="{7A80C670-C190-B7BB-C552-241C4B4566E4}"/>
              </a:ext>
            </a:extLst>
          </p:cNvPr>
          <p:cNvSpPr>
            <a:spLocks noGrp="1"/>
          </p:cNvSpPr>
          <p:nvPr>
            <p:ph type="pic" sz="quarter" idx="12"/>
          </p:nvPr>
        </p:nvSpPr>
        <p:spPr>
          <a:xfrm>
            <a:off x="660401" y="1969523"/>
            <a:ext cx="3884538" cy="4266177"/>
          </a:xfrm>
          <a:prstGeom prst="rect">
            <a:avLst/>
          </a:prstGeom>
        </p:spPr>
        <p:txBody>
          <a:bodyPr anchor="ctr">
            <a:normAutofit/>
          </a:bodyPr>
          <a:lstStyle>
            <a:lvl1pPr marL="0" indent="0" algn="ctr">
              <a:buNone/>
              <a:defRPr sz="1333">
                <a:latin typeface="+mn-lt"/>
              </a:defRPr>
            </a:lvl1pPr>
          </a:lstStyle>
          <a:p>
            <a:endParaRPr lang="en-ID"/>
          </a:p>
        </p:txBody>
      </p:sp>
      <p:sp>
        <p:nvSpPr>
          <p:cNvPr id="18" name="Rectangle 17">
            <a:extLst>
              <a:ext uri="{FF2B5EF4-FFF2-40B4-BE49-F238E27FC236}">
                <a16:creationId xmlns:a16="http://schemas.microsoft.com/office/drawing/2014/main" id="{005F8A8C-D68D-845B-6757-FA3DEABAE061}"/>
              </a:ext>
            </a:extLst>
          </p:cNvPr>
          <p:cNvSpPr/>
          <p:nvPr userDrawn="1"/>
        </p:nvSpPr>
        <p:spPr>
          <a:xfrm>
            <a:off x="660399" y="6235700"/>
            <a:ext cx="3884537" cy="622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p>
        </p:txBody>
      </p:sp>
    </p:spTree>
    <p:extLst>
      <p:ext uri="{BB962C8B-B14F-4D97-AF65-F5344CB8AC3E}">
        <p14:creationId xmlns:p14="http://schemas.microsoft.com/office/powerpoint/2010/main" val="775901159"/>
      </p:ext>
    </p:extLst>
  </p:cSld>
  <p:clrMapOvr>
    <a:masterClrMapping/>
  </p:clrMapOvr>
  <p:extLst>
    <p:ext uri="{DCECCB84-F9BA-43D5-87BE-67443E8EF086}">
      <p15:sldGuideLst xmlns:p15="http://schemas.microsoft.com/office/powerpoint/2012/main"/>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ummary S04V3">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9E07B22B-A44D-F2A4-2E8C-8BD03927093A}"/>
              </a:ext>
            </a:extLst>
          </p:cNvPr>
          <p:cNvSpPr>
            <a:spLocks noGrp="1"/>
          </p:cNvSpPr>
          <p:nvPr>
            <p:ph type="ftr" sz="quarter" idx="3"/>
          </p:nvPr>
        </p:nvSpPr>
        <p:spPr>
          <a:xfrm>
            <a:off x="11232092" y="584200"/>
            <a:ext cx="959908" cy="5651500"/>
          </a:xfrm>
          <a:prstGeom prst="rect">
            <a:avLst/>
          </a:prstGeom>
        </p:spPr>
        <p:txBody>
          <a:bodyPr vert="vert" lIns="91440" tIns="45720" rIns="91440" bIns="45720" rtlCol="0" anchor="ctr"/>
          <a:lstStyle>
            <a:lvl1pPr algn="l">
              <a:defRPr sz="1200">
                <a:solidFill>
                  <a:schemeClr val="accent1"/>
                </a:solidFill>
                <a:latin typeface="Montserrat SemiBold" pitchFamily="2" charset="0"/>
              </a:defRPr>
            </a:lvl1pPr>
          </a:lstStyle>
          <a:p>
            <a:r>
              <a:rPr lang="en-US"/>
              <a:t>PRESENTATION TITLE</a:t>
            </a:r>
            <a:endParaRPr lang="en-ID"/>
          </a:p>
        </p:txBody>
      </p:sp>
      <p:sp>
        <p:nvSpPr>
          <p:cNvPr id="3" name="Slide Number Placeholder 5">
            <a:extLst>
              <a:ext uri="{FF2B5EF4-FFF2-40B4-BE49-F238E27FC236}">
                <a16:creationId xmlns:a16="http://schemas.microsoft.com/office/drawing/2014/main" id="{02DED7DA-C869-FA0A-4471-923F6E969D40}"/>
              </a:ext>
            </a:extLst>
          </p:cNvPr>
          <p:cNvSpPr>
            <a:spLocks noGrp="1"/>
          </p:cNvSpPr>
          <p:nvPr>
            <p:ph type="sldNum" sz="quarter" idx="4"/>
          </p:nvPr>
        </p:nvSpPr>
        <p:spPr>
          <a:xfrm>
            <a:off x="11209338" y="6409951"/>
            <a:ext cx="982662" cy="273799"/>
          </a:xfrm>
          <a:prstGeom prst="rect">
            <a:avLst/>
          </a:prstGeom>
        </p:spPr>
        <p:txBody>
          <a:bodyPr vert="horz" lIns="91440" tIns="45720" rIns="91440" bIns="45720" rtlCol="0" anchor="b"/>
          <a:lstStyle>
            <a:lvl1pPr algn="ctr">
              <a:defRPr sz="1200">
                <a:solidFill>
                  <a:schemeClr val="accent1"/>
                </a:solidFill>
                <a:latin typeface="Montserrat SemiBold" pitchFamily="2" charset="0"/>
              </a:defRPr>
            </a:lvl1pPr>
          </a:lstStyle>
          <a:p>
            <a:fld id="{5E0C3BBE-9543-48E5-A6E1-C646F9A01966}" type="slidenum">
              <a:rPr lang="en-ID" smtClean="0"/>
              <a:pPr/>
              <a:t>‹#›</a:t>
            </a:fld>
            <a:endParaRPr lang="en-ID"/>
          </a:p>
        </p:txBody>
      </p:sp>
      <p:cxnSp>
        <p:nvCxnSpPr>
          <p:cNvPr id="7" name="Straight Connector 6">
            <a:extLst>
              <a:ext uri="{FF2B5EF4-FFF2-40B4-BE49-F238E27FC236}">
                <a16:creationId xmlns:a16="http://schemas.microsoft.com/office/drawing/2014/main" id="{5CF04B09-1A7D-CD09-9E5B-09170332481C}"/>
              </a:ext>
            </a:extLst>
          </p:cNvPr>
          <p:cNvCxnSpPr>
            <a:cxnSpLocks/>
          </p:cNvCxnSpPr>
          <p:nvPr userDrawn="1"/>
        </p:nvCxnSpPr>
        <p:spPr>
          <a:xfrm>
            <a:off x="11232092" y="584200"/>
            <a:ext cx="0" cy="56515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3510AC3A-CC83-7780-52B0-4D3C67D3446B}"/>
              </a:ext>
            </a:extLst>
          </p:cNvPr>
          <p:cNvSpPr>
            <a:spLocks noGrp="1"/>
          </p:cNvSpPr>
          <p:nvPr>
            <p:ph type="title"/>
          </p:nvPr>
        </p:nvSpPr>
        <p:spPr>
          <a:xfrm>
            <a:off x="660399" y="584200"/>
            <a:ext cx="10404476" cy="1130300"/>
          </a:xfrm>
        </p:spPr>
        <p:txBody>
          <a:bodyPr anchor="ctr">
            <a:noAutofit/>
          </a:bodyPr>
          <a:lstStyle/>
          <a:p>
            <a:r>
              <a:rPr lang="en-US"/>
              <a:t>Click to edit Master title style</a:t>
            </a:r>
            <a:endParaRPr lang="en-ID"/>
          </a:p>
        </p:txBody>
      </p:sp>
      <p:sp>
        <p:nvSpPr>
          <p:cNvPr id="4" name="Text Placeholder 29">
            <a:extLst>
              <a:ext uri="{FF2B5EF4-FFF2-40B4-BE49-F238E27FC236}">
                <a16:creationId xmlns:a16="http://schemas.microsoft.com/office/drawing/2014/main" id="{A010FC3F-7C3D-BB0B-BB29-06436B258EA5}"/>
              </a:ext>
            </a:extLst>
          </p:cNvPr>
          <p:cNvSpPr>
            <a:spLocks noGrp="1"/>
          </p:cNvSpPr>
          <p:nvPr userDrawn="1">
            <p:ph type="body" sz="quarter" idx="18" hasCustomPrompt="1"/>
          </p:nvPr>
        </p:nvSpPr>
        <p:spPr>
          <a:xfrm>
            <a:off x="660400" y="2428875"/>
            <a:ext cx="1831836" cy="125616"/>
          </a:xfrm>
          <a:prstGeom prst="rect">
            <a:avLst/>
          </a:prstGeom>
          <a:gradFill flip="none" rotWithShape="1">
            <a:gsLst>
              <a:gs pos="50000">
                <a:schemeClr val="accent1"/>
              </a:gs>
              <a:gs pos="50000">
                <a:schemeClr val="accent2"/>
              </a:gs>
            </a:gsLst>
            <a:lin ang="0" scaled="1"/>
            <a:tileRect/>
          </a:gradFill>
        </p:spPr>
        <p:txBody>
          <a:bodyPr lIns="0" tIns="0" rIns="0" bIns="0" anchor="ctr">
            <a:noAutofit/>
          </a:bodyPr>
          <a:lstStyle>
            <a:lvl1pPr marL="0" indent="0" algn="ctr">
              <a:lnSpc>
                <a:spcPct val="100000"/>
              </a:lnSpc>
              <a:spcBef>
                <a:spcPts val="0"/>
              </a:spcBef>
              <a:buNone/>
              <a:defRPr sz="1000" b="1">
                <a:solidFill>
                  <a:schemeClr val="tx1">
                    <a:alpha val="0"/>
                  </a:schemeClr>
                </a:solidFill>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ID"/>
              <a:t>.</a:t>
            </a:r>
          </a:p>
        </p:txBody>
      </p:sp>
      <p:sp>
        <p:nvSpPr>
          <p:cNvPr id="30" name="Text Placeholder 29">
            <a:extLst>
              <a:ext uri="{FF2B5EF4-FFF2-40B4-BE49-F238E27FC236}">
                <a16:creationId xmlns:a16="http://schemas.microsoft.com/office/drawing/2014/main" id="{E590CCAE-6A01-821D-5562-8116DE0DE250}"/>
              </a:ext>
            </a:extLst>
          </p:cNvPr>
          <p:cNvSpPr>
            <a:spLocks noGrp="1"/>
          </p:cNvSpPr>
          <p:nvPr>
            <p:ph type="body" sz="quarter" idx="19"/>
          </p:nvPr>
        </p:nvSpPr>
        <p:spPr>
          <a:xfrm>
            <a:off x="660400" y="2554491"/>
            <a:ext cx="1831836" cy="3146654"/>
          </a:xfrm>
          <a:prstGeom prst="rect">
            <a:avLst/>
          </a:prstGeom>
          <a:solidFill>
            <a:schemeClr val="accent1">
              <a:lumMod val="20000"/>
              <a:lumOff val="80000"/>
            </a:schemeClr>
          </a:solidFill>
        </p:spPr>
        <p:txBody>
          <a:bodyPr lIns="0" tIns="180000" rIns="0" bIns="0" anchor="t">
            <a:noAutofit/>
          </a:bodyPr>
          <a:lstStyle>
            <a:lvl1pPr marL="0" indent="0" algn="ctr">
              <a:buNone/>
              <a:defRPr sz="1800" b="0">
                <a:solidFill>
                  <a:srgbClr val="000000"/>
                </a:solidFill>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6" name="Text Placeholder 29">
            <a:extLst>
              <a:ext uri="{FF2B5EF4-FFF2-40B4-BE49-F238E27FC236}">
                <a16:creationId xmlns:a16="http://schemas.microsoft.com/office/drawing/2014/main" id="{B25926FE-A39F-A47E-9D0C-D054C297F88B}"/>
              </a:ext>
            </a:extLst>
          </p:cNvPr>
          <p:cNvSpPr>
            <a:spLocks noGrp="1"/>
          </p:cNvSpPr>
          <p:nvPr>
            <p:ph type="body" sz="quarter" idx="20" hasCustomPrompt="1"/>
          </p:nvPr>
        </p:nvSpPr>
        <p:spPr>
          <a:xfrm>
            <a:off x="2803560" y="2428875"/>
            <a:ext cx="1831836" cy="125616"/>
          </a:xfrm>
          <a:prstGeom prst="rect">
            <a:avLst/>
          </a:prstGeom>
          <a:gradFill flip="none" rotWithShape="1">
            <a:gsLst>
              <a:gs pos="50000">
                <a:schemeClr val="accent1"/>
              </a:gs>
              <a:gs pos="50000">
                <a:schemeClr val="accent2"/>
              </a:gs>
            </a:gsLst>
            <a:lin ang="0" scaled="1"/>
            <a:tileRect/>
          </a:gradFill>
        </p:spPr>
        <p:txBody>
          <a:bodyPr lIns="0" tIns="0" rIns="0" bIns="0" anchor="ctr">
            <a:noAutofit/>
          </a:bodyPr>
          <a:lstStyle>
            <a:lvl1pPr marL="0" indent="0" algn="ctr">
              <a:lnSpc>
                <a:spcPct val="100000"/>
              </a:lnSpc>
              <a:spcBef>
                <a:spcPts val="0"/>
              </a:spcBef>
              <a:buNone/>
              <a:defRPr sz="1000" b="1">
                <a:solidFill>
                  <a:schemeClr val="tx1">
                    <a:alpha val="0"/>
                  </a:schemeClr>
                </a:solidFill>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ID"/>
              <a:t>.</a:t>
            </a:r>
          </a:p>
        </p:txBody>
      </p:sp>
      <p:sp>
        <p:nvSpPr>
          <p:cNvPr id="8" name="Text Placeholder 29">
            <a:extLst>
              <a:ext uri="{FF2B5EF4-FFF2-40B4-BE49-F238E27FC236}">
                <a16:creationId xmlns:a16="http://schemas.microsoft.com/office/drawing/2014/main" id="{E8B8D62B-8F6C-CEFF-B518-63B43F9955DD}"/>
              </a:ext>
            </a:extLst>
          </p:cNvPr>
          <p:cNvSpPr>
            <a:spLocks noGrp="1"/>
          </p:cNvSpPr>
          <p:nvPr>
            <p:ph type="body" sz="quarter" idx="21"/>
          </p:nvPr>
        </p:nvSpPr>
        <p:spPr>
          <a:xfrm>
            <a:off x="2803560" y="2554491"/>
            <a:ext cx="1831836" cy="3146654"/>
          </a:xfrm>
          <a:prstGeom prst="rect">
            <a:avLst/>
          </a:prstGeom>
          <a:solidFill>
            <a:schemeClr val="accent1">
              <a:lumMod val="20000"/>
              <a:lumOff val="80000"/>
            </a:schemeClr>
          </a:solidFill>
        </p:spPr>
        <p:txBody>
          <a:bodyPr lIns="0" tIns="180000" rIns="0" bIns="0" anchor="t">
            <a:noAutofit/>
          </a:bodyPr>
          <a:lstStyle>
            <a:lvl1pPr marL="0" indent="0" algn="ctr">
              <a:buNone/>
              <a:defRPr sz="1800" b="0">
                <a:solidFill>
                  <a:srgbClr val="000000"/>
                </a:solidFill>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9" name="Text Placeholder 29">
            <a:extLst>
              <a:ext uri="{FF2B5EF4-FFF2-40B4-BE49-F238E27FC236}">
                <a16:creationId xmlns:a16="http://schemas.microsoft.com/office/drawing/2014/main" id="{D9426FAB-02AD-DD59-DC72-BC9EEE2AB2A7}"/>
              </a:ext>
            </a:extLst>
          </p:cNvPr>
          <p:cNvSpPr>
            <a:spLocks noGrp="1"/>
          </p:cNvSpPr>
          <p:nvPr>
            <p:ph type="body" sz="quarter" idx="22" hasCustomPrompt="1"/>
          </p:nvPr>
        </p:nvSpPr>
        <p:spPr>
          <a:xfrm>
            <a:off x="4946720" y="2428875"/>
            <a:ext cx="1831836" cy="125616"/>
          </a:xfrm>
          <a:prstGeom prst="rect">
            <a:avLst/>
          </a:prstGeom>
          <a:gradFill flip="none" rotWithShape="1">
            <a:gsLst>
              <a:gs pos="50000">
                <a:schemeClr val="accent1"/>
              </a:gs>
              <a:gs pos="50000">
                <a:schemeClr val="accent2"/>
              </a:gs>
            </a:gsLst>
            <a:lin ang="0" scaled="1"/>
            <a:tileRect/>
          </a:gradFill>
        </p:spPr>
        <p:txBody>
          <a:bodyPr lIns="0" tIns="0" rIns="0" bIns="0" anchor="ctr">
            <a:noAutofit/>
          </a:bodyPr>
          <a:lstStyle>
            <a:lvl1pPr marL="0" indent="0" algn="ctr">
              <a:lnSpc>
                <a:spcPct val="100000"/>
              </a:lnSpc>
              <a:spcBef>
                <a:spcPts val="0"/>
              </a:spcBef>
              <a:buNone/>
              <a:defRPr sz="1000" b="1">
                <a:solidFill>
                  <a:schemeClr val="tx1">
                    <a:alpha val="0"/>
                  </a:schemeClr>
                </a:solidFill>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ID"/>
              <a:t>.</a:t>
            </a:r>
          </a:p>
        </p:txBody>
      </p:sp>
      <p:sp>
        <p:nvSpPr>
          <p:cNvPr id="11" name="Text Placeholder 29">
            <a:extLst>
              <a:ext uri="{FF2B5EF4-FFF2-40B4-BE49-F238E27FC236}">
                <a16:creationId xmlns:a16="http://schemas.microsoft.com/office/drawing/2014/main" id="{AE264164-69B1-4DA3-C01E-FD475744DD83}"/>
              </a:ext>
            </a:extLst>
          </p:cNvPr>
          <p:cNvSpPr>
            <a:spLocks noGrp="1"/>
          </p:cNvSpPr>
          <p:nvPr>
            <p:ph type="body" sz="quarter" idx="23"/>
          </p:nvPr>
        </p:nvSpPr>
        <p:spPr>
          <a:xfrm>
            <a:off x="4946720" y="2554491"/>
            <a:ext cx="1831836" cy="3146654"/>
          </a:xfrm>
          <a:prstGeom prst="rect">
            <a:avLst/>
          </a:prstGeom>
          <a:solidFill>
            <a:schemeClr val="accent1">
              <a:lumMod val="20000"/>
              <a:lumOff val="80000"/>
            </a:schemeClr>
          </a:solidFill>
        </p:spPr>
        <p:txBody>
          <a:bodyPr lIns="0" tIns="180000" rIns="0" bIns="0" anchor="t">
            <a:noAutofit/>
          </a:bodyPr>
          <a:lstStyle>
            <a:lvl1pPr marL="0" indent="0" algn="ctr">
              <a:buNone/>
              <a:defRPr sz="1800" b="0">
                <a:solidFill>
                  <a:srgbClr val="000000"/>
                </a:solidFill>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12" name="Text Placeholder 29">
            <a:extLst>
              <a:ext uri="{FF2B5EF4-FFF2-40B4-BE49-F238E27FC236}">
                <a16:creationId xmlns:a16="http://schemas.microsoft.com/office/drawing/2014/main" id="{2F571D9E-4420-0845-AB4F-23FD620CDF06}"/>
              </a:ext>
            </a:extLst>
          </p:cNvPr>
          <p:cNvSpPr>
            <a:spLocks noGrp="1"/>
          </p:cNvSpPr>
          <p:nvPr>
            <p:ph type="body" sz="quarter" idx="24" hasCustomPrompt="1"/>
          </p:nvPr>
        </p:nvSpPr>
        <p:spPr>
          <a:xfrm>
            <a:off x="7089880" y="2428875"/>
            <a:ext cx="1831836" cy="125616"/>
          </a:xfrm>
          <a:prstGeom prst="rect">
            <a:avLst/>
          </a:prstGeom>
          <a:gradFill flip="none" rotWithShape="1">
            <a:gsLst>
              <a:gs pos="50000">
                <a:schemeClr val="accent1"/>
              </a:gs>
              <a:gs pos="50000">
                <a:schemeClr val="accent2"/>
              </a:gs>
            </a:gsLst>
            <a:lin ang="0" scaled="1"/>
            <a:tileRect/>
          </a:gradFill>
        </p:spPr>
        <p:txBody>
          <a:bodyPr lIns="0" tIns="0" rIns="0" bIns="0" anchor="ctr">
            <a:noAutofit/>
          </a:bodyPr>
          <a:lstStyle>
            <a:lvl1pPr marL="0" indent="0" algn="ctr">
              <a:lnSpc>
                <a:spcPct val="100000"/>
              </a:lnSpc>
              <a:spcBef>
                <a:spcPts val="0"/>
              </a:spcBef>
              <a:buNone/>
              <a:defRPr sz="1000" b="1">
                <a:solidFill>
                  <a:schemeClr val="tx1">
                    <a:alpha val="0"/>
                  </a:schemeClr>
                </a:solidFill>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ID"/>
              <a:t>.</a:t>
            </a:r>
          </a:p>
        </p:txBody>
      </p:sp>
      <p:sp>
        <p:nvSpPr>
          <p:cNvPr id="13" name="Text Placeholder 29">
            <a:extLst>
              <a:ext uri="{FF2B5EF4-FFF2-40B4-BE49-F238E27FC236}">
                <a16:creationId xmlns:a16="http://schemas.microsoft.com/office/drawing/2014/main" id="{CC35C0B9-6D3A-46CE-3183-009A9CB30964}"/>
              </a:ext>
            </a:extLst>
          </p:cNvPr>
          <p:cNvSpPr>
            <a:spLocks noGrp="1"/>
          </p:cNvSpPr>
          <p:nvPr>
            <p:ph type="body" sz="quarter" idx="25"/>
          </p:nvPr>
        </p:nvSpPr>
        <p:spPr>
          <a:xfrm>
            <a:off x="7089880" y="2554491"/>
            <a:ext cx="1831836" cy="3146654"/>
          </a:xfrm>
          <a:prstGeom prst="rect">
            <a:avLst/>
          </a:prstGeom>
          <a:solidFill>
            <a:schemeClr val="accent1">
              <a:lumMod val="20000"/>
              <a:lumOff val="80000"/>
            </a:schemeClr>
          </a:solidFill>
        </p:spPr>
        <p:txBody>
          <a:bodyPr lIns="0" tIns="180000" rIns="0" bIns="0" anchor="t">
            <a:noAutofit/>
          </a:bodyPr>
          <a:lstStyle>
            <a:lvl1pPr marL="0" indent="0" algn="ctr">
              <a:buNone/>
              <a:defRPr sz="1800" b="0">
                <a:solidFill>
                  <a:srgbClr val="000000"/>
                </a:solidFill>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14" name="Text Placeholder 29">
            <a:extLst>
              <a:ext uri="{FF2B5EF4-FFF2-40B4-BE49-F238E27FC236}">
                <a16:creationId xmlns:a16="http://schemas.microsoft.com/office/drawing/2014/main" id="{6A7B1F5F-EA53-1D43-5D0C-31CC743CE058}"/>
              </a:ext>
            </a:extLst>
          </p:cNvPr>
          <p:cNvSpPr>
            <a:spLocks noGrp="1"/>
          </p:cNvSpPr>
          <p:nvPr>
            <p:ph type="body" sz="quarter" idx="26" hasCustomPrompt="1"/>
          </p:nvPr>
        </p:nvSpPr>
        <p:spPr>
          <a:xfrm>
            <a:off x="9233039" y="2428875"/>
            <a:ext cx="1831836" cy="125616"/>
          </a:xfrm>
          <a:prstGeom prst="rect">
            <a:avLst/>
          </a:prstGeom>
          <a:gradFill flip="none" rotWithShape="1">
            <a:gsLst>
              <a:gs pos="50000">
                <a:schemeClr val="accent1"/>
              </a:gs>
              <a:gs pos="50000">
                <a:schemeClr val="accent2"/>
              </a:gs>
            </a:gsLst>
            <a:lin ang="0" scaled="1"/>
            <a:tileRect/>
          </a:gradFill>
        </p:spPr>
        <p:txBody>
          <a:bodyPr lIns="0" tIns="0" rIns="0" bIns="0" anchor="ctr">
            <a:noAutofit/>
          </a:bodyPr>
          <a:lstStyle>
            <a:lvl1pPr marL="0" indent="0" algn="ctr">
              <a:lnSpc>
                <a:spcPct val="100000"/>
              </a:lnSpc>
              <a:spcBef>
                <a:spcPts val="0"/>
              </a:spcBef>
              <a:buNone/>
              <a:defRPr sz="1000" b="1">
                <a:solidFill>
                  <a:schemeClr val="tx1">
                    <a:alpha val="0"/>
                  </a:schemeClr>
                </a:solidFill>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ID"/>
              <a:t>.</a:t>
            </a:r>
          </a:p>
        </p:txBody>
      </p:sp>
      <p:sp>
        <p:nvSpPr>
          <p:cNvPr id="15" name="Text Placeholder 29">
            <a:extLst>
              <a:ext uri="{FF2B5EF4-FFF2-40B4-BE49-F238E27FC236}">
                <a16:creationId xmlns:a16="http://schemas.microsoft.com/office/drawing/2014/main" id="{1D6015BE-3F5B-14ED-2F74-F79723DA3C50}"/>
              </a:ext>
            </a:extLst>
          </p:cNvPr>
          <p:cNvSpPr>
            <a:spLocks noGrp="1"/>
          </p:cNvSpPr>
          <p:nvPr>
            <p:ph type="body" sz="quarter" idx="27"/>
          </p:nvPr>
        </p:nvSpPr>
        <p:spPr>
          <a:xfrm>
            <a:off x="9233039" y="2554491"/>
            <a:ext cx="1831836" cy="3146654"/>
          </a:xfrm>
          <a:prstGeom prst="rect">
            <a:avLst/>
          </a:prstGeom>
          <a:solidFill>
            <a:schemeClr val="accent1">
              <a:lumMod val="20000"/>
              <a:lumOff val="80000"/>
            </a:schemeClr>
          </a:solidFill>
        </p:spPr>
        <p:txBody>
          <a:bodyPr lIns="0" tIns="180000" rIns="0" bIns="0" anchor="t">
            <a:noAutofit/>
          </a:bodyPr>
          <a:lstStyle>
            <a:lvl1pPr marL="0" indent="0" algn="ctr">
              <a:buNone/>
              <a:defRPr sz="1800" b="0">
                <a:solidFill>
                  <a:srgbClr val="000000"/>
                </a:solidFill>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Tree>
    <p:extLst>
      <p:ext uri="{BB962C8B-B14F-4D97-AF65-F5344CB8AC3E}">
        <p14:creationId xmlns:p14="http://schemas.microsoft.com/office/powerpoint/2010/main" val="1174682392"/>
      </p:ext>
    </p:extLst>
  </p:cSld>
  <p:clrMapOvr>
    <a:masterClrMapping/>
  </p:clrMapOvr>
  <p:extLst>
    <p:ext uri="{DCECCB84-F9BA-43D5-87BE-67443E8EF086}">
      <p15:sldGuideLst xmlns:p15="http://schemas.microsoft.com/office/powerpoint/2012/main"/>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ontact Us S05V1">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9E07B22B-A44D-F2A4-2E8C-8BD03927093A}"/>
              </a:ext>
            </a:extLst>
          </p:cNvPr>
          <p:cNvSpPr>
            <a:spLocks noGrp="1"/>
          </p:cNvSpPr>
          <p:nvPr>
            <p:ph type="ftr" sz="quarter" idx="3"/>
          </p:nvPr>
        </p:nvSpPr>
        <p:spPr>
          <a:xfrm>
            <a:off x="11232092" y="584200"/>
            <a:ext cx="959908" cy="5651500"/>
          </a:xfrm>
          <a:prstGeom prst="rect">
            <a:avLst/>
          </a:prstGeom>
        </p:spPr>
        <p:txBody>
          <a:bodyPr vert="vert" lIns="91440" tIns="45720" rIns="91440" bIns="45720" rtlCol="0" anchor="ctr"/>
          <a:lstStyle>
            <a:lvl1pPr algn="l">
              <a:defRPr sz="1200">
                <a:solidFill>
                  <a:schemeClr val="accent1"/>
                </a:solidFill>
                <a:latin typeface="Montserrat SemiBold" pitchFamily="2" charset="0"/>
              </a:defRPr>
            </a:lvl1pPr>
          </a:lstStyle>
          <a:p>
            <a:r>
              <a:rPr lang="en-US"/>
              <a:t>PRESENTATION TITLE</a:t>
            </a:r>
            <a:endParaRPr lang="en-ID"/>
          </a:p>
        </p:txBody>
      </p:sp>
      <p:sp>
        <p:nvSpPr>
          <p:cNvPr id="3" name="Slide Number Placeholder 5">
            <a:extLst>
              <a:ext uri="{FF2B5EF4-FFF2-40B4-BE49-F238E27FC236}">
                <a16:creationId xmlns:a16="http://schemas.microsoft.com/office/drawing/2014/main" id="{02DED7DA-C869-FA0A-4471-923F6E969D40}"/>
              </a:ext>
            </a:extLst>
          </p:cNvPr>
          <p:cNvSpPr>
            <a:spLocks noGrp="1"/>
          </p:cNvSpPr>
          <p:nvPr>
            <p:ph type="sldNum" sz="quarter" idx="4"/>
          </p:nvPr>
        </p:nvSpPr>
        <p:spPr>
          <a:xfrm>
            <a:off x="11209338" y="6409951"/>
            <a:ext cx="982662" cy="273799"/>
          </a:xfrm>
          <a:prstGeom prst="rect">
            <a:avLst/>
          </a:prstGeom>
        </p:spPr>
        <p:txBody>
          <a:bodyPr vert="horz" lIns="91440" tIns="45720" rIns="91440" bIns="45720" rtlCol="0" anchor="b"/>
          <a:lstStyle>
            <a:lvl1pPr algn="ctr">
              <a:defRPr sz="1200">
                <a:solidFill>
                  <a:schemeClr val="accent1"/>
                </a:solidFill>
                <a:latin typeface="Montserrat SemiBold" pitchFamily="2" charset="0"/>
              </a:defRPr>
            </a:lvl1pPr>
          </a:lstStyle>
          <a:p>
            <a:fld id="{5E0C3BBE-9543-48E5-A6E1-C646F9A01966}" type="slidenum">
              <a:rPr lang="en-ID" smtClean="0"/>
              <a:pPr/>
              <a:t>‹#›</a:t>
            </a:fld>
            <a:endParaRPr lang="en-ID"/>
          </a:p>
        </p:txBody>
      </p:sp>
      <p:cxnSp>
        <p:nvCxnSpPr>
          <p:cNvPr id="7" name="Straight Connector 6">
            <a:extLst>
              <a:ext uri="{FF2B5EF4-FFF2-40B4-BE49-F238E27FC236}">
                <a16:creationId xmlns:a16="http://schemas.microsoft.com/office/drawing/2014/main" id="{5CF04B09-1A7D-CD09-9E5B-09170332481C}"/>
              </a:ext>
            </a:extLst>
          </p:cNvPr>
          <p:cNvCxnSpPr>
            <a:cxnSpLocks/>
          </p:cNvCxnSpPr>
          <p:nvPr userDrawn="1"/>
        </p:nvCxnSpPr>
        <p:spPr>
          <a:xfrm>
            <a:off x="11232092" y="584200"/>
            <a:ext cx="0" cy="56515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3510AC3A-CC83-7780-52B0-4D3C67D3446B}"/>
              </a:ext>
            </a:extLst>
          </p:cNvPr>
          <p:cNvSpPr>
            <a:spLocks noGrp="1"/>
          </p:cNvSpPr>
          <p:nvPr>
            <p:ph type="title"/>
          </p:nvPr>
        </p:nvSpPr>
        <p:spPr>
          <a:xfrm>
            <a:off x="660399" y="2438400"/>
            <a:ext cx="4425951" cy="1981200"/>
          </a:xfrm>
        </p:spPr>
        <p:txBody>
          <a:bodyPr anchor="ctr">
            <a:noAutofit/>
          </a:bodyPr>
          <a:lstStyle/>
          <a:p>
            <a:r>
              <a:rPr lang="en-US"/>
              <a:t>Click to edit Master title style</a:t>
            </a:r>
            <a:endParaRPr lang="en-ID"/>
          </a:p>
        </p:txBody>
      </p:sp>
      <p:sp>
        <p:nvSpPr>
          <p:cNvPr id="4" name="Text Placeholder 7">
            <a:extLst>
              <a:ext uri="{FF2B5EF4-FFF2-40B4-BE49-F238E27FC236}">
                <a16:creationId xmlns:a16="http://schemas.microsoft.com/office/drawing/2014/main" id="{ADD1C821-C6D4-7E7A-4E91-A10D39E8C87D}"/>
              </a:ext>
            </a:extLst>
          </p:cNvPr>
          <p:cNvSpPr>
            <a:spLocks noGrp="1"/>
          </p:cNvSpPr>
          <p:nvPr>
            <p:ph type="body" sz="quarter" idx="13"/>
          </p:nvPr>
        </p:nvSpPr>
        <p:spPr>
          <a:xfrm>
            <a:off x="6307521" y="1625567"/>
            <a:ext cx="3857241" cy="360000"/>
          </a:xfrm>
        </p:spPr>
        <p:txBody>
          <a:bodyPr>
            <a:noAutofit/>
          </a:bodyPr>
          <a:lstStyle>
            <a:lvl1pPr>
              <a:lnSpc>
                <a:spcPct val="100000"/>
              </a:lnSpc>
              <a:spcBef>
                <a:spcPts val="0"/>
              </a:spcBef>
              <a:defRPr sz="1600" b="0"/>
            </a:lvl1pPr>
            <a:lvl2pPr>
              <a:spcBef>
                <a:spcPts val="400"/>
              </a:spcBef>
              <a:defRPr/>
            </a:lvl2pPr>
            <a:lvl3pPr>
              <a:spcBef>
                <a:spcPts val="400"/>
              </a:spcBef>
              <a:defRPr/>
            </a:lvl3pPr>
            <a:lvl4pPr>
              <a:spcBef>
                <a:spcPts val="400"/>
              </a:spcBef>
              <a:defRPr/>
            </a:lvl4pPr>
            <a:lvl5pPr>
              <a:spcBef>
                <a:spcPts val="400"/>
              </a:spcBef>
              <a:defRPr/>
            </a:lvl5pPr>
          </a:lstStyle>
          <a:p>
            <a:pPr lvl="0"/>
            <a:r>
              <a:rPr lang="en-US"/>
              <a:t>Click to edit Master text styles</a:t>
            </a:r>
          </a:p>
        </p:txBody>
      </p:sp>
      <p:sp>
        <p:nvSpPr>
          <p:cNvPr id="6" name="Text Placeholder 6">
            <a:extLst>
              <a:ext uri="{FF2B5EF4-FFF2-40B4-BE49-F238E27FC236}">
                <a16:creationId xmlns:a16="http://schemas.microsoft.com/office/drawing/2014/main" id="{04258DF3-11C3-8722-19B9-173039102D82}"/>
              </a:ext>
            </a:extLst>
          </p:cNvPr>
          <p:cNvSpPr>
            <a:spLocks noGrp="1"/>
          </p:cNvSpPr>
          <p:nvPr>
            <p:ph type="body" sz="quarter" idx="17" hasCustomPrompt="1"/>
          </p:nvPr>
        </p:nvSpPr>
        <p:spPr>
          <a:xfrm>
            <a:off x="6307521" y="1238316"/>
            <a:ext cx="3857241" cy="360000"/>
          </a:xfrm>
        </p:spPr>
        <p:txBody>
          <a:bodyPr anchor="ctr">
            <a:noAutofit/>
          </a:bodyPr>
          <a:lstStyle>
            <a:lvl1pPr>
              <a:lnSpc>
                <a:spcPct val="100000"/>
              </a:lnSpc>
              <a:spcBef>
                <a:spcPts val="0"/>
              </a:spcBef>
              <a:defRPr sz="1800" b="1"/>
            </a:lvl1pPr>
          </a:lstStyle>
          <a:p>
            <a:pPr lvl="0"/>
            <a:r>
              <a:rPr lang="en-US"/>
              <a:t>Website</a:t>
            </a:r>
          </a:p>
        </p:txBody>
      </p:sp>
      <p:sp>
        <p:nvSpPr>
          <p:cNvPr id="8" name="Text Placeholder 7">
            <a:extLst>
              <a:ext uri="{FF2B5EF4-FFF2-40B4-BE49-F238E27FC236}">
                <a16:creationId xmlns:a16="http://schemas.microsoft.com/office/drawing/2014/main" id="{2D92BB2A-D2F6-7C59-4FB8-A191E58C06F6}"/>
              </a:ext>
            </a:extLst>
          </p:cNvPr>
          <p:cNvSpPr>
            <a:spLocks noGrp="1"/>
          </p:cNvSpPr>
          <p:nvPr>
            <p:ph type="body" sz="quarter" idx="33"/>
          </p:nvPr>
        </p:nvSpPr>
        <p:spPr>
          <a:xfrm>
            <a:off x="6307521" y="2827856"/>
            <a:ext cx="3857241" cy="360000"/>
          </a:xfrm>
        </p:spPr>
        <p:txBody>
          <a:bodyPr>
            <a:noAutofit/>
          </a:bodyPr>
          <a:lstStyle>
            <a:lvl1pPr>
              <a:lnSpc>
                <a:spcPct val="100000"/>
              </a:lnSpc>
              <a:spcBef>
                <a:spcPts val="0"/>
              </a:spcBef>
              <a:defRPr sz="1600" b="0"/>
            </a:lvl1pPr>
            <a:lvl2pPr>
              <a:spcBef>
                <a:spcPts val="400"/>
              </a:spcBef>
              <a:defRPr/>
            </a:lvl2pPr>
            <a:lvl3pPr>
              <a:spcBef>
                <a:spcPts val="400"/>
              </a:spcBef>
              <a:defRPr/>
            </a:lvl3pPr>
            <a:lvl4pPr>
              <a:spcBef>
                <a:spcPts val="400"/>
              </a:spcBef>
              <a:defRPr/>
            </a:lvl4pPr>
            <a:lvl5pPr>
              <a:spcBef>
                <a:spcPts val="400"/>
              </a:spcBef>
              <a:defRPr/>
            </a:lvl5pPr>
          </a:lstStyle>
          <a:p>
            <a:pPr lvl="0"/>
            <a:r>
              <a:rPr lang="en-US"/>
              <a:t>Click to edit Master text styles</a:t>
            </a:r>
          </a:p>
        </p:txBody>
      </p:sp>
      <p:sp>
        <p:nvSpPr>
          <p:cNvPr id="9" name="Text Placeholder 6">
            <a:extLst>
              <a:ext uri="{FF2B5EF4-FFF2-40B4-BE49-F238E27FC236}">
                <a16:creationId xmlns:a16="http://schemas.microsoft.com/office/drawing/2014/main" id="{C67FDF4B-F7CD-DEAA-8105-5F457DD15C04}"/>
              </a:ext>
            </a:extLst>
          </p:cNvPr>
          <p:cNvSpPr>
            <a:spLocks noGrp="1"/>
          </p:cNvSpPr>
          <p:nvPr>
            <p:ph type="body" sz="quarter" idx="34" hasCustomPrompt="1"/>
          </p:nvPr>
        </p:nvSpPr>
        <p:spPr>
          <a:xfrm>
            <a:off x="6307521" y="2440605"/>
            <a:ext cx="3857241" cy="360000"/>
          </a:xfrm>
        </p:spPr>
        <p:txBody>
          <a:bodyPr anchor="ctr">
            <a:noAutofit/>
          </a:bodyPr>
          <a:lstStyle>
            <a:lvl1pPr>
              <a:lnSpc>
                <a:spcPct val="100000"/>
              </a:lnSpc>
              <a:spcBef>
                <a:spcPts val="0"/>
              </a:spcBef>
              <a:defRPr sz="1800" b="1"/>
            </a:lvl1pPr>
          </a:lstStyle>
          <a:p>
            <a:pPr lvl="0"/>
            <a:r>
              <a:rPr lang="en-US"/>
              <a:t>Email</a:t>
            </a:r>
          </a:p>
        </p:txBody>
      </p:sp>
      <p:sp>
        <p:nvSpPr>
          <p:cNvPr id="10" name="Text Placeholder 7">
            <a:extLst>
              <a:ext uri="{FF2B5EF4-FFF2-40B4-BE49-F238E27FC236}">
                <a16:creationId xmlns:a16="http://schemas.microsoft.com/office/drawing/2014/main" id="{10D00D88-912B-1420-42A9-423EBC77EDA6}"/>
              </a:ext>
            </a:extLst>
          </p:cNvPr>
          <p:cNvSpPr>
            <a:spLocks noGrp="1"/>
          </p:cNvSpPr>
          <p:nvPr>
            <p:ph type="body" sz="quarter" idx="36"/>
          </p:nvPr>
        </p:nvSpPr>
        <p:spPr>
          <a:xfrm>
            <a:off x="6307521" y="4030145"/>
            <a:ext cx="3857241" cy="360000"/>
          </a:xfrm>
        </p:spPr>
        <p:txBody>
          <a:bodyPr>
            <a:noAutofit/>
          </a:bodyPr>
          <a:lstStyle>
            <a:lvl1pPr>
              <a:lnSpc>
                <a:spcPct val="100000"/>
              </a:lnSpc>
              <a:spcBef>
                <a:spcPts val="0"/>
              </a:spcBef>
              <a:defRPr sz="1600" b="0"/>
            </a:lvl1pPr>
            <a:lvl2pPr>
              <a:spcBef>
                <a:spcPts val="400"/>
              </a:spcBef>
              <a:defRPr/>
            </a:lvl2pPr>
            <a:lvl3pPr>
              <a:spcBef>
                <a:spcPts val="400"/>
              </a:spcBef>
              <a:defRPr/>
            </a:lvl3pPr>
            <a:lvl4pPr>
              <a:spcBef>
                <a:spcPts val="400"/>
              </a:spcBef>
              <a:defRPr/>
            </a:lvl4pPr>
            <a:lvl5pPr>
              <a:spcBef>
                <a:spcPts val="400"/>
              </a:spcBef>
              <a:defRPr/>
            </a:lvl5pPr>
          </a:lstStyle>
          <a:p>
            <a:pPr lvl="0"/>
            <a:r>
              <a:rPr lang="en-US"/>
              <a:t>Click to edit Master text styles</a:t>
            </a:r>
          </a:p>
        </p:txBody>
      </p:sp>
      <p:sp>
        <p:nvSpPr>
          <p:cNvPr id="11" name="Text Placeholder 6">
            <a:extLst>
              <a:ext uri="{FF2B5EF4-FFF2-40B4-BE49-F238E27FC236}">
                <a16:creationId xmlns:a16="http://schemas.microsoft.com/office/drawing/2014/main" id="{DB0B4A95-C15D-F424-4955-167D39A3ED30}"/>
              </a:ext>
            </a:extLst>
          </p:cNvPr>
          <p:cNvSpPr>
            <a:spLocks noGrp="1"/>
          </p:cNvSpPr>
          <p:nvPr>
            <p:ph type="body" sz="quarter" idx="37" hasCustomPrompt="1"/>
          </p:nvPr>
        </p:nvSpPr>
        <p:spPr>
          <a:xfrm>
            <a:off x="6307521" y="3642894"/>
            <a:ext cx="3857241" cy="360000"/>
          </a:xfrm>
        </p:spPr>
        <p:txBody>
          <a:bodyPr anchor="ctr">
            <a:noAutofit/>
          </a:bodyPr>
          <a:lstStyle>
            <a:lvl1pPr>
              <a:lnSpc>
                <a:spcPct val="100000"/>
              </a:lnSpc>
              <a:spcBef>
                <a:spcPts val="0"/>
              </a:spcBef>
              <a:defRPr sz="1800" b="1"/>
            </a:lvl1pPr>
          </a:lstStyle>
          <a:p>
            <a:pPr lvl="0"/>
            <a:r>
              <a:rPr lang="en-US"/>
              <a:t>Phone Number</a:t>
            </a:r>
          </a:p>
        </p:txBody>
      </p:sp>
      <p:sp>
        <p:nvSpPr>
          <p:cNvPr id="12" name="Text Placeholder 7">
            <a:extLst>
              <a:ext uri="{FF2B5EF4-FFF2-40B4-BE49-F238E27FC236}">
                <a16:creationId xmlns:a16="http://schemas.microsoft.com/office/drawing/2014/main" id="{C91018F1-4888-19EF-1999-D8AA833954BA}"/>
              </a:ext>
            </a:extLst>
          </p:cNvPr>
          <p:cNvSpPr>
            <a:spLocks noGrp="1"/>
          </p:cNvSpPr>
          <p:nvPr>
            <p:ph type="body" sz="quarter" idx="39"/>
          </p:nvPr>
        </p:nvSpPr>
        <p:spPr>
          <a:xfrm>
            <a:off x="6307521" y="5232433"/>
            <a:ext cx="3857241" cy="360000"/>
          </a:xfrm>
        </p:spPr>
        <p:txBody>
          <a:bodyPr>
            <a:noAutofit/>
          </a:bodyPr>
          <a:lstStyle>
            <a:lvl1pPr>
              <a:lnSpc>
                <a:spcPct val="100000"/>
              </a:lnSpc>
              <a:spcBef>
                <a:spcPts val="0"/>
              </a:spcBef>
              <a:defRPr sz="1600" b="0"/>
            </a:lvl1pPr>
            <a:lvl2pPr>
              <a:spcBef>
                <a:spcPts val="400"/>
              </a:spcBef>
              <a:defRPr/>
            </a:lvl2pPr>
            <a:lvl3pPr>
              <a:spcBef>
                <a:spcPts val="400"/>
              </a:spcBef>
              <a:defRPr/>
            </a:lvl3pPr>
            <a:lvl4pPr>
              <a:spcBef>
                <a:spcPts val="400"/>
              </a:spcBef>
              <a:defRPr/>
            </a:lvl4pPr>
            <a:lvl5pPr>
              <a:spcBef>
                <a:spcPts val="400"/>
              </a:spcBef>
              <a:defRPr/>
            </a:lvl5pPr>
          </a:lstStyle>
          <a:p>
            <a:pPr lvl="0"/>
            <a:r>
              <a:rPr lang="en-US"/>
              <a:t>Click to edit Master text styles</a:t>
            </a:r>
          </a:p>
        </p:txBody>
      </p:sp>
      <p:sp>
        <p:nvSpPr>
          <p:cNvPr id="14" name="Text Placeholder 6">
            <a:extLst>
              <a:ext uri="{FF2B5EF4-FFF2-40B4-BE49-F238E27FC236}">
                <a16:creationId xmlns:a16="http://schemas.microsoft.com/office/drawing/2014/main" id="{B88BF20E-3B52-9BA3-05E4-8E5C6FD816C6}"/>
              </a:ext>
            </a:extLst>
          </p:cNvPr>
          <p:cNvSpPr>
            <a:spLocks noGrp="1"/>
          </p:cNvSpPr>
          <p:nvPr>
            <p:ph type="body" sz="quarter" idx="40" hasCustomPrompt="1"/>
          </p:nvPr>
        </p:nvSpPr>
        <p:spPr>
          <a:xfrm>
            <a:off x="6307521" y="4845182"/>
            <a:ext cx="3857241" cy="360000"/>
          </a:xfrm>
        </p:spPr>
        <p:txBody>
          <a:bodyPr anchor="ctr">
            <a:noAutofit/>
          </a:bodyPr>
          <a:lstStyle>
            <a:lvl1pPr>
              <a:lnSpc>
                <a:spcPct val="100000"/>
              </a:lnSpc>
              <a:spcBef>
                <a:spcPts val="0"/>
              </a:spcBef>
              <a:defRPr sz="1800" b="1"/>
            </a:lvl1pPr>
          </a:lstStyle>
          <a:p>
            <a:pPr lvl="0"/>
            <a:r>
              <a:rPr lang="en-US"/>
              <a:t>Location</a:t>
            </a:r>
          </a:p>
        </p:txBody>
      </p:sp>
      <p:sp>
        <p:nvSpPr>
          <p:cNvPr id="16" name="Text Placeholder 29">
            <a:extLst>
              <a:ext uri="{FF2B5EF4-FFF2-40B4-BE49-F238E27FC236}">
                <a16:creationId xmlns:a16="http://schemas.microsoft.com/office/drawing/2014/main" id="{5D31C060-FE6E-648A-10C5-B581AE45A431}"/>
              </a:ext>
            </a:extLst>
          </p:cNvPr>
          <p:cNvSpPr>
            <a:spLocks noGrp="1"/>
          </p:cNvSpPr>
          <p:nvPr>
            <p:ph type="body" sz="quarter" idx="41" hasCustomPrompt="1"/>
          </p:nvPr>
        </p:nvSpPr>
        <p:spPr>
          <a:xfrm rot="5400000">
            <a:off x="5958862" y="1375455"/>
            <a:ext cx="360000" cy="85725"/>
          </a:xfrm>
          <a:prstGeom prst="rect">
            <a:avLst/>
          </a:prstGeom>
          <a:gradFill flip="none" rotWithShape="1">
            <a:gsLst>
              <a:gs pos="50000">
                <a:schemeClr val="accent1"/>
              </a:gs>
              <a:gs pos="50000">
                <a:schemeClr val="accent2"/>
              </a:gs>
            </a:gsLst>
            <a:lin ang="0" scaled="1"/>
            <a:tileRect/>
          </a:gradFill>
        </p:spPr>
        <p:txBody>
          <a:bodyPr lIns="0" tIns="0" rIns="0" bIns="0" anchor="ctr">
            <a:noAutofit/>
          </a:bodyPr>
          <a:lstStyle>
            <a:lvl1pPr marL="0" indent="0" algn="ctr">
              <a:lnSpc>
                <a:spcPct val="100000"/>
              </a:lnSpc>
              <a:spcBef>
                <a:spcPts val="0"/>
              </a:spcBef>
              <a:buNone/>
              <a:defRPr sz="1000" b="1">
                <a:solidFill>
                  <a:schemeClr val="tx1">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ID"/>
              <a:t>.</a:t>
            </a:r>
          </a:p>
        </p:txBody>
      </p:sp>
      <p:sp>
        <p:nvSpPr>
          <p:cNvPr id="18" name="Text Placeholder 29">
            <a:extLst>
              <a:ext uri="{FF2B5EF4-FFF2-40B4-BE49-F238E27FC236}">
                <a16:creationId xmlns:a16="http://schemas.microsoft.com/office/drawing/2014/main" id="{082A884C-787C-AD0F-0AE7-CA1105162BD7}"/>
              </a:ext>
            </a:extLst>
          </p:cNvPr>
          <p:cNvSpPr>
            <a:spLocks noGrp="1"/>
          </p:cNvSpPr>
          <p:nvPr>
            <p:ph type="body" sz="quarter" idx="42" hasCustomPrompt="1"/>
          </p:nvPr>
        </p:nvSpPr>
        <p:spPr>
          <a:xfrm rot="5400000">
            <a:off x="5958862" y="2577743"/>
            <a:ext cx="360000" cy="85725"/>
          </a:xfrm>
          <a:prstGeom prst="rect">
            <a:avLst/>
          </a:prstGeom>
          <a:gradFill flip="none" rotWithShape="1">
            <a:gsLst>
              <a:gs pos="50000">
                <a:schemeClr val="accent1"/>
              </a:gs>
              <a:gs pos="50000">
                <a:schemeClr val="accent2"/>
              </a:gs>
            </a:gsLst>
            <a:lin ang="0" scaled="1"/>
            <a:tileRect/>
          </a:gradFill>
        </p:spPr>
        <p:txBody>
          <a:bodyPr lIns="0" tIns="0" rIns="0" bIns="0" anchor="ctr">
            <a:noAutofit/>
          </a:bodyPr>
          <a:lstStyle>
            <a:lvl1pPr marL="0" indent="0" algn="ctr">
              <a:lnSpc>
                <a:spcPct val="100000"/>
              </a:lnSpc>
              <a:spcBef>
                <a:spcPts val="0"/>
              </a:spcBef>
              <a:buNone/>
              <a:defRPr sz="1000" b="1">
                <a:solidFill>
                  <a:schemeClr val="tx1">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ID"/>
              <a:t>.</a:t>
            </a:r>
          </a:p>
        </p:txBody>
      </p:sp>
      <p:sp>
        <p:nvSpPr>
          <p:cNvPr id="20" name="Text Placeholder 29">
            <a:extLst>
              <a:ext uri="{FF2B5EF4-FFF2-40B4-BE49-F238E27FC236}">
                <a16:creationId xmlns:a16="http://schemas.microsoft.com/office/drawing/2014/main" id="{AE94DA60-281D-6D7B-C2E6-45ABAC84C7E7}"/>
              </a:ext>
            </a:extLst>
          </p:cNvPr>
          <p:cNvSpPr>
            <a:spLocks noGrp="1"/>
          </p:cNvSpPr>
          <p:nvPr>
            <p:ph type="body" sz="quarter" idx="43" hasCustomPrompt="1"/>
          </p:nvPr>
        </p:nvSpPr>
        <p:spPr>
          <a:xfrm rot="5400000">
            <a:off x="5958862" y="3780031"/>
            <a:ext cx="360000" cy="85725"/>
          </a:xfrm>
          <a:prstGeom prst="rect">
            <a:avLst/>
          </a:prstGeom>
          <a:gradFill flip="none" rotWithShape="1">
            <a:gsLst>
              <a:gs pos="50000">
                <a:schemeClr val="accent1"/>
              </a:gs>
              <a:gs pos="50000">
                <a:schemeClr val="accent2"/>
              </a:gs>
            </a:gsLst>
            <a:lin ang="0" scaled="1"/>
            <a:tileRect/>
          </a:gradFill>
        </p:spPr>
        <p:txBody>
          <a:bodyPr lIns="0" tIns="0" rIns="0" bIns="0" anchor="ctr">
            <a:noAutofit/>
          </a:bodyPr>
          <a:lstStyle>
            <a:lvl1pPr marL="0" indent="0" algn="ctr">
              <a:lnSpc>
                <a:spcPct val="100000"/>
              </a:lnSpc>
              <a:spcBef>
                <a:spcPts val="0"/>
              </a:spcBef>
              <a:buNone/>
              <a:defRPr sz="1000" b="1">
                <a:solidFill>
                  <a:schemeClr val="tx1">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ID"/>
              <a:t>.</a:t>
            </a:r>
          </a:p>
        </p:txBody>
      </p:sp>
      <p:sp>
        <p:nvSpPr>
          <p:cNvPr id="21" name="Text Placeholder 29">
            <a:extLst>
              <a:ext uri="{FF2B5EF4-FFF2-40B4-BE49-F238E27FC236}">
                <a16:creationId xmlns:a16="http://schemas.microsoft.com/office/drawing/2014/main" id="{B0A2EC37-DBA9-EDD8-19A2-9E170700E0CF}"/>
              </a:ext>
            </a:extLst>
          </p:cNvPr>
          <p:cNvSpPr>
            <a:spLocks noGrp="1"/>
          </p:cNvSpPr>
          <p:nvPr>
            <p:ph type="body" sz="quarter" idx="44" hasCustomPrompt="1"/>
          </p:nvPr>
        </p:nvSpPr>
        <p:spPr>
          <a:xfrm rot="5400000">
            <a:off x="5958862" y="4982319"/>
            <a:ext cx="360000" cy="85725"/>
          </a:xfrm>
          <a:prstGeom prst="rect">
            <a:avLst/>
          </a:prstGeom>
          <a:gradFill flip="none" rotWithShape="1">
            <a:gsLst>
              <a:gs pos="50000">
                <a:schemeClr val="accent1"/>
              </a:gs>
              <a:gs pos="50000">
                <a:schemeClr val="accent2"/>
              </a:gs>
            </a:gsLst>
            <a:lin ang="0" scaled="1"/>
            <a:tileRect/>
          </a:gradFill>
        </p:spPr>
        <p:txBody>
          <a:bodyPr lIns="0" tIns="0" rIns="0" bIns="0" anchor="ctr">
            <a:noAutofit/>
          </a:bodyPr>
          <a:lstStyle>
            <a:lvl1pPr marL="0" indent="0" algn="ctr">
              <a:lnSpc>
                <a:spcPct val="100000"/>
              </a:lnSpc>
              <a:spcBef>
                <a:spcPts val="0"/>
              </a:spcBef>
              <a:buNone/>
              <a:defRPr sz="1000" b="1">
                <a:solidFill>
                  <a:schemeClr val="tx1">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ID"/>
              <a:t>.</a:t>
            </a:r>
          </a:p>
        </p:txBody>
      </p:sp>
    </p:spTree>
    <p:extLst>
      <p:ext uri="{BB962C8B-B14F-4D97-AF65-F5344CB8AC3E}">
        <p14:creationId xmlns:p14="http://schemas.microsoft.com/office/powerpoint/2010/main" val="3066521615"/>
      </p:ext>
    </p:extLst>
  </p:cSld>
  <p:clrMapOvr>
    <a:masterClrMapping/>
  </p:clrMapOvr>
  <p:extLst>
    <p:ext uri="{DCECCB84-F9BA-43D5-87BE-67443E8EF086}">
      <p15:sldGuideLst xmlns:p15="http://schemas.microsoft.com/office/powerpoint/2012/main"/>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ontact Us S05V2">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9E07B22B-A44D-F2A4-2E8C-8BD03927093A}"/>
              </a:ext>
            </a:extLst>
          </p:cNvPr>
          <p:cNvSpPr>
            <a:spLocks noGrp="1"/>
          </p:cNvSpPr>
          <p:nvPr>
            <p:ph type="ftr" sz="quarter" idx="3"/>
          </p:nvPr>
        </p:nvSpPr>
        <p:spPr>
          <a:xfrm>
            <a:off x="11232092" y="584200"/>
            <a:ext cx="959908" cy="5651500"/>
          </a:xfrm>
          <a:prstGeom prst="rect">
            <a:avLst/>
          </a:prstGeom>
        </p:spPr>
        <p:txBody>
          <a:bodyPr vert="vert" lIns="91440" tIns="45720" rIns="91440" bIns="45720" rtlCol="0" anchor="ctr"/>
          <a:lstStyle>
            <a:lvl1pPr algn="l">
              <a:defRPr sz="1200">
                <a:solidFill>
                  <a:schemeClr val="accent1"/>
                </a:solidFill>
                <a:latin typeface="Montserrat SemiBold" pitchFamily="2" charset="0"/>
              </a:defRPr>
            </a:lvl1pPr>
          </a:lstStyle>
          <a:p>
            <a:r>
              <a:rPr lang="en-US"/>
              <a:t>PRESENTATION TITLE</a:t>
            </a:r>
            <a:endParaRPr lang="en-ID"/>
          </a:p>
        </p:txBody>
      </p:sp>
      <p:sp>
        <p:nvSpPr>
          <p:cNvPr id="3" name="Slide Number Placeholder 5">
            <a:extLst>
              <a:ext uri="{FF2B5EF4-FFF2-40B4-BE49-F238E27FC236}">
                <a16:creationId xmlns:a16="http://schemas.microsoft.com/office/drawing/2014/main" id="{02DED7DA-C869-FA0A-4471-923F6E969D40}"/>
              </a:ext>
            </a:extLst>
          </p:cNvPr>
          <p:cNvSpPr>
            <a:spLocks noGrp="1"/>
          </p:cNvSpPr>
          <p:nvPr>
            <p:ph type="sldNum" sz="quarter" idx="4"/>
          </p:nvPr>
        </p:nvSpPr>
        <p:spPr>
          <a:xfrm>
            <a:off x="11209338" y="6409951"/>
            <a:ext cx="982662" cy="273799"/>
          </a:xfrm>
          <a:prstGeom prst="rect">
            <a:avLst/>
          </a:prstGeom>
        </p:spPr>
        <p:txBody>
          <a:bodyPr vert="horz" lIns="91440" tIns="45720" rIns="91440" bIns="45720" rtlCol="0" anchor="b"/>
          <a:lstStyle>
            <a:lvl1pPr algn="ctr">
              <a:defRPr sz="1200">
                <a:solidFill>
                  <a:schemeClr val="accent1"/>
                </a:solidFill>
                <a:latin typeface="Montserrat SemiBold" pitchFamily="2" charset="0"/>
              </a:defRPr>
            </a:lvl1pPr>
          </a:lstStyle>
          <a:p>
            <a:fld id="{5E0C3BBE-9543-48E5-A6E1-C646F9A01966}" type="slidenum">
              <a:rPr lang="en-ID" smtClean="0"/>
              <a:pPr/>
              <a:t>‹#›</a:t>
            </a:fld>
            <a:endParaRPr lang="en-ID"/>
          </a:p>
        </p:txBody>
      </p:sp>
      <p:cxnSp>
        <p:nvCxnSpPr>
          <p:cNvPr id="7" name="Straight Connector 6">
            <a:extLst>
              <a:ext uri="{FF2B5EF4-FFF2-40B4-BE49-F238E27FC236}">
                <a16:creationId xmlns:a16="http://schemas.microsoft.com/office/drawing/2014/main" id="{5CF04B09-1A7D-CD09-9E5B-09170332481C}"/>
              </a:ext>
            </a:extLst>
          </p:cNvPr>
          <p:cNvCxnSpPr>
            <a:cxnSpLocks/>
          </p:cNvCxnSpPr>
          <p:nvPr userDrawn="1"/>
        </p:nvCxnSpPr>
        <p:spPr>
          <a:xfrm>
            <a:off x="11232092" y="584200"/>
            <a:ext cx="0" cy="56515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3510AC3A-CC83-7780-52B0-4D3C67D3446B}"/>
              </a:ext>
            </a:extLst>
          </p:cNvPr>
          <p:cNvSpPr>
            <a:spLocks noGrp="1"/>
          </p:cNvSpPr>
          <p:nvPr>
            <p:ph type="title"/>
          </p:nvPr>
        </p:nvSpPr>
        <p:spPr>
          <a:xfrm>
            <a:off x="660399" y="2438400"/>
            <a:ext cx="4425951" cy="1981200"/>
          </a:xfrm>
        </p:spPr>
        <p:txBody>
          <a:bodyPr anchor="ctr">
            <a:noAutofit/>
          </a:bodyPr>
          <a:lstStyle/>
          <a:p>
            <a:r>
              <a:rPr lang="en-US"/>
              <a:t>Click to edit Master title style</a:t>
            </a:r>
            <a:endParaRPr lang="en-ID"/>
          </a:p>
        </p:txBody>
      </p:sp>
      <p:sp>
        <p:nvSpPr>
          <p:cNvPr id="13" name="Text Placeholder 29">
            <a:extLst>
              <a:ext uri="{FF2B5EF4-FFF2-40B4-BE49-F238E27FC236}">
                <a16:creationId xmlns:a16="http://schemas.microsoft.com/office/drawing/2014/main" id="{F0B69BF1-0374-CCFE-3AAB-8D736106A39F}"/>
              </a:ext>
            </a:extLst>
          </p:cNvPr>
          <p:cNvSpPr>
            <a:spLocks noGrp="1"/>
          </p:cNvSpPr>
          <p:nvPr>
            <p:ph type="body" sz="quarter" idx="40"/>
          </p:nvPr>
        </p:nvSpPr>
        <p:spPr>
          <a:xfrm>
            <a:off x="6545581" y="1423585"/>
            <a:ext cx="4519294" cy="649031"/>
          </a:xfrm>
          <a:prstGeom prst="rect">
            <a:avLst/>
          </a:prstGeom>
        </p:spPr>
        <p:txBody>
          <a:bodyPr tIns="0" bIns="0" anchor="ctr">
            <a:noAutofit/>
          </a:bodyPr>
          <a:lstStyle>
            <a:lvl1pPr marL="0" indent="0">
              <a:buNone/>
              <a:defRPr sz="1800" b="1"/>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25" name="Text Placeholder 29">
            <a:extLst>
              <a:ext uri="{FF2B5EF4-FFF2-40B4-BE49-F238E27FC236}">
                <a16:creationId xmlns:a16="http://schemas.microsoft.com/office/drawing/2014/main" id="{518C8AB0-9A8F-0F22-07C7-DFCD9748AE32}"/>
              </a:ext>
            </a:extLst>
          </p:cNvPr>
          <p:cNvSpPr>
            <a:spLocks noGrp="1"/>
          </p:cNvSpPr>
          <p:nvPr>
            <p:ph type="body" sz="quarter" idx="42"/>
          </p:nvPr>
        </p:nvSpPr>
        <p:spPr>
          <a:xfrm>
            <a:off x="6545581" y="2542308"/>
            <a:ext cx="4519294" cy="649031"/>
          </a:xfrm>
          <a:prstGeom prst="rect">
            <a:avLst/>
          </a:prstGeom>
        </p:spPr>
        <p:txBody>
          <a:bodyPr tIns="0" bIns="0" anchor="ctr">
            <a:noAutofit/>
          </a:bodyPr>
          <a:lstStyle>
            <a:lvl1pPr marL="0" indent="0">
              <a:buNone/>
              <a:defRPr sz="1800" b="1"/>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28" name="Text Placeholder 29">
            <a:extLst>
              <a:ext uri="{FF2B5EF4-FFF2-40B4-BE49-F238E27FC236}">
                <a16:creationId xmlns:a16="http://schemas.microsoft.com/office/drawing/2014/main" id="{4BA66690-9AA8-6831-7AF3-691015CCBB59}"/>
              </a:ext>
            </a:extLst>
          </p:cNvPr>
          <p:cNvSpPr>
            <a:spLocks noGrp="1"/>
          </p:cNvSpPr>
          <p:nvPr>
            <p:ph type="body" sz="quarter" idx="44"/>
          </p:nvPr>
        </p:nvSpPr>
        <p:spPr>
          <a:xfrm>
            <a:off x="6545581" y="3661031"/>
            <a:ext cx="4519294" cy="649031"/>
          </a:xfrm>
          <a:prstGeom prst="rect">
            <a:avLst/>
          </a:prstGeom>
        </p:spPr>
        <p:txBody>
          <a:bodyPr tIns="0" bIns="0" anchor="ctr">
            <a:noAutofit/>
          </a:bodyPr>
          <a:lstStyle>
            <a:lvl1pPr marL="0" indent="0">
              <a:buNone/>
              <a:defRPr sz="1800" b="1"/>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32" name="Text Placeholder 29">
            <a:extLst>
              <a:ext uri="{FF2B5EF4-FFF2-40B4-BE49-F238E27FC236}">
                <a16:creationId xmlns:a16="http://schemas.microsoft.com/office/drawing/2014/main" id="{CDEDBA9D-9D4A-7644-B95B-0DA6252304CF}"/>
              </a:ext>
            </a:extLst>
          </p:cNvPr>
          <p:cNvSpPr>
            <a:spLocks noGrp="1"/>
          </p:cNvSpPr>
          <p:nvPr>
            <p:ph type="body" sz="quarter" idx="46"/>
          </p:nvPr>
        </p:nvSpPr>
        <p:spPr>
          <a:xfrm>
            <a:off x="6545581" y="4779754"/>
            <a:ext cx="4519294" cy="649031"/>
          </a:xfrm>
          <a:prstGeom prst="rect">
            <a:avLst/>
          </a:prstGeom>
        </p:spPr>
        <p:txBody>
          <a:bodyPr tIns="0" bIns="0" anchor="ctr">
            <a:noAutofit/>
          </a:bodyPr>
          <a:lstStyle>
            <a:lvl1pPr marL="0" indent="0">
              <a:buNone/>
              <a:defRPr sz="1800" b="1"/>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4" name="Text Placeholder 3">
            <a:extLst>
              <a:ext uri="{FF2B5EF4-FFF2-40B4-BE49-F238E27FC236}">
                <a16:creationId xmlns:a16="http://schemas.microsoft.com/office/drawing/2014/main" id="{38AAA4ED-02B4-A497-EA44-605381FDBF4A}"/>
              </a:ext>
            </a:extLst>
          </p:cNvPr>
          <p:cNvSpPr>
            <a:spLocks noGrp="1"/>
          </p:cNvSpPr>
          <p:nvPr>
            <p:ph type="body" sz="quarter" idx="47"/>
          </p:nvPr>
        </p:nvSpPr>
        <p:spPr>
          <a:xfrm>
            <a:off x="5839091" y="1491191"/>
            <a:ext cx="513817" cy="513817"/>
          </a:xfrm>
          <a:custGeom>
            <a:avLst/>
            <a:gdLst>
              <a:gd name="connsiteX0" fmla="*/ 391447 w 513817"/>
              <a:gd name="connsiteY0" fmla="*/ 270430 h 513817"/>
              <a:gd name="connsiteX1" fmla="*/ 294093 w 513817"/>
              <a:gd name="connsiteY1" fmla="*/ 469872 h 513817"/>
              <a:gd name="connsiteX2" fmla="*/ 472576 w 513817"/>
              <a:gd name="connsiteY2" fmla="*/ 270430 h 513817"/>
              <a:gd name="connsiteX3" fmla="*/ 270430 w 513817"/>
              <a:gd name="connsiteY3" fmla="*/ 270430 h 513817"/>
              <a:gd name="connsiteX4" fmla="*/ 270430 w 513817"/>
              <a:gd name="connsiteY4" fmla="*/ 456351 h 513817"/>
              <a:gd name="connsiteX5" fmla="*/ 364404 w 513817"/>
              <a:gd name="connsiteY5" fmla="*/ 270430 h 513817"/>
              <a:gd name="connsiteX6" fmla="*/ 149413 w 513817"/>
              <a:gd name="connsiteY6" fmla="*/ 270430 h 513817"/>
              <a:gd name="connsiteX7" fmla="*/ 243387 w 513817"/>
              <a:gd name="connsiteY7" fmla="*/ 456351 h 513817"/>
              <a:gd name="connsiteX8" fmla="*/ 243387 w 513817"/>
              <a:gd name="connsiteY8" fmla="*/ 270430 h 513817"/>
              <a:gd name="connsiteX9" fmla="*/ 41241 w 513817"/>
              <a:gd name="connsiteY9" fmla="*/ 270430 h 513817"/>
              <a:gd name="connsiteX10" fmla="*/ 219724 w 513817"/>
              <a:gd name="connsiteY10" fmla="*/ 469872 h 513817"/>
              <a:gd name="connsiteX11" fmla="*/ 122370 w 513817"/>
              <a:gd name="connsiteY11" fmla="*/ 270430 h 513817"/>
              <a:gd name="connsiteX12" fmla="*/ 270430 w 513817"/>
              <a:gd name="connsiteY12" fmla="*/ 57466 h 513817"/>
              <a:gd name="connsiteX13" fmla="*/ 270430 w 513817"/>
              <a:gd name="connsiteY13" fmla="*/ 243387 h 513817"/>
              <a:gd name="connsiteX14" fmla="*/ 364404 w 513817"/>
              <a:gd name="connsiteY14" fmla="*/ 243387 h 513817"/>
              <a:gd name="connsiteX15" fmla="*/ 270430 w 513817"/>
              <a:gd name="connsiteY15" fmla="*/ 57466 h 513817"/>
              <a:gd name="connsiteX16" fmla="*/ 243387 w 513817"/>
              <a:gd name="connsiteY16" fmla="*/ 57466 h 513817"/>
              <a:gd name="connsiteX17" fmla="*/ 149413 w 513817"/>
              <a:gd name="connsiteY17" fmla="*/ 243387 h 513817"/>
              <a:gd name="connsiteX18" fmla="*/ 243387 w 513817"/>
              <a:gd name="connsiteY18" fmla="*/ 243387 h 513817"/>
              <a:gd name="connsiteX19" fmla="*/ 294093 w 513817"/>
              <a:gd name="connsiteY19" fmla="*/ 43945 h 513817"/>
              <a:gd name="connsiteX20" fmla="*/ 391447 w 513817"/>
              <a:gd name="connsiteY20" fmla="*/ 243387 h 513817"/>
              <a:gd name="connsiteX21" fmla="*/ 472576 w 513817"/>
              <a:gd name="connsiteY21" fmla="*/ 243387 h 513817"/>
              <a:gd name="connsiteX22" fmla="*/ 294093 w 513817"/>
              <a:gd name="connsiteY22" fmla="*/ 43945 h 513817"/>
              <a:gd name="connsiteX23" fmla="*/ 219724 w 513817"/>
              <a:gd name="connsiteY23" fmla="*/ 43945 h 513817"/>
              <a:gd name="connsiteX24" fmla="*/ 41241 w 513817"/>
              <a:gd name="connsiteY24" fmla="*/ 243387 h 513817"/>
              <a:gd name="connsiteX25" fmla="*/ 122370 w 513817"/>
              <a:gd name="connsiteY25" fmla="*/ 243387 h 513817"/>
              <a:gd name="connsiteX26" fmla="*/ 219724 w 513817"/>
              <a:gd name="connsiteY26" fmla="*/ 43945 h 513817"/>
              <a:gd name="connsiteX27" fmla="*/ 256909 w 513817"/>
              <a:gd name="connsiteY27" fmla="*/ 0 h 513817"/>
              <a:gd name="connsiteX28" fmla="*/ 513817 w 513817"/>
              <a:gd name="connsiteY28" fmla="*/ 256909 h 513817"/>
              <a:gd name="connsiteX29" fmla="*/ 256909 w 513817"/>
              <a:gd name="connsiteY29" fmla="*/ 513817 h 513817"/>
              <a:gd name="connsiteX30" fmla="*/ 0 w 513817"/>
              <a:gd name="connsiteY30" fmla="*/ 256909 h 513817"/>
              <a:gd name="connsiteX31" fmla="*/ 256909 w 513817"/>
              <a:gd name="connsiteY31" fmla="*/ 0 h 513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3817" h="513817">
                <a:moveTo>
                  <a:pt x="391447" y="270430"/>
                </a:moveTo>
                <a:cubicBezTo>
                  <a:pt x="386715" y="347503"/>
                  <a:pt x="338038" y="415786"/>
                  <a:pt x="294093" y="469872"/>
                </a:cubicBezTo>
                <a:cubicBezTo>
                  <a:pt x="391447" y="452970"/>
                  <a:pt x="466492" y="371165"/>
                  <a:pt x="472576" y="270430"/>
                </a:cubicBezTo>
                <a:close/>
                <a:moveTo>
                  <a:pt x="270430" y="270430"/>
                </a:moveTo>
                <a:lnTo>
                  <a:pt x="270430" y="456351"/>
                </a:lnTo>
                <a:cubicBezTo>
                  <a:pt x="313699" y="402941"/>
                  <a:pt x="358996" y="340066"/>
                  <a:pt x="364404" y="270430"/>
                </a:cubicBezTo>
                <a:close/>
                <a:moveTo>
                  <a:pt x="149413" y="270430"/>
                </a:moveTo>
                <a:cubicBezTo>
                  <a:pt x="154821" y="340066"/>
                  <a:pt x="200118" y="402941"/>
                  <a:pt x="243387" y="456351"/>
                </a:cubicBezTo>
                <a:lnTo>
                  <a:pt x="243387" y="270430"/>
                </a:lnTo>
                <a:close/>
                <a:moveTo>
                  <a:pt x="41241" y="270430"/>
                </a:moveTo>
                <a:cubicBezTo>
                  <a:pt x="47325" y="371165"/>
                  <a:pt x="122370" y="452970"/>
                  <a:pt x="219724" y="469872"/>
                </a:cubicBezTo>
                <a:cubicBezTo>
                  <a:pt x="175780" y="415786"/>
                  <a:pt x="127778" y="347503"/>
                  <a:pt x="122370" y="270430"/>
                </a:cubicBezTo>
                <a:close/>
                <a:moveTo>
                  <a:pt x="270430" y="57466"/>
                </a:moveTo>
                <a:lnTo>
                  <a:pt x="270430" y="243387"/>
                </a:lnTo>
                <a:lnTo>
                  <a:pt x="364404" y="243387"/>
                </a:lnTo>
                <a:cubicBezTo>
                  <a:pt x="358996" y="173075"/>
                  <a:pt x="313699" y="110876"/>
                  <a:pt x="270430" y="57466"/>
                </a:cubicBezTo>
                <a:close/>
                <a:moveTo>
                  <a:pt x="243387" y="57466"/>
                </a:moveTo>
                <a:cubicBezTo>
                  <a:pt x="200118" y="110876"/>
                  <a:pt x="154821" y="173751"/>
                  <a:pt x="149413" y="243387"/>
                </a:cubicBezTo>
                <a:lnTo>
                  <a:pt x="243387" y="243387"/>
                </a:lnTo>
                <a:close/>
                <a:moveTo>
                  <a:pt x="294093" y="43945"/>
                </a:moveTo>
                <a:cubicBezTo>
                  <a:pt x="338038" y="98031"/>
                  <a:pt x="386715" y="166314"/>
                  <a:pt x="391447" y="243387"/>
                </a:cubicBezTo>
                <a:lnTo>
                  <a:pt x="472576" y="243387"/>
                </a:lnTo>
                <a:cubicBezTo>
                  <a:pt x="466492" y="142652"/>
                  <a:pt x="391447" y="60847"/>
                  <a:pt x="294093" y="43945"/>
                </a:cubicBezTo>
                <a:close/>
                <a:moveTo>
                  <a:pt x="219724" y="43945"/>
                </a:moveTo>
                <a:cubicBezTo>
                  <a:pt x="122370" y="60847"/>
                  <a:pt x="47325" y="142652"/>
                  <a:pt x="41241" y="243387"/>
                </a:cubicBezTo>
                <a:lnTo>
                  <a:pt x="122370" y="243387"/>
                </a:lnTo>
                <a:cubicBezTo>
                  <a:pt x="127102" y="166314"/>
                  <a:pt x="175780" y="98031"/>
                  <a:pt x="219724" y="43945"/>
                </a:cubicBezTo>
                <a:close/>
                <a:moveTo>
                  <a:pt x="256909" y="0"/>
                </a:moveTo>
                <a:cubicBezTo>
                  <a:pt x="398884" y="0"/>
                  <a:pt x="513817" y="114933"/>
                  <a:pt x="513817" y="256909"/>
                </a:cubicBezTo>
                <a:cubicBezTo>
                  <a:pt x="513817" y="398884"/>
                  <a:pt x="398884" y="513817"/>
                  <a:pt x="256909" y="513817"/>
                </a:cubicBezTo>
                <a:cubicBezTo>
                  <a:pt x="114933" y="513817"/>
                  <a:pt x="0" y="398884"/>
                  <a:pt x="0" y="256909"/>
                </a:cubicBezTo>
                <a:cubicBezTo>
                  <a:pt x="0" y="114933"/>
                  <a:pt x="114933" y="0"/>
                  <a:pt x="25690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a:p>
        </p:txBody>
      </p:sp>
      <p:sp>
        <p:nvSpPr>
          <p:cNvPr id="6" name="Text Placeholder 5">
            <a:extLst>
              <a:ext uri="{FF2B5EF4-FFF2-40B4-BE49-F238E27FC236}">
                <a16:creationId xmlns:a16="http://schemas.microsoft.com/office/drawing/2014/main" id="{7432165C-C879-0C17-C645-0099BC923149}"/>
              </a:ext>
            </a:extLst>
          </p:cNvPr>
          <p:cNvSpPr>
            <a:spLocks noGrp="1"/>
          </p:cNvSpPr>
          <p:nvPr>
            <p:ph type="body" sz="quarter" idx="43"/>
          </p:nvPr>
        </p:nvSpPr>
        <p:spPr>
          <a:xfrm>
            <a:off x="5825570" y="2569349"/>
            <a:ext cx="540860" cy="594946"/>
          </a:xfrm>
          <a:custGeom>
            <a:avLst/>
            <a:gdLst>
              <a:gd name="connsiteX0" fmla="*/ 270768 w 540860"/>
              <a:gd name="connsiteY0" fmla="*/ 393307 h 594946"/>
              <a:gd name="connsiteX1" fmla="*/ 205527 w 540860"/>
              <a:gd name="connsiteY1" fmla="*/ 419167 h 594946"/>
              <a:gd name="connsiteX2" fmla="*/ 196062 w 540860"/>
              <a:gd name="connsiteY2" fmla="*/ 427956 h 594946"/>
              <a:gd name="connsiteX3" fmla="*/ 62199 w 540860"/>
              <a:gd name="connsiteY3" fmla="*/ 554382 h 594946"/>
              <a:gd name="connsiteX4" fmla="*/ 478661 w 540860"/>
              <a:gd name="connsiteY4" fmla="*/ 554382 h 594946"/>
              <a:gd name="connsiteX5" fmla="*/ 345474 w 540860"/>
              <a:gd name="connsiteY5" fmla="*/ 427956 h 594946"/>
              <a:gd name="connsiteX6" fmla="*/ 336009 w 540860"/>
              <a:gd name="connsiteY6" fmla="*/ 419167 h 594946"/>
              <a:gd name="connsiteX7" fmla="*/ 270768 w 540860"/>
              <a:gd name="connsiteY7" fmla="*/ 393307 h 594946"/>
              <a:gd name="connsiteX8" fmla="*/ 500296 w 540860"/>
              <a:gd name="connsiteY8" fmla="*/ 281247 h 594946"/>
              <a:gd name="connsiteX9" fmla="*/ 365081 w 540860"/>
              <a:gd name="connsiteY9" fmla="*/ 409701 h 594946"/>
              <a:gd name="connsiteX10" fmla="*/ 500296 w 540860"/>
              <a:gd name="connsiteY10" fmla="*/ 538156 h 594946"/>
              <a:gd name="connsiteX11" fmla="*/ 40565 w 540860"/>
              <a:gd name="connsiteY11" fmla="*/ 280571 h 594946"/>
              <a:gd name="connsiteX12" fmla="*/ 40565 w 540860"/>
              <a:gd name="connsiteY12" fmla="*/ 537480 h 594946"/>
              <a:gd name="connsiteX13" fmla="*/ 175780 w 540860"/>
              <a:gd name="connsiteY13" fmla="*/ 409025 h 594946"/>
              <a:gd name="connsiteX14" fmla="*/ 270429 w 540860"/>
              <a:gd name="connsiteY14" fmla="*/ 215668 h 594946"/>
              <a:gd name="connsiteX15" fmla="*/ 248795 w 540860"/>
              <a:gd name="connsiteY15" fmla="*/ 237302 h 594946"/>
              <a:gd name="connsiteX16" fmla="*/ 270429 w 540860"/>
              <a:gd name="connsiteY16" fmla="*/ 258936 h 594946"/>
              <a:gd name="connsiteX17" fmla="*/ 292064 w 540860"/>
              <a:gd name="connsiteY17" fmla="*/ 237302 h 594946"/>
              <a:gd name="connsiteX18" fmla="*/ 270429 w 540860"/>
              <a:gd name="connsiteY18" fmla="*/ 215668 h 594946"/>
              <a:gd name="connsiteX19" fmla="*/ 271105 w 540860"/>
              <a:gd name="connsiteY19" fmla="*/ 147384 h 594946"/>
              <a:gd name="connsiteX20" fmla="*/ 358995 w 540860"/>
              <a:gd name="connsiteY20" fmla="*/ 235274 h 594946"/>
              <a:gd name="connsiteX21" fmla="*/ 358995 w 540860"/>
              <a:gd name="connsiteY21" fmla="*/ 256908 h 594946"/>
              <a:gd name="connsiteX22" fmla="*/ 337361 w 540860"/>
              <a:gd name="connsiteY22" fmla="*/ 278543 h 594946"/>
              <a:gd name="connsiteX23" fmla="*/ 304233 w 540860"/>
              <a:gd name="connsiteY23" fmla="*/ 263669 h 594946"/>
              <a:gd name="connsiteX24" fmla="*/ 248119 w 540860"/>
              <a:gd name="connsiteY24" fmla="*/ 272458 h 594946"/>
              <a:gd name="connsiteX25" fmla="*/ 229865 w 540860"/>
              <a:gd name="connsiteY25" fmla="*/ 219048 h 594946"/>
              <a:gd name="connsiteX26" fmla="*/ 279218 w 540860"/>
              <a:gd name="connsiteY26" fmla="*/ 192005 h 594946"/>
              <a:gd name="connsiteX27" fmla="*/ 315050 w 540860"/>
              <a:gd name="connsiteY27" fmla="*/ 235950 h 594946"/>
              <a:gd name="connsiteX28" fmla="*/ 336685 w 540860"/>
              <a:gd name="connsiteY28" fmla="*/ 257584 h 594946"/>
              <a:gd name="connsiteX29" fmla="*/ 336685 w 540860"/>
              <a:gd name="connsiteY29" fmla="*/ 235950 h 594946"/>
              <a:gd name="connsiteX30" fmla="*/ 271105 w 540860"/>
              <a:gd name="connsiteY30" fmla="*/ 170371 h 594946"/>
              <a:gd name="connsiteX31" fmla="*/ 205526 w 540860"/>
              <a:gd name="connsiteY31" fmla="*/ 235950 h 594946"/>
              <a:gd name="connsiteX32" fmla="*/ 270429 w 540860"/>
              <a:gd name="connsiteY32" fmla="*/ 301529 h 594946"/>
              <a:gd name="connsiteX33" fmla="*/ 303557 w 540860"/>
              <a:gd name="connsiteY33" fmla="*/ 293416 h 594946"/>
              <a:gd name="connsiteX34" fmla="*/ 319107 w 540860"/>
              <a:gd name="connsiteY34" fmla="*/ 298149 h 594946"/>
              <a:gd name="connsiteX35" fmla="*/ 314374 w 540860"/>
              <a:gd name="connsiteY35" fmla="*/ 313698 h 594946"/>
              <a:gd name="connsiteX36" fmla="*/ 270429 w 540860"/>
              <a:gd name="connsiteY36" fmla="*/ 324516 h 594946"/>
              <a:gd name="connsiteX37" fmla="*/ 183216 w 540860"/>
              <a:gd name="connsiteY37" fmla="*/ 235274 h 594946"/>
              <a:gd name="connsiteX38" fmla="*/ 271105 w 540860"/>
              <a:gd name="connsiteY38" fmla="*/ 147384 h 594946"/>
              <a:gd name="connsiteX39" fmla="*/ 135215 w 540860"/>
              <a:gd name="connsiteY39" fmla="*/ 108172 h 594946"/>
              <a:gd name="connsiteX40" fmla="*/ 135215 w 540860"/>
              <a:gd name="connsiteY40" fmla="*/ 333305 h 594946"/>
              <a:gd name="connsiteX41" fmla="*/ 196062 w 540860"/>
              <a:gd name="connsiteY41" fmla="*/ 391447 h 594946"/>
              <a:gd name="connsiteX42" fmla="*/ 344798 w 540860"/>
              <a:gd name="connsiteY42" fmla="*/ 391447 h 594946"/>
              <a:gd name="connsiteX43" fmla="*/ 405645 w 540860"/>
              <a:gd name="connsiteY43" fmla="*/ 333305 h 594946"/>
              <a:gd name="connsiteX44" fmla="*/ 405645 w 540860"/>
              <a:gd name="connsiteY44" fmla="*/ 108172 h 594946"/>
              <a:gd name="connsiteX45" fmla="*/ 270430 w 540860"/>
              <a:gd name="connsiteY45" fmla="*/ 0 h 594946"/>
              <a:gd name="connsiteX46" fmla="*/ 351559 w 540860"/>
              <a:gd name="connsiteY46" fmla="*/ 67608 h 594946"/>
              <a:gd name="connsiteX47" fmla="*/ 446210 w 540860"/>
              <a:gd name="connsiteY47" fmla="*/ 67608 h 594946"/>
              <a:gd name="connsiteX48" fmla="*/ 446210 w 540860"/>
              <a:gd name="connsiteY48" fmla="*/ 126426 h 594946"/>
              <a:gd name="connsiteX49" fmla="*/ 540860 w 540860"/>
              <a:gd name="connsiteY49" fmla="*/ 217020 h 594946"/>
              <a:gd name="connsiteX50" fmla="*/ 540860 w 540860"/>
              <a:gd name="connsiteY50" fmla="*/ 594946 h 594946"/>
              <a:gd name="connsiteX51" fmla="*/ 0 w 540860"/>
              <a:gd name="connsiteY51" fmla="*/ 594946 h 594946"/>
              <a:gd name="connsiteX52" fmla="*/ 0 w 540860"/>
              <a:gd name="connsiteY52" fmla="*/ 217020 h 594946"/>
              <a:gd name="connsiteX53" fmla="*/ 94651 w 540860"/>
              <a:gd name="connsiteY53" fmla="*/ 127102 h 594946"/>
              <a:gd name="connsiteX54" fmla="*/ 94651 w 540860"/>
              <a:gd name="connsiteY54" fmla="*/ 67608 h 594946"/>
              <a:gd name="connsiteX55" fmla="*/ 189301 w 540860"/>
              <a:gd name="connsiteY55" fmla="*/ 67608 h 594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540860" h="594946">
                <a:moveTo>
                  <a:pt x="270768" y="393307"/>
                </a:moveTo>
                <a:cubicBezTo>
                  <a:pt x="247275" y="393307"/>
                  <a:pt x="223781" y="401927"/>
                  <a:pt x="205527" y="419167"/>
                </a:cubicBezTo>
                <a:lnTo>
                  <a:pt x="196062" y="427956"/>
                </a:lnTo>
                <a:lnTo>
                  <a:pt x="62199" y="554382"/>
                </a:lnTo>
                <a:lnTo>
                  <a:pt x="478661" y="554382"/>
                </a:lnTo>
                <a:lnTo>
                  <a:pt x="345474" y="427956"/>
                </a:lnTo>
                <a:lnTo>
                  <a:pt x="336009" y="419167"/>
                </a:lnTo>
                <a:cubicBezTo>
                  <a:pt x="317755" y="401927"/>
                  <a:pt x="294262" y="393307"/>
                  <a:pt x="270768" y="393307"/>
                </a:cubicBezTo>
                <a:close/>
                <a:moveTo>
                  <a:pt x="500296" y="281247"/>
                </a:moveTo>
                <a:lnTo>
                  <a:pt x="365081" y="409701"/>
                </a:lnTo>
                <a:lnTo>
                  <a:pt x="500296" y="538156"/>
                </a:lnTo>
                <a:close/>
                <a:moveTo>
                  <a:pt x="40565" y="280571"/>
                </a:moveTo>
                <a:lnTo>
                  <a:pt x="40565" y="537480"/>
                </a:lnTo>
                <a:lnTo>
                  <a:pt x="175780" y="409025"/>
                </a:lnTo>
                <a:close/>
                <a:moveTo>
                  <a:pt x="270429" y="215668"/>
                </a:moveTo>
                <a:cubicBezTo>
                  <a:pt x="258936" y="215668"/>
                  <a:pt x="248795" y="225133"/>
                  <a:pt x="248795" y="237302"/>
                </a:cubicBezTo>
                <a:cubicBezTo>
                  <a:pt x="248795" y="248795"/>
                  <a:pt x="258260" y="258936"/>
                  <a:pt x="270429" y="258936"/>
                </a:cubicBezTo>
                <a:cubicBezTo>
                  <a:pt x="282599" y="258936"/>
                  <a:pt x="292064" y="249471"/>
                  <a:pt x="292064" y="237302"/>
                </a:cubicBezTo>
                <a:cubicBezTo>
                  <a:pt x="292064" y="225133"/>
                  <a:pt x="282599" y="215668"/>
                  <a:pt x="270429" y="215668"/>
                </a:cubicBezTo>
                <a:close/>
                <a:moveTo>
                  <a:pt x="271105" y="147384"/>
                </a:moveTo>
                <a:cubicBezTo>
                  <a:pt x="319783" y="147384"/>
                  <a:pt x="358995" y="186596"/>
                  <a:pt x="358995" y="235274"/>
                </a:cubicBezTo>
                <a:lnTo>
                  <a:pt x="358995" y="256908"/>
                </a:lnTo>
                <a:cubicBezTo>
                  <a:pt x="358995" y="269078"/>
                  <a:pt x="349530" y="278543"/>
                  <a:pt x="337361" y="278543"/>
                </a:cubicBezTo>
                <a:cubicBezTo>
                  <a:pt x="324515" y="278543"/>
                  <a:pt x="312346" y="273134"/>
                  <a:pt x="304233" y="263669"/>
                </a:cubicBezTo>
                <a:cubicBezTo>
                  <a:pt x="290035" y="279895"/>
                  <a:pt x="266373" y="283275"/>
                  <a:pt x="248119" y="272458"/>
                </a:cubicBezTo>
                <a:cubicBezTo>
                  <a:pt x="229865" y="261641"/>
                  <a:pt x="222428" y="238654"/>
                  <a:pt x="229865" y="219048"/>
                </a:cubicBezTo>
                <a:cubicBezTo>
                  <a:pt x="237302" y="199442"/>
                  <a:pt x="258260" y="187949"/>
                  <a:pt x="279218" y="192005"/>
                </a:cubicBezTo>
                <a:cubicBezTo>
                  <a:pt x="300177" y="196061"/>
                  <a:pt x="315050" y="214315"/>
                  <a:pt x="315050" y="235950"/>
                </a:cubicBezTo>
                <a:cubicBezTo>
                  <a:pt x="315050" y="248119"/>
                  <a:pt x="324515" y="257584"/>
                  <a:pt x="336685" y="257584"/>
                </a:cubicBezTo>
                <a:lnTo>
                  <a:pt x="336685" y="235950"/>
                </a:lnTo>
                <a:cubicBezTo>
                  <a:pt x="336685" y="199442"/>
                  <a:pt x="306937" y="170371"/>
                  <a:pt x="271105" y="170371"/>
                </a:cubicBezTo>
                <a:cubicBezTo>
                  <a:pt x="235273" y="170371"/>
                  <a:pt x="205526" y="200118"/>
                  <a:pt x="205526" y="235950"/>
                </a:cubicBezTo>
                <a:cubicBezTo>
                  <a:pt x="204850" y="271782"/>
                  <a:pt x="234597" y="301529"/>
                  <a:pt x="270429" y="301529"/>
                </a:cubicBezTo>
                <a:cubicBezTo>
                  <a:pt x="281923" y="301529"/>
                  <a:pt x="293416" y="298825"/>
                  <a:pt x="303557" y="293416"/>
                </a:cubicBezTo>
                <a:cubicBezTo>
                  <a:pt x="308966" y="290712"/>
                  <a:pt x="315726" y="292740"/>
                  <a:pt x="319107" y="298149"/>
                </a:cubicBezTo>
                <a:cubicBezTo>
                  <a:pt x="321811" y="303557"/>
                  <a:pt x="319783" y="310318"/>
                  <a:pt x="314374" y="313698"/>
                </a:cubicBezTo>
                <a:cubicBezTo>
                  <a:pt x="300853" y="320459"/>
                  <a:pt x="285979" y="324516"/>
                  <a:pt x="270429" y="324516"/>
                </a:cubicBezTo>
                <a:cubicBezTo>
                  <a:pt x="221752" y="323840"/>
                  <a:pt x="182540" y="284627"/>
                  <a:pt x="183216" y="235274"/>
                </a:cubicBezTo>
                <a:cubicBezTo>
                  <a:pt x="183216" y="186596"/>
                  <a:pt x="222428" y="147384"/>
                  <a:pt x="271105" y="147384"/>
                </a:cubicBezTo>
                <a:close/>
                <a:moveTo>
                  <a:pt x="135215" y="108172"/>
                </a:moveTo>
                <a:lnTo>
                  <a:pt x="135215" y="333305"/>
                </a:lnTo>
                <a:lnTo>
                  <a:pt x="196062" y="391447"/>
                </a:lnTo>
                <a:cubicBezTo>
                  <a:pt x="240007" y="357644"/>
                  <a:pt x="300853" y="357644"/>
                  <a:pt x="344798" y="391447"/>
                </a:cubicBezTo>
                <a:lnTo>
                  <a:pt x="405645" y="333305"/>
                </a:lnTo>
                <a:lnTo>
                  <a:pt x="405645" y="108172"/>
                </a:lnTo>
                <a:close/>
                <a:moveTo>
                  <a:pt x="270430" y="0"/>
                </a:moveTo>
                <a:lnTo>
                  <a:pt x="351559" y="67608"/>
                </a:lnTo>
                <a:lnTo>
                  <a:pt x="446210" y="67608"/>
                </a:lnTo>
                <a:lnTo>
                  <a:pt x="446210" y="126426"/>
                </a:lnTo>
                <a:lnTo>
                  <a:pt x="540860" y="217020"/>
                </a:lnTo>
                <a:lnTo>
                  <a:pt x="540860" y="594946"/>
                </a:lnTo>
                <a:lnTo>
                  <a:pt x="0" y="594946"/>
                </a:lnTo>
                <a:lnTo>
                  <a:pt x="0" y="217020"/>
                </a:lnTo>
                <a:lnTo>
                  <a:pt x="94651" y="127102"/>
                </a:lnTo>
                <a:lnTo>
                  <a:pt x="94651" y="67608"/>
                </a:lnTo>
                <a:lnTo>
                  <a:pt x="189301" y="676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a:p>
        </p:txBody>
      </p:sp>
      <p:sp>
        <p:nvSpPr>
          <p:cNvPr id="8" name="Text Placeholder 7">
            <a:extLst>
              <a:ext uri="{FF2B5EF4-FFF2-40B4-BE49-F238E27FC236}">
                <a16:creationId xmlns:a16="http://schemas.microsoft.com/office/drawing/2014/main" id="{64409072-3382-7C0B-35F6-9C256DCCF410}"/>
              </a:ext>
            </a:extLst>
          </p:cNvPr>
          <p:cNvSpPr>
            <a:spLocks noGrp="1"/>
          </p:cNvSpPr>
          <p:nvPr>
            <p:ph type="body" sz="quarter" idx="48"/>
          </p:nvPr>
        </p:nvSpPr>
        <p:spPr>
          <a:xfrm>
            <a:off x="5825911" y="3715116"/>
            <a:ext cx="539842" cy="541115"/>
          </a:xfrm>
          <a:custGeom>
            <a:avLst/>
            <a:gdLst>
              <a:gd name="connsiteX0" fmla="*/ 417472 w 539842"/>
              <a:gd name="connsiteY0" fmla="*/ 321135 h 541115"/>
              <a:gd name="connsiteX1" fmla="*/ 438431 w 539842"/>
              <a:gd name="connsiteY1" fmla="*/ 329924 h 541115"/>
              <a:gd name="connsiteX2" fmla="*/ 531729 w 539842"/>
              <a:gd name="connsiteY2" fmla="*/ 423222 h 541115"/>
              <a:gd name="connsiteX3" fmla="*/ 539842 w 539842"/>
              <a:gd name="connsiteY3" fmla="*/ 444181 h 541115"/>
              <a:gd name="connsiteX4" fmla="*/ 531053 w 539842"/>
              <a:gd name="connsiteY4" fmla="*/ 465139 h 541115"/>
              <a:gd name="connsiteX5" fmla="*/ 520912 w 539842"/>
              <a:gd name="connsiteY5" fmla="*/ 475280 h 541115"/>
              <a:gd name="connsiteX6" fmla="*/ 386373 w 539842"/>
              <a:gd name="connsiteY6" fmla="*/ 340741 h 541115"/>
              <a:gd name="connsiteX7" fmla="*/ 396514 w 539842"/>
              <a:gd name="connsiteY7" fmla="*/ 329924 h 541115"/>
              <a:gd name="connsiteX8" fmla="*/ 417472 w 539842"/>
              <a:gd name="connsiteY8" fmla="*/ 321135 h 541115"/>
              <a:gd name="connsiteX9" fmla="*/ 44956 w 539842"/>
              <a:gd name="connsiteY9" fmla="*/ 39888 h 541115"/>
              <a:gd name="connsiteX10" fmla="*/ 179495 w 539842"/>
              <a:gd name="connsiteY10" fmla="*/ 174427 h 541115"/>
              <a:gd name="connsiteX11" fmla="*/ 158536 w 539842"/>
              <a:gd name="connsiteY11" fmla="*/ 194709 h 541115"/>
              <a:gd name="connsiteX12" fmla="*/ 154480 w 539842"/>
              <a:gd name="connsiteY12" fmla="*/ 204850 h 541115"/>
              <a:gd name="connsiteX13" fmla="*/ 158536 w 539842"/>
              <a:gd name="connsiteY13" fmla="*/ 214991 h 541115"/>
              <a:gd name="connsiteX14" fmla="*/ 326203 w 539842"/>
              <a:gd name="connsiteY14" fmla="*/ 381982 h 541115"/>
              <a:gd name="connsiteX15" fmla="*/ 336344 w 539842"/>
              <a:gd name="connsiteY15" fmla="*/ 386038 h 541115"/>
              <a:gd name="connsiteX16" fmla="*/ 346485 w 539842"/>
              <a:gd name="connsiteY16" fmla="*/ 381982 h 541115"/>
              <a:gd name="connsiteX17" fmla="*/ 366767 w 539842"/>
              <a:gd name="connsiteY17" fmla="*/ 361024 h 541115"/>
              <a:gd name="connsiteX18" fmla="*/ 500630 w 539842"/>
              <a:gd name="connsiteY18" fmla="*/ 495563 h 541115"/>
              <a:gd name="connsiteX19" fmla="*/ 482376 w 539842"/>
              <a:gd name="connsiteY19" fmla="*/ 513817 h 541115"/>
              <a:gd name="connsiteX20" fmla="*/ 413417 w 539842"/>
              <a:gd name="connsiteY20" fmla="*/ 540860 h 541115"/>
              <a:gd name="connsiteX21" fmla="*/ 305245 w 539842"/>
              <a:gd name="connsiteY21" fmla="*/ 509084 h 541115"/>
              <a:gd name="connsiteX22" fmla="*/ 262652 w 539842"/>
              <a:gd name="connsiteY22" fmla="*/ 482041 h 541115"/>
              <a:gd name="connsiteX23" fmla="*/ 56449 w 539842"/>
              <a:gd name="connsiteY23" fmla="*/ 269077 h 541115"/>
              <a:gd name="connsiteX24" fmla="*/ 15885 w 539842"/>
              <a:gd name="connsiteY24" fmla="*/ 198090 h 541115"/>
              <a:gd name="connsiteX25" fmla="*/ 335 w 539842"/>
              <a:gd name="connsiteY25" fmla="*/ 110200 h 541115"/>
              <a:gd name="connsiteX26" fmla="*/ 22645 w 539842"/>
              <a:gd name="connsiteY26" fmla="*/ 62198 h 541115"/>
              <a:gd name="connsiteX27" fmla="*/ 44956 w 539842"/>
              <a:gd name="connsiteY27" fmla="*/ 39888 h 541115"/>
              <a:gd name="connsiteX28" fmla="*/ 97013 w 539842"/>
              <a:gd name="connsiteY28" fmla="*/ 0 h 541115"/>
              <a:gd name="connsiteX29" fmla="*/ 117296 w 539842"/>
              <a:gd name="connsiteY29" fmla="*/ 8789 h 541115"/>
              <a:gd name="connsiteX30" fmla="*/ 210594 w 539842"/>
              <a:gd name="connsiteY30" fmla="*/ 101411 h 541115"/>
              <a:gd name="connsiteX31" fmla="*/ 219383 w 539842"/>
              <a:gd name="connsiteY31" fmla="*/ 122370 h 541115"/>
              <a:gd name="connsiteX32" fmla="*/ 210594 w 539842"/>
              <a:gd name="connsiteY32" fmla="*/ 143328 h 541115"/>
              <a:gd name="connsiteX33" fmla="*/ 200453 w 539842"/>
              <a:gd name="connsiteY33" fmla="*/ 153469 h 541115"/>
              <a:gd name="connsiteX34" fmla="*/ 65914 w 539842"/>
              <a:gd name="connsiteY34" fmla="*/ 18930 h 541115"/>
              <a:gd name="connsiteX35" fmla="*/ 76055 w 539842"/>
              <a:gd name="connsiteY35" fmla="*/ 8789 h 541115"/>
              <a:gd name="connsiteX36" fmla="*/ 97013 w 539842"/>
              <a:gd name="connsiteY36" fmla="*/ 0 h 54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39842" h="541115">
                <a:moveTo>
                  <a:pt x="417472" y="321135"/>
                </a:moveTo>
                <a:cubicBezTo>
                  <a:pt x="425585" y="321135"/>
                  <a:pt x="433022" y="324515"/>
                  <a:pt x="438431" y="329924"/>
                </a:cubicBezTo>
                <a:lnTo>
                  <a:pt x="531729" y="423222"/>
                </a:lnTo>
                <a:cubicBezTo>
                  <a:pt x="537138" y="428631"/>
                  <a:pt x="539842" y="436068"/>
                  <a:pt x="539842" y="444181"/>
                </a:cubicBezTo>
                <a:cubicBezTo>
                  <a:pt x="539842" y="452294"/>
                  <a:pt x="536462" y="459730"/>
                  <a:pt x="531053" y="465139"/>
                </a:cubicBezTo>
                <a:lnTo>
                  <a:pt x="520912" y="475280"/>
                </a:lnTo>
                <a:lnTo>
                  <a:pt x="386373" y="340741"/>
                </a:lnTo>
                <a:lnTo>
                  <a:pt x="396514" y="329924"/>
                </a:lnTo>
                <a:cubicBezTo>
                  <a:pt x="401923" y="324515"/>
                  <a:pt x="409360" y="321135"/>
                  <a:pt x="417472" y="321135"/>
                </a:cubicBezTo>
                <a:close/>
                <a:moveTo>
                  <a:pt x="44956" y="39888"/>
                </a:moveTo>
                <a:lnTo>
                  <a:pt x="179495" y="174427"/>
                </a:lnTo>
                <a:lnTo>
                  <a:pt x="158536" y="194709"/>
                </a:lnTo>
                <a:cubicBezTo>
                  <a:pt x="155832" y="197413"/>
                  <a:pt x="154480" y="201470"/>
                  <a:pt x="154480" y="204850"/>
                </a:cubicBezTo>
                <a:cubicBezTo>
                  <a:pt x="154480" y="208231"/>
                  <a:pt x="155832" y="212287"/>
                  <a:pt x="158536" y="214991"/>
                </a:cubicBezTo>
                <a:lnTo>
                  <a:pt x="326203" y="381982"/>
                </a:lnTo>
                <a:cubicBezTo>
                  <a:pt x="328907" y="384686"/>
                  <a:pt x="332964" y="386038"/>
                  <a:pt x="336344" y="386038"/>
                </a:cubicBezTo>
                <a:cubicBezTo>
                  <a:pt x="339724" y="386038"/>
                  <a:pt x="343781" y="384686"/>
                  <a:pt x="346485" y="381982"/>
                </a:cubicBezTo>
                <a:lnTo>
                  <a:pt x="366767" y="361024"/>
                </a:lnTo>
                <a:lnTo>
                  <a:pt x="500630" y="495563"/>
                </a:lnTo>
                <a:lnTo>
                  <a:pt x="482376" y="513817"/>
                </a:lnTo>
                <a:cubicBezTo>
                  <a:pt x="464798" y="532747"/>
                  <a:pt x="439107" y="542888"/>
                  <a:pt x="413417" y="540860"/>
                </a:cubicBezTo>
                <a:cubicBezTo>
                  <a:pt x="374880" y="538155"/>
                  <a:pt x="339048" y="525986"/>
                  <a:pt x="305245" y="509084"/>
                </a:cubicBezTo>
                <a:cubicBezTo>
                  <a:pt x="290371" y="500971"/>
                  <a:pt x="276173" y="492182"/>
                  <a:pt x="262652" y="482041"/>
                </a:cubicBezTo>
                <a:cubicBezTo>
                  <a:pt x="181523" y="424575"/>
                  <a:pt x="111887" y="352235"/>
                  <a:pt x="56449" y="269077"/>
                </a:cubicBezTo>
                <a:cubicBezTo>
                  <a:pt x="40899" y="246767"/>
                  <a:pt x="26702" y="223104"/>
                  <a:pt x="15885" y="198090"/>
                </a:cubicBezTo>
                <a:cubicBezTo>
                  <a:pt x="5743" y="169694"/>
                  <a:pt x="-1693" y="140623"/>
                  <a:pt x="335" y="110200"/>
                </a:cubicBezTo>
                <a:cubicBezTo>
                  <a:pt x="1011" y="91946"/>
                  <a:pt x="9124" y="75044"/>
                  <a:pt x="22645" y="62198"/>
                </a:cubicBezTo>
                <a:cubicBezTo>
                  <a:pt x="28054" y="56790"/>
                  <a:pt x="36167" y="48677"/>
                  <a:pt x="44956" y="39888"/>
                </a:cubicBezTo>
                <a:close/>
                <a:moveTo>
                  <a:pt x="97013" y="0"/>
                </a:moveTo>
                <a:cubicBezTo>
                  <a:pt x="104450" y="0"/>
                  <a:pt x="111887" y="3380"/>
                  <a:pt x="117296" y="8789"/>
                </a:cubicBezTo>
                <a:lnTo>
                  <a:pt x="210594" y="101411"/>
                </a:lnTo>
                <a:cubicBezTo>
                  <a:pt x="216003" y="106820"/>
                  <a:pt x="219383" y="114257"/>
                  <a:pt x="219383" y="122370"/>
                </a:cubicBezTo>
                <a:cubicBezTo>
                  <a:pt x="219383" y="130482"/>
                  <a:pt x="216003" y="137919"/>
                  <a:pt x="210594" y="143328"/>
                </a:cubicBezTo>
                <a:lnTo>
                  <a:pt x="200453" y="153469"/>
                </a:lnTo>
                <a:lnTo>
                  <a:pt x="65914" y="18930"/>
                </a:lnTo>
                <a:lnTo>
                  <a:pt x="76055" y="8789"/>
                </a:lnTo>
                <a:cubicBezTo>
                  <a:pt x="81464" y="3380"/>
                  <a:pt x="89577" y="0"/>
                  <a:pt x="9701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a:p>
        </p:txBody>
      </p:sp>
      <p:sp>
        <p:nvSpPr>
          <p:cNvPr id="9" name="Text Placeholder 8">
            <a:extLst>
              <a:ext uri="{FF2B5EF4-FFF2-40B4-BE49-F238E27FC236}">
                <a16:creationId xmlns:a16="http://schemas.microsoft.com/office/drawing/2014/main" id="{76629A1C-64F2-93E1-8D29-6FD6D4920A71}"/>
              </a:ext>
            </a:extLst>
          </p:cNvPr>
          <p:cNvSpPr>
            <a:spLocks noGrp="1"/>
          </p:cNvSpPr>
          <p:nvPr>
            <p:ph type="body" sz="quarter" idx="41"/>
          </p:nvPr>
        </p:nvSpPr>
        <p:spPr>
          <a:xfrm>
            <a:off x="5954486" y="4874403"/>
            <a:ext cx="283026" cy="459731"/>
          </a:xfrm>
          <a:custGeom>
            <a:avLst/>
            <a:gdLst>
              <a:gd name="connsiteX0" fmla="*/ 141514 w 283026"/>
              <a:gd name="connsiteY0" fmla="*/ 81129 h 459731"/>
              <a:gd name="connsiteX1" fmla="*/ 80667 w 283026"/>
              <a:gd name="connsiteY1" fmla="*/ 141976 h 459731"/>
              <a:gd name="connsiteX2" fmla="*/ 141514 w 283026"/>
              <a:gd name="connsiteY2" fmla="*/ 202823 h 459731"/>
              <a:gd name="connsiteX3" fmla="*/ 202361 w 283026"/>
              <a:gd name="connsiteY3" fmla="*/ 141976 h 459731"/>
              <a:gd name="connsiteX4" fmla="*/ 141514 w 283026"/>
              <a:gd name="connsiteY4" fmla="*/ 81129 h 459731"/>
              <a:gd name="connsiteX5" fmla="*/ 141514 w 283026"/>
              <a:gd name="connsiteY5" fmla="*/ 0 h 459731"/>
              <a:gd name="connsiteX6" fmla="*/ 258475 w 283026"/>
              <a:gd name="connsiteY6" fmla="*/ 62199 h 459731"/>
              <a:gd name="connsiteX7" fmla="*/ 273348 w 283026"/>
              <a:gd name="connsiteY7" fmla="*/ 194034 h 459731"/>
              <a:gd name="connsiteX8" fmla="*/ 209121 w 283026"/>
              <a:gd name="connsiteY8" fmla="*/ 336009 h 459731"/>
              <a:gd name="connsiteX9" fmla="*/ 153683 w 283026"/>
              <a:gd name="connsiteY9" fmla="*/ 452294 h 459731"/>
              <a:gd name="connsiteX10" fmla="*/ 141514 w 283026"/>
              <a:gd name="connsiteY10" fmla="*/ 459731 h 459731"/>
              <a:gd name="connsiteX11" fmla="*/ 129344 w 283026"/>
              <a:gd name="connsiteY11" fmla="*/ 452294 h 459731"/>
              <a:gd name="connsiteX12" fmla="*/ 73906 w 283026"/>
              <a:gd name="connsiteY12" fmla="*/ 336009 h 459731"/>
              <a:gd name="connsiteX13" fmla="*/ 9679 w 283026"/>
              <a:gd name="connsiteY13" fmla="*/ 194034 h 459731"/>
              <a:gd name="connsiteX14" fmla="*/ 24553 w 283026"/>
              <a:gd name="connsiteY14" fmla="*/ 62199 h 459731"/>
              <a:gd name="connsiteX15" fmla="*/ 141514 w 283026"/>
              <a:gd name="connsiteY15" fmla="*/ 0 h 45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3026" h="459731">
                <a:moveTo>
                  <a:pt x="141514" y="81129"/>
                </a:moveTo>
                <a:cubicBezTo>
                  <a:pt x="107710" y="81129"/>
                  <a:pt x="80667" y="108172"/>
                  <a:pt x="80667" y="141976"/>
                </a:cubicBezTo>
                <a:cubicBezTo>
                  <a:pt x="80667" y="175780"/>
                  <a:pt x="107710" y="202823"/>
                  <a:pt x="141514" y="202823"/>
                </a:cubicBezTo>
                <a:cubicBezTo>
                  <a:pt x="175318" y="202823"/>
                  <a:pt x="202361" y="175780"/>
                  <a:pt x="202361" y="141976"/>
                </a:cubicBezTo>
                <a:cubicBezTo>
                  <a:pt x="202361" y="108172"/>
                  <a:pt x="175318" y="81129"/>
                  <a:pt x="141514" y="81129"/>
                </a:cubicBezTo>
                <a:close/>
                <a:moveTo>
                  <a:pt x="141514" y="0"/>
                </a:moveTo>
                <a:cubicBezTo>
                  <a:pt x="188163" y="0"/>
                  <a:pt x="232108" y="22987"/>
                  <a:pt x="258475" y="62199"/>
                </a:cubicBezTo>
                <a:cubicBezTo>
                  <a:pt x="284842" y="100735"/>
                  <a:pt x="290250" y="150089"/>
                  <a:pt x="273348" y="194034"/>
                </a:cubicBezTo>
                <a:lnTo>
                  <a:pt x="209121" y="336009"/>
                </a:lnTo>
                <a:lnTo>
                  <a:pt x="153683" y="452294"/>
                </a:lnTo>
                <a:cubicBezTo>
                  <a:pt x="151655" y="457027"/>
                  <a:pt x="146922" y="459731"/>
                  <a:pt x="141514" y="459731"/>
                </a:cubicBezTo>
                <a:cubicBezTo>
                  <a:pt x="136105" y="459731"/>
                  <a:pt x="131373" y="457027"/>
                  <a:pt x="129344" y="452294"/>
                </a:cubicBezTo>
                <a:lnTo>
                  <a:pt x="73906" y="336009"/>
                </a:lnTo>
                <a:lnTo>
                  <a:pt x="9679" y="194034"/>
                </a:lnTo>
                <a:cubicBezTo>
                  <a:pt x="-7223" y="150089"/>
                  <a:pt x="-1814" y="100735"/>
                  <a:pt x="24553" y="62199"/>
                </a:cubicBezTo>
                <a:cubicBezTo>
                  <a:pt x="50920" y="22987"/>
                  <a:pt x="94865" y="0"/>
                  <a:pt x="14151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a:p>
        </p:txBody>
      </p:sp>
    </p:spTree>
    <p:extLst>
      <p:ext uri="{BB962C8B-B14F-4D97-AF65-F5344CB8AC3E}">
        <p14:creationId xmlns:p14="http://schemas.microsoft.com/office/powerpoint/2010/main" val="271420571"/>
      </p:ext>
    </p:extLst>
  </p:cSld>
  <p:clrMapOvr>
    <a:masterClrMapping/>
  </p:clrMapOvr>
  <p:extLst>
    <p:ext uri="{DCECCB84-F9BA-43D5-87BE-67443E8EF086}">
      <p15:sldGuideLst xmlns:p15="http://schemas.microsoft.com/office/powerpoint/2012/main"/>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hank You S06V1">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0B69E86D-2093-4CE3-AFAD-5ED890C95422}"/>
              </a:ext>
            </a:extLst>
          </p:cNvPr>
          <p:cNvSpPr/>
          <p:nvPr userDrawn="1"/>
        </p:nvSpPr>
        <p:spPr>
          <a:xfrm flipV="1">
            <a:off x="0" y="2336800"/>
            <a:ext cx="4521200" cy="4521200"/>
          </a:xfrm>
          <a:custGeom>
            <a:avLst/>
            <a:gdLst>
              <a:gd name="connsiteX0" fmla="*/ 0 w 3733799"/>
              <a:gd name="connsiteY0" fmla="*/ 0 h 3733799"/>
              <a:gd name="connsiteX1" fmla="*/ 3733799 w 3733799"/>
              <a:gd name="connsiteY1" fmla="*/ 0 h 3733799"/>
              <a:gd name="connsiteX2" fmla="*/ 0 w 3733799"/>
              <a:gd name="connsiteY2" fmla="*/ 3733799 h 3733799"/>
            </a:gdLst>
            <a:ahLst/>
            <a:cxnLst>
              <a:cxn ang="0">
                <a:pos x="connsiteX0" y="connsiteY0"/>
              </a:cxn>
              <a:cxn ang="0">
                <a:pos x="connsiteX1" y="connsiteY1"/>
              </a:cxn>
              <a:cxn ang="0">
                <a:pos x="connsiteX2" y="connsiteY2"/>
              </a:cxn>
            </a:cxnLst>
            <a:rect l="l" t="t" r="r" b="b"/>
            <a:pathLst>
              <a:path w="3733799" h="3733799">
                <a:moveTo>
                  <a:pt x="0" y="0"/>
                </a:moveTo>
                <a:lnTo>
                  <a:pt x="3733799" y="0"/>
                </a:lnTo>
                <a:cubicBezTo>
                  <a:pt x="3733799" y="2062120"/>
                  <a:pt x="2062120" y="3733799"/>
                  <a:pt x="0" y="3733799"/>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1200"/>
          </a:p>
        </p:txBody>
      </p:sp>
      <p:sp>
        <p:nvSpPr>
          <p:cNvPr id="27" name="Star: 4 Points 26">
            <a:extLst>
              <a:ext uri="{FF2B5EF4-FFF2-40B4-BE49-F238E27FC236}">
                <a16:creationId xmlns:a16="http://schemas.microsoft.com/office/drawing/2014/main" id="{0C46125D-A6C9-4FA7-AC81-314EF41291F4}"/>
              </a:ext>
            </a:extLst>
          </p:cNvPr>
          <p:cNvSpPr/>
          <p:nvPr userDrawn="1"/>
        </p:nvSpPr>
        <p:spPr>
          <a:xfrm>
            <a:off x="507305" y="3864609"/>
            <a:ext cx="521654" cy="521654"/>
          </a:xfrm>
          <a:prstGeom prst="star4">
            <a:avLst>
              <a:gd name="adj" fmla="val 1371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p>
        </p:txBody>
      </p:sp>
      <p:sp>
        <p:nvSpPr>
          <p:cNvPr id="30" name="Text Placeholder 29">
            <a:extLst>
              <a:ext uri="{FF2B5EF4-FFF2-40B4-BE49-F238E27FC236}">
                <a16:creationId xmlns:a16="http://schemas.microsoft.com/office/drawing/2014/main" id="{B67530F7-C043-4F2D-AA58-B8F8D1238C27}"/>
              </a:ext>
            </a:extLst>
          </p:cNvPr>
          <p:cNvSpPr>
            <a:spLocks noGrp="1"/>
          </p:cNvSpPr>
          <p:nvPr>
            <p:ph type="body" sz="quarter" idx="14"/>
          </p:nvPr>
        </p:nvSpPr>
        <p:spPr>
          <a:xfrm>
            <a:off x="660399" y="4845049"/>
            <a:ext cx="7451725" cy="1390651"/>
          </a:xfrm>
          <a:prstGeom prst="rect">
            <a:avLst/>
          </a:prstGeom>
        </p:spPr>
        <p:txBody>
          <a:bodyPr>
            <a:noAutofit/>
          </a:bodyPr>
          <a:lstStyle>
            <a:lvl1pPr marL="0" indent="0">
              <a:buNone/>
              <a:defRPr sz="1800" b="0"/>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4" name="Title 2">
            <a:extLst>
              <a:ext uri="{FF2B5EF4-FFF2-40B4-BE49-F238E27FC236}">
                <a16:creationId xmlns:a16="http://schemas.microsoft.com/office/drawing/2014/main" id="{6A0E0A3C-AF5E-BB75-6F0A-2D22B84E67BC}"/>
              </a:ext>
            </a:extLst>
          </p:cNvPr>
          <p:cNvSpPr>
            <a:spLocks noGrp="1"/>
          </p:cNvSpPr>
          <p:nvPr>
            <p:ph type="ctrTitle"/>
          </p:nvPr>
        </p:nvSpPr>
        <p:spPr>
          <a:xfrm>
            <a:off x="660400" y="2336800"/>
            <a:ext cx="7451726" cy="2387600"/>
          </a:xfrm>
        </p:spPr>
        <p:txBody>
          <a:bodyPr anchor="b">
            <a:noAutofit/>
          </a:bodyPr>
          <a:lstStyle/>
          <a:p>
            <a:endParaRPr lang="en-GB"/>
          </a:p>
        </p:txBody>
      </p:sp>
      <p:sp>
        <p:nvSpPr>
          <p:cNvPr id="2" name="Footer Placeholder 4">
            <a:extLst>
              <a:ext uri="{FF2B5EF4-FFF2-40B4-BE49-F238E27FC236}">
                <a16:creationId xmlns:a16="http://schemas.microsoft.com/office/drawing/2014/main" id="{9E07B22B-A44D-F2A4-2E8C-8BD03927093A}"/>
              </a:ext>
            </a:extLst>
          </p:cNvPr>
          <p:cNvSpPr>
            <a:spLocks noGrp="1"/>
          </p:cNvSpPr>
          <p:nvPr>
            <p:ph type="ftr" sz="quarter" idx="3"/>
          </p:nvPr>
        </p:nvSpPr>
        <p:spPr>
          <a:xfrm>
            <a:off x="11232092" y="584200"/>
            <a:ext cx="959908" cy="5651500"/>
          </a:xfrm>
          <a:prstGeom prst="rect">
            <a:avLst/>
          </a:prstGeom>
        </p:spPr>
        <p:txBody>
          <a:bodyPr vert="vert" lIns="91440" tIns="45720" rIns="91440" bIns="45720" rtlCol="0" anchor="ctr"/>
          <a:lstStyle>
            <a:lvl1pPr algn="l">
              <a:defRPr sz="1200">
                <a:solidFill>
                  <a:schemeClr val="accent1"/>
                </a:solidFill>
                <a:latin typeface="Montserrat SemiBold" pitchFamily="2" charset="0"/>
              </a:defRPr>
            </a:lvl1pPr>
          </a:lstStyle>
          <a:p>
            <a:r>
              <a:rPr lang="en-US"/>
              <a:t>PRESENTATION TITLE</a:t>
            </a:r>
            <a:endParaRPr lang="en-ID"/>
          </a:p>
        </p:txBody>
      </p:sp>
      <p:sp>
        <p:nvSpPr>
          <p:cNvPr id="3" name="Slide Number Placeholder 5">
            <a:extLst>
              <a:ext uri="{FF2B5EF4-FFF2-40B4-BE49-F238E27FC236}">
                <a16:creationId xmlns:a16="http://schemas.microsoft.com/office/drawing/2014/main" id="{02DED7DA-C869-FA0A-4471-923F6E969D40}"/>
              </a:ext>
            </a:extLst>
          </p:cNvPr>
          <p:cNvSpPr>
            <a:spLocks noGrp="1"/>
          </p:cNvSpPr>
          <p:nvPr>
            <p:ph type="sldNum" sz="quarter" idx="4"/>
          </p:nvPr>
        </p:nvSpPr>
        <p:spPr>
          <a:xfrm>
            <a:off x="11209338" y="6409951"/>
            <a:ext cx="982662" cy="273799"/>
          </a:xfrm>
          <a:prstGeom prst="rect">
            <a:avLst/>
          </a:prstGeom>
        </p:spPr>
        <p:txBody>
          <a:bodyPr vert="horz" lIns="91440" tIns="45720" rIns="91440" bIns="45720" rtlCol="0" anchor="b"/>
          <a:lstStyle>
            <a:lvl1pPr algn="ctr">
              <a:defRPr sz="1200">
                <a:solidFill>
                  <a:schemeClr val="accent1"/>
                </a:solidFill>
                <a:latin typeface="Montserrat SemiBold" pitchFamily="2" charset="0"/>
              </a:defRPr>
            </a:lvl1pPr>
          </a:lstStyle>
          <a:p>
            <a:fld id="{5E0C3BBE-9543-48E5-A6E1-C646F9A01966}" type="slidenum">
              <a:rPr lang="en-ID" smtClean="0"/>
              <a:pPr/>
              <a:t>‹#›</a:t>
            </a:fld>
            <a:endParaRPr lang="en-ID"/>
          </a:p>
        </p:txBody>
      </p:sp>
      <p:cxnSp>
        <p:nvCxnSpPr>
          <p:cNvPr id="7" name="Straight Connector 6">
            <a:extLst>
              <a:ext uri="{FF2B5EF4-FFF2-40B4-BE49-F238E27FC236}">
                <a16:creationId xmlns:a16="http://schemas.microsoft.com/office/drawing/2014/main" id="{5CF04B09-1A7D-CD09-9E5B-09170332481C}"/>
              </a:ext>
            </a:extLst>
          </p:cNvPr>
          <p:cNvCxnSpPr>
            <a:cxnSpLocks/>
          </p:cNvCxnSpPr>
          <p:nvPr userDrawn="1"/>
        </p:nvCxnSpPr>
        <p:spPr>
          <a:xfrm>
            <a:off x="11232092" y="584200"/>
            <a:ext cx="0" cy="565150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5406160"/>
      </p:ext>
    </p:extLst>
  </p:cSld>
  <p:clrMapOvr>
    <a:masterClrMapping/>
  </p:clrMapOvr>
  <p:extLst>
    <p:ext uri="{DCECCB84-F9BA-43D5-87BE-67443E8EF086}">
      <p15:sldGuideLst xmlns:p15="http://schemas.microsoft.com/office/powerpoint/2012/main"/>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hank You S06V2">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27" name="Star: 4 Points 26">
            <a:extLst>
              <a:ext uri="{FF2B5EF4-FFF2-40B4-BE49-F238E27FC236}">
                <a16:creationId xmlns:a16="http://schemas.microsoft.com/office/drawing/2014/main" id="{0C46125D-A6C9-4FA7-AC81-314EF41291F4}"/>
              </a:ext>
            </a:extLst>
          </p:cNvPr>
          <p:cNvSpPr/>
          <p:nvPr userDrawn="1"/>
        </p:nvSpPr>
        <p:spPr>
          <a:xfrm>
            <a:off x="1466899" y="4619520"/>
            <a:ext cx="521654" cy="521654"/>
          </a:xfrm>
          <a:prstGeom prst="star4">
            <a:avLst>
              <a:gd name="adj" fmla="val 1371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p>
        </p:txBody>
      </p:sp>
      <p:sp>
        <p:nvSpPr>
          <p:cNvPr id="30" name="Text Placeholder 29">
            <a:extLst>
              <a:ext uri="{FF2B5EF4-FFF2-40B4-BE49-F238E27FC236}">
                <a16:creationId xmlns:a16="http://schemas.microsoft.com/office/drawing/2014/main" id="{B67530F7-C043-4F2D-AA58-B8F8D1238C27}"/>
              </a:ext>
            </a:extLst>
          </p:cNvPr>
          <p:cNvSpPr>
            <a:spLocks noGrp="1"/>
          </p:cNvSpPr>
          <p:nvPr>
            <p:ph type="body" sz="quarter" idx="14"/>
          </p:nvPr>
        </p:nvSpPr>
        <p:spPr>
          <a:xfrm>
            <a:off x="1727727" y="4072019"/>
            <a:ext cx="8437039" cy="808328"/>
          </a:xfrm>
          <a:prstGeom prst="rect">
            <a:avLst/>
          </a:prstGeom>
        </p:spPr>
        <p:txBody>
          <a:bodyPr>
            <a:noAutofit/>
          </a:bodyPr>
          <a:lstStyle>
            <a:lvl1pPr marL="0" indent="0" algn="ctr">
              <a:buNone/>
              <a:defRPr sz="1800" b="0"/>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4" name="Title 2">
            <a:extLst>
              <a:ext uri="{FF2B5EF4-FFF2-40B4-BE49-F238E27FC236}">
                <a16:creationId xmlns:a16="http://schemas.microsoft.com/office/drawing/2014/main" id="{6A0E0A3C-AF5E-BB75-6F0A-2D22B84E67BC}"/>
              </a:ext>
            </a:extLst>
          </p:cNvPr>
          <p:cNvSpPr>
            <a:spLocks noGrp="1"/>
          </p:cNvSpPr>
          <p:nvPr>
            <p:ph type="ctrTitle"/>
          </p:nvPr>
        </p:nvSpPr>
        <p:spPr>
          <a:xfrm>
            <a:off x="2027238" y="2071605"/>
            <a:ext cx="7838016" cy="1718365"/>
          </a:xfrm>
        </p:spPr>
        <p:txBody>
          <a:bodyPr anchor="ctr">
            <a:noAutofit/>
          </a:bodyPr>
          <a:lstStyle>
            <a:lvl1pPr algn="ctr">
              <a:defRPr>
                <a:solidFill>
                  <a:schemeClr val="tx1"/>
                </a:solidFill>
              </a:defRPr>
            </a:lvl1pPr>
          </a:lstStyle>
          <a:p>
            <a:endParaRPr lang="en-GB"/>
          </a:p>
        </p:txBody>
      </p:sp>
      <p:sp>
        <p:nvSpPr>
          <p:cNvPr id="2" name="Footer Placeholder 4">
            <a:extLst>
              <a:ext uri="{FF2B5EF4-FFF2-40B4-BE49-F238E27FC236}">
                <a16:creationId xmlns:a16="http://schemas.microsoft.com/office/drawing/2014/main" id="{9E07B22B-A44D-F2A4-2E8C-8BD03927093A}"/>
              </a:ext>
            </a:extLst>
          </p:cNvPr>
          <p:cNvSpPr>
            <a:spLocks noGrp="1"/>
          </p:cNvSpPr>
          <p:nvPr>
            <p:ph type="ftr" sz="quarter" idx="3"/>
          </p:nvPr>
        </p:nvSpPr>
        <p:spPr>
          <a:xfrm>
            <a:off x="11232092" y="584200"/>
            <a:ext cx="959908" cy="5651500"/>
          </a:xfrm>
          <a:prstGeom prst="rect">
            <a:avLst/>
          </a:prstGeom>
        </p:spPr>
        <p:txBody>
          <a:bodyPr vert="vert" lIns="91440" tIns="45720" rIns="91440" bIns="45720" rtlCol="0" anchor="ctr"/>
          <a:lstStyle>
            <a:lvl1pPr algn="l">
              <a:defRPr sz="1200">
                <a:solidFill>
                  <a:schemeClr val="accent1"/>
                </a:solidFill>
                <a:latin typeface="Montserrat SemiBold" pitchFamily="2" charset="0"/>
              </a:defRPr>
            </a:lvl1pPr>
          </a:lstStyle>
          <a:p>
            <a:r>
              <a:rPr lang="en-US"/>
              <a:t>PRESENTATION TITLE</a:t>
            </a:r>
            <a:endParaRPr lang="en-ID"/>
          </a:p>
        </p:txBody>
      </p:sp>
      <p:sp>
        <p:nvSpPr>
          <p:cNvPr id="3" name="Slide Number Placeholder 5">
            <a:extLst>
              <a:ext uri="{FF2B5EF4-FFF2-40B4-BE49-F238E27FC236}">
                <a16:creationId xmlns:a16="http://schemas.microsoft.com/office/drawing/2014/main" id="{02DED7DA-C869-FA0A-4471-923F6E969D40}"/>
              </a:ext>
            </a:extLst>
          </p:cNvPr>
          <p:cNvSpPr>
            <a:spLocks noGrp="1"/>
          </p:cNvSpPr>
          <p:nvPr>
            <p:ph type="sldNum" sz="quarter" idx="4"/>
          </p:nvPr>
        </p:nvSpPr>
        <p:spPr>
          <a:xfrm>
            <a:off x="11209338" y="6409951"/>
            <a:ext cx="982662" cy="273799"/>
          </a:xfrm>
          <a:prstGeom prst="rect">
            <a:avLst/>
          </a:prstGeom>
        </p:spPr>
        <p:txBody>
          <a:bodyPr vert="horz" lIns="91440" tIns="45720" rIns="91440" bIns="45720" rtlCol="0" anchor="b"/>
          <a:lstStyle>
            <a:lvl1pPr algn="ctr">
              <a:defRPr sz="1200">
                <a:solidFill>
                  <a:schemeClr val="accent1"/>
                </a:solidFill>
                <a:latin typeface="Montserrat SemiBold" pitchFamily="2" charset="0"/>
              </a:defRPr>
            </a:lvl1pPr>
          </a:lstStyle>
          <a:p>
            <a:fld id="{5E0C3BBE-9543-48E5-A6E1-C646F9A01966}" type="slidenum">
              <a:rPr lang="en-ID" smtClean="0"/>
              <a:pPr/>
              <a:t>‹#›</a:t>
            </a:fld>
            <a:endParaRPr lang="en-ID"/>
          </a:p>
        </p:txBody>
      </p:sp>
      <p:cxnSp>
        <p:nvCxnSpPr>
          <p:cNvPr id="7" name="Straight Connector 6">
            <a:extLst>
              <a:ext uri="{FF2B5EF4-FFF2-40B4-BE49-F238E27FC236}">
                <a16:creationId xmlns:a16="http://schemas.microsoft.com/office/drawing/2014/main" id="{5CF04B09-1A7D-CD09-9E5B-09170332481C}"/>
              </a:ext>
            </a:extLst>
          </p:cNvPr>
          <p:cNvCxnSpPr>
            <a:cxnSpLocks/>
          </p:cNvCxnSpPr>
          <p:nvPr userDrawn="1"/>
        </p:nvCxnSpPr>
        <p:spPr>
          <a:xfrm>
            <a:off x="11232092" y="584200"/>
            <a:ext cx="0" cy="56515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Freeform: Shape 4">
            <a:extLst>
              <a:ext uri="{FF2B5EF4-FFF2-40B4-BE49-F238E27FC236}">
                <a16:creationId xmlns:a16="http://schemas.microsoft.com/office/drawing/2014/main" id="{97449541-49BD-E091-8F8F-DFC946BAFFDF}"/>
              </a:ext>
            </a:extLst>
          </p:cNvPr>
          <p:cNvSpPr/>
          <p:nvPr userDrawn="1"/>
        </p:nvSpPr>
        <p:spPr>
          <a:xfrm flipH="1">
            <a:off x="9161343" y="1973388"/>
            <a:ext cx="1003422" cy="1003424"/>
          </a:xfrm>
          <a:custGeom>
            <a:avLst/>
            <a:gdLst>
              <a:gd name="connsiteX0" fmla="*/ 0 w 3733799"/>
              <a:gd name="connsiteY0" fmla="*/ 0 h 3733799"/>
              <a:gd name="connsiteX1" fmla="*/ 3733799 w 3733799"/>
              <a:gd name="connsiteY1" fmla="*/ 0 h 3733799"/>
              <a:gd name="connsiteX2" fmla="*/ 0 w 3733799"/>
              <a:gd name="connsiteY2" fmla="*/ 3733799 h 3733799"/>
            </a:gdLst>
            <a:ahLst/>
            <a:cxnLst>
              <a:cxn ang="0">
                <a:pos x="connsiteX0" y="connsiteY0"/>
              </a:cxn>
              <a:cxn ang="0">
                <a:pos x="connsiteX1" y="connsiteY1"/>
              </a:cxn>
              <a:cxn ang="0">
                <a:pos x="connsiteX2" y="connsiteY2"/>
              </a:cxn>
            </a:cxnLst>
            <a:rect l="l" t="t" r="r" b="b"/>
            <a:pathLst>
              <a:path w="3733799" h="3733799">
                <a:moveTo>
                  <a:pt x="0" y="0"/>
                </a:moveTo>
                <a:lnTo>
                  <a:pt x="3733799" y="0"/>
                </a:lnTo>
                <a:cubicBezTo>
                  <a:pt x="3733799" y="2062120"/>
                  <a:pt x="2062120" y="3733799"/>
                  <a:pt x="0" y="3733799"/>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1200"/>
          </a:p>
        </p:txBody>
      </p:sp>
      <p:sp>
        <p:nvSpPr>
          <p:cNvPr id="6" name="Rectangle 5">
            <a:extLst>
              <a:ext uri="{FF2B5EF4-FFF2-40B4-BE49-F238E27FC236}">
                <a16:creationId xmlns:a16="http://schemas.microsoft.com/office/drawing/2014/main" id="{AE0CFD46-7523-3FC4-1906-C7734E0E476E}"/>
              </a:ext>
            </a:extLst>
          </p:cNvPr>
          <p:cNvSpPr/>
          <p:nvPr userDrawn="1"/>
        </p:nvSpPr>
        <p:spPr>
          <a:xfrm>
            <a:off x="1727727" y="1973388"/>
            <a:ext cx="8437038" cy="1914799"/>
          </a:xfrm>
          <a:prstGeom prst="rec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040228985"/>
      </p:ext>
    </p:extLst>
  </p:cSld>
  <p:clrMapOvr>
    <a:masterClrMapping/>
  </p:clrMapOvr>
  <p:extLst>
    <p:ext uri="{DCECCB84-F9BA-43D5-87BE-67443E8EF086}">
      <p15:sldGuideLst xmlns:p15="http://schemas.microsoft.com/office/powerpoint/2012/main"/>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hank You S06V3">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E0CFD46-7523-3FC4-1906-C7734E0E476E}"/>
              </a:ext>
            </a:extLst>
          </p:cNvPr>
          <p:cNvSpPr/>
          <p:nvPr userDrawn="1"/>
        </p:nvSpPr>
        <p:spPr>
          <a:xfrm>
            <a:off x="0" y="0"/>
            <a:ext cx="10164765" cy="4333459"/>
          </a:xfrm>
          <a:prstGeom prst="rect">
            <a:avLst/>
          </a:prstGeom>
          <a:solidFill>
            <a:schemeClr val="accent1"/>
          </a:solidFill>
          <a:ln w="381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Star: 4 Points 26">
            <a:extLst>
              <a:ext uri="{FF2B5EF4-FFF2-40B4-BE49-F238E27FC236}">
                <a16:creationId xmlns:a16="http://schemas.microsoft.com/office/drawing/2014/main" id="{0C46125D-A6C9-4FA7-AC81-314EF41291F4}"/>
              </a:ext>
            </a:extLst>
          </p:cNvPr>
          <p:cNvSpPr/>
          <p:nvPr userDrawn="1"/>
        </p:nvSpPr>
        <p:spPr>
          <a:xfrm>
            <a:off x="9806214" y="5064792"/>
            <a:ext cx="521654" cy="521654"/>
          </a:xfrm>
          <a:prstGeom prst="star4">
            <a:avLst>
              <a:gd name="adj" fmla="val 1371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D" sz="1200"/>
          </a:p>
        </p:txBody>
      </p:sp>
      <p:sp>
        <p:nvSpPr>
          <p:cNvPr id="30" name="Text Placeholder 29">
            <a:extLst>
              <a:ext uri="{FF2B5EF4-FFF2-40B4-BE49-F238E27FC236}">
                <a16:creationId xmlns:a16="http://schemas.microsoft.com/office/drawing/2014/main" id="{B67530F7-C043-4F2D-AA58-B8F8D1238C27}"/>
              </a:ext>
            </a:extLst>
          </p:cNvPr>
          <p:cNvSpPr>
            <a:spLocks noGrp="1"/>
          </p:cNvSpPr>
          <p:nvPr>
            <p:ph type="body" sz="quarter" idx="14"/>
          </p:nvPr>
        </p:nvSpPr>
        <p:spPr>
          <a:xfrm>
            <a:off x="660399" y="4517291"/>
            <a:ext cx="9406641" cy="808328"/>
          </a:xfrm>
          <a:prstGeom prst="rect">
            <a:avLst/>
          </a:prstGeom>
        </p:spPr>
        <p:txBody>
          <a:bodyPr>
            <a:noAutofit/>
          </a:bodyPr>
          <a:lstStyle>
            <a:lvl1pPr marL="0" indent="0" algn="r">
              <a:buNone/>
              <a:defRPr sz="1800" b="0"/>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2" name="Footer Placeholder 4">
            <a:extLst>
              <a:ext uri="{FF2B5EF4-FFF2-40B4-BE49-F238E27FC236}">
                <a16:creationId xmlns:a16="http://schemas.microsoft.com/office/drawing/2014/main" id="{9E07B22B-A44D-F2A4-2E8C-8BD03927093A}"/>
              </a:ext>
            </a:extLst>
          </p:cNvPr>
          <p:cNvSpPr>
            <a:spLocks noGrp="1"/>
          </p:cNvSpPr>
          <p:nvPr>
            <p:ph type="ftr" sz="quarter" idx="3"/>
          </p:nvPr>
        </p:nvSpPr>
        <p:spPr>
          <a:xfrm>
            <a:off x="11232092" y="584200"/>
            <a:ext cx="959908" cy="5651500"/>
          </a:xfrm>
          <a:prstGeom prst="rect">
            <a:avLst/>
          </a:prstGeom>
        </p:spPr>
        <p:txBody>
          <a:bodyPr vert="vert" lIns="91440" tIns="45720" rIns="91440" bIns="45720" rtlCol="0" anchor="ctr"/>
          <a:lstStyle>
            <a:lvl1pPr algn="l">
              <a:defRPr sz="1200">
                <a:solidFill>
                  <a:schemeClr val="accent1"/>
                </a:solidFill>
                <a:latin typeface="Montserrat SemiBold" pitchFamily="2" charset="0"/>
              </a:defRPr>
            </a:lvl1pPr>
          </a:lstStyle>
          <a:p>
            <a:r>
              <a:rPr lang="en-US"/>
              <a:t>PRESENTATION TITLE</a:t>
            </a:r>
            <a:endParaRPr lang="en-ID"/>
          </a:p>
        </p:txBody>
      </p:sp>
      <p:sp>
        <p:nvSpPr>
          <p:cNvPr id="3" name="Slide Number Placeholder 5">
            <a:extLst>
              <a:ext uri="{FF2B5EF4-FFF2-40B4-BE49-F238E27FC236}">
                <a16:creationId xmlns:a16="http://schemas.microsoft.com/office/drawing/2014/main" id="{02DED7DA-C869-FA0A-4471-923F6E969D40}"/>
              </a:ext>
            </a:extLst>
          </p:cNvPr>
          <p:cNvSpPr>
            <a:spLocks noGrp="1"/>
          </p:cNvSpPr>
          <p:nvPr>
            <p:ph type="sldNum" sz="quarter" idx="4"/>
          </p:nvPr>
        </p:nvSpPr>
        <p:spPr>
          <a:xfrm>
            <a:off x="11209338" y="6409951"/>
            <a:ext cx="982662" cy="273799"/>
          </a:xfrm>
          <a:prstGeom prst="rect">
            <a:avLst/>
          </a:prstGeom>
        </p:spPr>
        <p:txBody>
          <a:bodyPr vert="horz" lIns="91440" tIns="45720" rIns="91440" bIns="45720" rtlCol="0" anchor="b"/>
          <a:lstStyle>
            <a:lvl1pPr algn="ctr">
              <a:defRPr sz="1200">
                <a:solidFill>
                  <a:schemeClr val="accent1"/>
                </a:solidFill>
                <a:latin typeface="Montserrat SemiBold" pitchFamily="2" charset="0"/>
              </a:defRPr>
            </a:lvl1pPr>
          </a:lstStyle>
          <a:p>
            <a:fld id="{5E0C3BBE-9543-48E5-A6E1-C646F9A01966}" type="slidenum">
              <a:rPr lang="en-ID" smtClean="0"/>
              <a:pPr/>
              <a:t>‹#›</a:t>
            </a:fld>
            <a:endParaRPr lang="en-ID"/>
          </a:p>
        </p:txBody>
      </p:sp>
      <p:cxnSp>
        <p:nvCxnSpPr>
          <p:cNvPr id="7" name="Straight Connector 6">
            <a:extLst>
              <a:ext uri="{FF2B5EF4-FFF2-40B4-BE49-F238E27FC236}">
                <a16:creationId xmlns:a16="http://schemas.microsoft.com/office/drawing/2014/main" id="{5CF04B09-1A7D-CD09-9E5B-09170332481C}"/>
              </a:ext>
            </a:extLst>
          </p:cNvPr>
          <p:cNvCxnSpPr>
            <a:cxnSpLocks/>
          </p:cNvCxnSpPr>
          <p:nvPr userDrawn="1"/>
        </p:nvCxnSpPr>
        <p:spPr>
          <a:xfrm>
            <a:off x="11232092" y="584200"/>
            <a:ext cx="0" cy="56515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Freeform: Shape 4">
            <a:extLst>
              <a:ext uri="{FF2B5EF4-FFF2-40B4-BE49-F238E27FC236}">
                <a16:creationId xmlns:a16="http://schemas.microsoft.com/office/drawing/2014/main" id="{97449541-49BD-E091-8F8F-DFC946BAFFDF}"/>
              </a:ext>
            </a:extLst>
          </p:cNvPr>
          <p:cNvSpPr/>
          <p:nvPr userDrawn="1"/>
        </p:nvSpPr>
        <p:spPr>
          <a:xfrm flipH="1">
            <a:off x="9063618" y="2418660"/>
            <a:ext cx="1003422" cy="1003424"/>
          </a:xfrm>
          <a:custGeom>
            <a:avLst/>
            <a:gdLst>
              <a:gd name="connsiteX0" fmla="*/ 0 w 3733799"/>
              <a:gd name="connsiteY0" fmla="*/ 0 h 3733799"/>
              <a:gd name="connsiteX1" fmla="*/ 3733799 w 3733799"/>
              <a:gd name="connsiteY1" fmla="*/ 0 h 3733799"/>
              <a:gd name="connsiteX2" fmla="*/ 0 w 3733799"/>
              <a:gd name="connsiteY2" fmla="*/ 3733799 h 3733799"/>
            </a:gdLst>
            <a:ahLst/>
            <a:cxnLst>
              <a:cxn ang="0">
                <a:pos x="connsiteX0" y="connsiteY0"/>
              </a:cxn>
              <a:cxn ang="0">
                <a:pos x="connsiteX1" y="connsiteY1"/>
              </a:cxn>
              <a:cxn ang="0">
                <a:pos x="connsiteX2" y="connsiteY2"/>
              </a:cxn>
            </a:cxnLst>
            <a:rect l="l" t="t" r="r" b="b"/>
            <a:pathLst>
              <a:path w="3733799" h="3733799">
                <a:moveTo>
                  <a:pt x="0" y="0"/>
                </a:moveTo>
                <a:lnTo>
                  <a:pt x="3733799" y="0"/>
                </a:lnTo>
                <a:cubicBezTo>
                  <a:pt x="3733799" y="2062120"/>
                  <a:pt x="2062120" y="3733799"/>
                  <a:pt x="0" y="373379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1200"/>
          </a:p>
        </p:txBody>
      </p:sp>
      <p:sp>
        <p:nvSpPr>
          <p:cNvPr id="4" name="Title 2">
            <a:extLst>
              <a:ext uri="{FF2B5EF4-FFF2-40B4-BE49-F238E27FC236}">
                <a16:creationId xmlns:a16="http://schemas.microsoft.com/office/drawing/2014/main" id="{6A0E0A3C-AF5E-BB75-6F0A-2D22B84E67BC}"/>
              </a:ext>
            </a:extLst>
          </p:cNvPr>
          <p:cNvSpPr>
            <a:spLocks noGrp="1"/>
          </p:cNvSpPr>
          <p:nvPr>
            <p:ph type="ctrTitle"/>
          </p:nvPr>
        </p:nvSpPr>
        <p:spPr>
          <a:xfrm>
            <a:off x="660398" y="2516877"/>
            <a:ext cx="9406641" cy="1718365"/>
          </a:xfrm>
        </p:spPr>
        <p:txBody>
          <a:bodyPr anchor="ctr">
            <a:noAutofit/>
          </a:bodyPr>
          <a:lstStyle>
            <a:lvl1pPr algn="r">
              <a:defRPr>
                <a:solidFill>
                  <a:schemeClr val="bg1"/>
                </a:solidFill>
              </a:defRPr>
            </a:lvl1pPr>
          </a:lstStyle>
          <a:p>
            <a:endParaRPr lang="en-GB"/>
          </a:p>
        </p:txBody>
      </p:sp>
      <p:sp>
        <p:nvSpPr>
          <p:cNvPr id="9" name="Picture Placeholder 11">
            <a:extLst>
              <a:ext uri="{FF2B5EF4-FFF2-40B4-BE49-F238E27FC236}">
                <a16:creationId xmlns:a16="http://schemas.microsoft.com/office/drawing/2014/main" id="{FB39C833-A63D-1700-209B-424CB9B79DD9}"/>
              </a:ext>
            </a:extLst>
          </p:cNvPr>
          <p:cNvSpPr>
            <a:spLocks noGrp="1"/>
          </p:cNvSpPr>
          <p:nvPr>
            <p:ph type="pic" sz="quarter" idx="12"/>
          </p:nvPr>
        </p:nvSpPr>
        <p:spPr>
          <a:xfrm>
            <a:off x="97725" y="117764"/>
            <a:ext cx="9969315" cy="2300896"/>
          </a:xfrm>
          <a:prstGeom prst="rect">
            <a:avLst/>
          </a:prstGeom>
        </p:spPr>
        <p:txBody>
          <a:bodyPr anchor="ctr">
            <a:normAutofit/>
          </a:bodyPr>
          <a:lstStyle>
            <a:lvl1pPr marL="0" indent="0" algn="ctr">
              <a:buNone/>
              <a:defRPr sz="1333"/>
            </a:lvl1pPr>
          </a:lstStyle>
          <a:p>
            <a:endParaRPr lang="en-ID"/>
          </a:p>
        </p:txBody>
      </p:sp>
    </p:spTree>
    <p:extLst>
      <p:ext uri="{BB962C8B-B14F-4D97-AF65-F5344CB8AC3E}">
        <p14:creationId xmlns:p14="http://schemas.microsoft.com/office/powerpoint/2010/main" val="3525733015"/>
      </p:ext>
    </p:extLst>
  </p:cSld>
  <p:clrMapOvr>
    <a:masterClrMapping/>
  </p:clrMapOvr>
  <p:extLst>
    <p:ext uri="{DCECCB84-F9BA-43D5-87BE-67443E8EF086}">
      <p15:sldGuideLst xmlns:p15="http://schemas.microsoft.com/office/powerpoint/2012/main"/>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eam S07V1">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5FBF5CDB-6CE0-889E-2EF9-822983DD3FEA}"/>
              </a:ext>
            </a:extLst>
          </p:cNvPr>
          <p:cNvSpPr/>
          <p:nvPr userDrawn="1"/>
        </p:nvSpPr>
        <p:spPr>
          <a:xfrm flipV="1">
            <a:off x="0" y="2778124"/>
            <a:ext cx="4079875" cy="4079875"/>
          </a:xfrm>
          <a:custGeom>
            <a:avLst/>
            <a:gdLst>
              <a:gd name="connsiteX0" fmla="*/ 0 w 3733799"/>
              <a:gd name="connsiteY0" fmla="*/ 0 h 3733799"/>
              <a:gd name="connsiteX1" fmla="*/ 3733799 w 3733799"/>
              <a:gd name="connsiteY1" fmla="*/ 0 h 3733799"/>
              <a:gd name="connsiteX2" fmla="*/ 0 w 3733799"/>
              <a:gd name="connsiteY2" fmla="*/ 3733799 h 3733799"/>
            </a:gdLst>
            <a:ahLst/>
            <a:cxnLst>
              <a:cxn ang="0">
                <a:pos x="connsiteX0" y="connsiteY0"/>
              </a:cxn>
              <a:cxn ang="0">
                <a:pos x="connsiteX1" y="connsiteY1"/>
              </a:cxn>
              <a:cxn ang="0">
                <a:pos x="connsiteX2" y="connsiteY2"/>
              </a:cxn>
            </a:cxnLst>
            <a:rect l="l" t="t" r="r" b="b"/>
            <a:pathLst>
              <a:path w="3733799" h="3733799">
                <a:moveTo>
                  <a:pt x="0" y="0"/>
                </a:moveTo>
                <a:lnTo>
                  <a:pt x="3733799" y="0"/>
                </a:lnTo>
                <a:cubicBezTo>
                  <a:pt x="3733799" y="2062120"/>
                  <a:pt x="2062120" y="3733799"/>
                  <a:pt x="0" y="3733799"/>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1200"/>
          </a:p>
        </p:txBody>
      </p:sp>
      <p:sp>
        <p:nvSpPr>
          <p:cNvPr id="3" name="Footer Placeholder 2">
            <a:extLst>
              <a:ext uri="{FF2B5EF4-FFF2-40B4-BE49-F238E27FC236}">
                <a16:creationId xmlns:a16="http://schemas.microsoft.com/office/drawing/2014/main" id="{4092506F-2392-3DB3-2692-B1621653B6B6}"/>
              </a:ext>
            </a:extLst>
          </p:cNvPr>
          <p:cNvSpPr>
            <a:spLocks noGrp="1"/>
          </p:cNvSpPr>
          <p:nvPr>
            <p:ph type="ftr" sz="quarter" idx="10"/>
          </p:nvPr>
        </p:nvSpPr>
        <p:spPr/>
        <p:txBody>
          <a:bodyPr/>
          <a:lstStyle/>
          <a:p>
            <a:r>
              <a:rPr lang="en-US"/>
              <a:t>PRESENTATION TITLE</a:t>
            </a:r>
            <a:endParaRPr lang="en-ID"/>
          </a:p>
        </p:txBody>
      </p:sp>
      <p:sp>
        <p:nvSpPr>
          <p:cNvPr id="4" name="Slide Number Placeholder 3">
            <a:extLst>
              <a:ext uri="{FF2B5EF4-FFF2-40B4-BE49-F238E27FC236}">
                <a16:creationId xmlns:a16="http://schemas.microsoft.com/office/drawing/2014/main" id="{ED2BB592-4352-71AD-8AF9-A717FA1035A1}"/>
              </a:ext>
            </a:extLst>
          </p:cNvPr>
          <p:cNvSpPr>
            <a:spLocks noGrp="1"/>
          </p:cNvSpPr>
          <p:nvPr>
            <p:ph type="sldNum" sz="quarter" idx="11"/>
          </p:nvPr>
        </p:nvSpPr>
        <p:spPr/>
        <p:txBody>
          <a:bodyPr/>
          <a:lstStyle/>
          <a:p>
            <a:fld id="{5E0C3BBE-9543-48E5-A6E1-C646F9A01966}" type="slidenum">
              <a:rPr lang="en-ID" smtClean="0"/>
              <a:pPr/>
              <a:t>‹#›</a:t>
            </a:fld>
            <a:endParaRPr lang="en-ID"/>
          </a:p>
        </p:txBody>
      </p:sp>
      <p:sp>
        <p:nvSpPr>
          <p:cNvPr id="2" name="Title 1">
            <a:extLst>
              <a:ext uri="{FF2B5EF4-FFF2-40B4-BE49-F238E27FC236}">
                <a16:creationId xmlns:a16="http://schemas.microsoft.com/office/drawing/2014/main" id="{EA7DB1BE-3A9D-7CBF-E94D-658AA964278F}"/>
              </a:ext>
            </a:extLst>
          </p:cNvPr>
          <p:cNvSpPr>
            <a:spLocks noGrp="1"/>
          </p:cNvSpPr>
          <p:nvPr>
            <p:ph type="title"/>
          </p:nvPr>
        </p:nvSpPr>
        <p:spPr>
          <a:xfrm>
            <a:off x="660399" y="584200"/>
            <a:ext cx="9879497" cy="1047291"/>
          </a:xfrm>
        </p:spPr>
        <p:txBody>
          <a:bodyPr anchor="ctr">
            <a:noAutofit/>
          </a:bodyPr>
          <a:lstStyle>
            <a:lvl1pPr algn="l">
              <a:defRPr/>
            </a:lvl1pPr>
          </a:lstStyle>
          <a:p>
            <a:r>
              <a:rPr lang="en-US"/>
              <a:t>Click to edit Master title style</a:t>
            </a:r>
            <a:endParaRPr lang="en-ID"/>
          </a:p>
        </p:txBody>
      </p:sp>
      <p:sp>
        <p:nvSpPr>
          <p:cNvPr id="5" name="Picture Placeholder 11">
            <a:extLst>
              <a:ext uri="{FF2B5EF4-FFF2-40B4-BE49-F238E27FC236}">
                <a16:creationId xmlns:a16="http://schemas.microsoft.com/office/drawing/2014/main" id="{163620A8-A6DD-697C-0599-437EE3B1429D}"/>
              </a:ext>
            </a:extLst>
          </p:cNvPr>
          <p:cNvSpPr>
            <a:spLocks noGrp="1"/>
          </p:cNvSpPr>
          <p:nvPr>
            <p:ph type="pic" sz="quarter" idx="16"/>
          </p:nvPr>
        </p:nvSpPr>
        <p:spPr>
          <a:xfrm>
            <a:off x="1037072" y="2012219"/>
            <a:ext cx="3735554" cy="3735554"/>
          </a:xfrm>
          <a:prstGeom prst="ellipse">
            <a:avLst/>
          </a:prstGeom>
          <a:ln w="38100">
            <a:solidFill>
              <a:schemeClr val="accent2"/>
            </a:solidFill>
          </a:ln>
        </p:spPr>
        <p:txBody>
          <a:bodyPr anchor="ctr">
            <a:normAutofit/>
          </a:bodyPr>
          <a:lstStyle>
            <a:lvl1pPr marL="0" indent="0" algn="ctr">
              <a:buNone/>
              <a:defRPr sz="1333"/>
            </a:lvl1pPr>
          </a:lstStyle>
          <a:p>
            <a:endParaRPr lang="en-ID"/>
          </a:p>
        </p:txBody>
      </p:sp>
      <p:sp>
        <p:nvSpPr>
          <p:cNvPr id="6" name="Text Placeholder 29">
            <a:extLst>
              <a:ext uri="{FF2B5EF4-FFF2-40B4-BE49-F238E27FC236}">
                <a16:creationId xmlns:a16="http://schemas.microsoft.com/office/drawing/2014/main" id="{A123FA73-AC39-E05E-1FE3-A378273520AE}"/>
              </a:ext>
            </a:extLst>
          </p:cNvPr>
          <p:cNvSpPr>
            <a:spLocks noGrp="1"/>
          </p:cNvSpPr>
          <p:nvPr>
            <p:ph type="body" sz="quarter" idx="39" hasCustomPrompt="1"/>
          </p:nvPr>
        </p:nvSpPr>
        <p:spPr>
          <a:xfrm>
            <a:off x="5195889" y="2663536"/>
            <a:ext cx="4968874" cy="520993"/>
          </a:xfrm>
          <a:prstGeom prst="rect">
            <a:avLst/>
          </a:prstGeom>
        </p:spPr>
        <p:txBody>
          <a:bodyPr tIns="0" bIns="0" anchor="b">
            <a:noAutofit/>
          </a:bodyPr>
          <a:lstStyle>
            <a:lvl1pPr marL="0" indent="0">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Name</a:t>
            </a:r>
            <a:endParaRPr lang="en-ID"/>
          </a:p>
        </p:txBody>
      </p:sp>
      <p:sp>
        <p:nvSpPr>
          <p:cNvPr id="7" name="Text Placeholder 29">
            <a:extLst>
              <a:ext uri="{FF2B5EF4-FFF2-40B4-BE49-F238E27FC236}">
                <a16:creationId xmlns:a16="http://schemas.microsoft.com/office/drawing/2014/main" id="{F9FACE33-55CD-A822-23A3-99020FEB5016}"/>
              </a:ext>
            </a:extLst>
          </p:cNvPr>
          <p:cNvSpPr>
            <a:spLocks noGrp="1"/>
          </p:cNvSpPr>
          <p:nvPr>
            <p:ph type="body" sz="quarter" idx="40" hasCustomPrompt="1"/>
          </p:nvPr>
        </p:nvSpPr>
        <p:spPr>
          <a:xfrm>
            <a:off x="5195889" y="3256527"/>
            <a:ext cx="4968874" cy="331800"/>
          </a:xfrm>
          <a:prstGeom prst="rect">
            <a:avLst/>
          </a:prstGeom>
        </p:spPr>
        <p:txBody>
          <a:bodyPr tIns="0" bIns="0">
            <a:noAutofit/>
          </a:bodyPr>
          <a:lstStyle>
            <a:lvl1pPr marL="0" indent="0">
              <a:buNone/>
              <a:defRPr sz="1600" b="0" i="1">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Designation</a:t>
            </a:r>
          </a:p>
        </p:txBody>
      </p:sp>
      <p:sp>
        <p:nvSpPr>
          <p:cNvPr id="9" name="Text Placeholder 29">
            <a:extLst>
              <a:ext uri="{FF2B5EF4-FFF2-40B4-BE49-F238E27FC236}">
                <a16:creationId xmlns:a16="http://schemas.microsoft.com/office/drawing/2014/main" id="{B5FE808D-84EF-C6D7-854F-FC3915E13485}"/>
              </a:ext>
            </a:extLst>
          </p:cNvPr>
          <p:cNvSpPr>
            <a:spLocks noGrp="1"/>
          </p:cNvSpPr>
          <p:nvPr>
            <p:ph type="body" sz="quarter" idx="41" hasCustomPrompt="1"/>
          </p:nvPr>
        </p:nvSpPr>
        <p:spPr>
          <a:xfrm>
            <a:off x="5195889" y="3660324"/>
            <a:ext cx="4968874" cy="2575375"/>
          </a:xfrm>
          <a:prstGeom prst="rect">
            <a:avLst/>
          </a:prstGeom>
        </p:spPr>
        <p:txBody>
          <a:bodyPr tIns="0" bIns="0">
            <a:noAutofit/>
          </a:bodyPr>
          <a:lstStyle>
            <a:lvl1pPr marL="0" indent="0">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Description</a:t>
            </a:r>
          </a:p>
        </p:txBody>
      </p:sp>
    </p:spTree>
    <p:extLst>
      <p:ext uri="{BB962C8B-B14F-4D97-AF65-F5344CB8AC3E}">
        <p14:creationId xmlns:p14="http://schemas.microsoft.com/office/powerpoint/2010/main" val="715819317"/>
      </p:ext>
    </p:extLst>
  </p:cSld>
  <p:clrMapOvr>
    <a:masterClrMapping/>
  </p:clrMapOvr>
  <p:extLst>
    <p:ext uri="{DCECCB84-F9BA-43D5-87BE-67443E8EF086}">
      <p15:sldGuideLst xmlns:p15="http://schemas.microsoft.com/office/powerpoint/2012/main"/>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eam S07V2">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092506F-2392-3DB3-2692-B1621653B6B6}"/>
              </a:ext>
            </a:extLst>
          </p:cNvPr>
          <p:cNvSpPr>
            <a:spLocks noGrp="1"/>
          </p:cNvSpPr>
          <p:nvPr>
            <p:ph type="ftr" sz="quarter" idx="10"/>
          </p:nvPr>
        </p:nvSpPr>
        <p:spPr/>
        <p:txBody>
          <a:bodyPr/>
          <a:lstStyle/>
          <a:p>
            <a:r>
              <a:rPr lang="en-US"/>
              <a:t>PRESENTATION TITLE</a:t>
            </a:r>
            <a:endParaRPr lang="en-ID"/>
          </a:p>
        </p:txBody>
      </p:sp>
      <p:sp>
        <p:nvSpPr>
          <p:cNvPr id="4" name="Slide Number Placeholder 3">
            <a:extLst>
              <a:ext uri="{FF2B5EF4-FFF2-40B4-BE49-F238E27FC236}">
                <a16:creationId xmlns:a16="http://schemas.microsoft.com/office/drawing/2014/main" id="{ED2BB592-4352-71AD-8AF9-A717FA1035A1}"/>
              </a:ext>
            </a:extLst>
          </p:cNvPr>
          <p:cNvSpPr>
            <a:spLocks noGrp="1"/>
          </p:cNvSpPr>
          <p:nvPr>
            <p:ph type="sldNum" sz="quarter" idx="11"/>
          </p:nvPr>
        </p:nvSpPr>
        <p:spPr/>
        <p:txBody>
          <a:bodyPr/>
          <a:lstStyle/>
          <a:p>
            <a:fld id="{5E0C3BBE-9543-48E5-A6E1-C646F9A01966}" type="slidenum">
              <a:rPr lang="en-ID" smtClean="0"/>
              <a:pPr/>
              <a:t>‹#›</a:t>
            </a:fld>
            <a:endParaRPr lang="en-ID"/>
          </a:p>
        </p:txBody>
      </p:sp>
      <p:sp>
        <p:nvSpPr>
          <p:cNvPr id="2" name="Title 1">
            <a:extLst>
              <a:ext uri="{FF2B5EF4-FFF2-40B4-BE49-F238E27FC236}">
                <a16:creationId xmlns:a16="http://schemas.microsoft.com/office/drawing/2014/main" id="{EA7DB1BE-3A9D-7CBF-E94D-658AA964278F}"/>
              </a:ext>
            </a:extLst>
          </p:cNvPr>
          <p:cNvSpPr>
            <a:spLocks noGrp="1"/>
          </p:cNvSpPr>
          <p:nvPr>
            <p:ph type="title"/>
          </p:nvPr>
        </p:nvSpPr>
        <p:spPr>
          <a:xfrm>
            <a:off x="660399" y="584200"/>
            <a:ext cx="9879497" cy="1047291"/>
          </a:xfrm>
        </p:spPr>
        <p:txBody>
          <a:bodyPr anchor="ctr">
            <a:noAutofit/>
          </a:bodyPr>
          <a:lstStyle>
            <a:lvl1pPr algn="l">
              <a:defRPr/>
            </a:lvl1pPr>
          </a:lstStyle>
          <a:p>
            <a:r>
              <a:rPr lang="en-US"/>
              <a:t>Click to edit Master title style</a:t>
            </a:r>
            <a:endParaRPr lang="en-ID"/>
          </a:p>
        </p:txBody>
      </p:sp>
      <p:sp>
        <p:nvSpPr>
          <p:cNvPr id="6" name="Text Placeholder 29">
            <a:extLst>
              <a:ext uri="{FF2B5EF4-FFF2-40B4-BE49-F238E27FC236}">
                <a16:creationId xmlns:a16="http://schemas.microsoft.com/office/drawing/2014/main" id="{A123FA73-AC39-E05E-1FE3-A378273520AE}"/>
              </a:ext>
            </a:extLst>
          </p:cNvPr>
          <p:cNvSpPr>
            <a:spLocks noGrp="1"/>
          </p:cNvSpPr>
          <p:nvPr>
            <p:ph type="body" sz="quarter" idx="39" hasCustomPrompt="1"/>
          </p:nvPr>
        </p:nvSpPr>
        <p:spPr>
          <a:xfrm>
            <a:off x="665527" y="4143751"/>
            <a:ext cx="2868180" cy="520993"/>
          </a:xfrm>
          <a:prstGeom prst="rect">
            <a:avLst/>
          </a:prstGeom>
        </p:spPr>
        <p:txBody>
          <a:bodyPr tIns="0" bIns="0" anchor="b">
            <a:noAutofit/>
          </a:bodyPr>
          <a:lstStyle>
            <a:lvl1pPr marL="0" indent="0" algn="ctr">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Name</a:t>
            </a:r>
            <a:endParaRPr lang="en-ID"/>
          </a:p>
        </p:txBody>
      </p:sp>
      <p:sp>
        <p:nvSpPr>
          <p:cNvPr id="7" name="Text Placeholder 29">
            <a:extLst>
              <a:ext uri="{FF2B5EF4-FFF2-40B4-BE49-F238E27FC236}">
                <a16:creationId xmlns:a16="http://schemas.microsoft.com/office/drawing/2014/main" id="{F9FACE33-55CD-A822-23A3-99020FEB5016}"/>
              </a:ext>
            </a:extLst>
          </p:cNvPr>
          <p:cNvSpPr>
            <a:spLocks noGrp="1"/>
          </p:cNvSpPr>
          <p:nvPr>
            <p:ph type="body" sz="quarter" idx="40" hasCustomPrompt="1"/>
          </p:nvPr>
        </p:nvSpPr>
        <p:spPr>
          <a:xfrm>
            <a:off x="665527" y="4736742"/>
            <a:ext cx="2868180" cy="1498958"/>
          </a:xfrm>
          <a:prstGeom prst="rect">
            <a:avLst/>
          </a:prstGeom>
        </p:spPr>
        <p:txBody>
          <a:bodyPr tIns="0" bIns="0">
            <a:noAutofit/>
          </a:bodyPr>
          <a:lstStyle>
            <a:lvl1pPr marL="0" indent="0" algn="ctr">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Designation</a:t>
            </a:r>
            <a:endParaRPr lang="en-ID"/>
          </a:p>
        </p:txBody>
      </p:sp>
      <p:sp>
        <p:nvSpPr>
          <p:cNvPr id="9" name="Picture Placeholder 11">
            <a:extLst>
              <a:ext uri="{FF2B5EF4-FFF2-40B4-BE49-F238E27FC236}">
                <a16:creationId xmlns:a16="http://schemas.microsoft.com/office/drawing/2014/main" id="{6D6A9994-332E-507E-D828-CBCA9897EF18}"/>
              </a:ext>
            </a:extLst>
          </p:cNvPr>
          <p:cNvSpPr>
            <a:spLocks noGrp="1"/>
          </p:cNvSpPr>
          <p:nvPr>
            <p:ph type="pic" sz="quarter" idx="16"/>
          </p:nvPr>
        </p:nvSpPr>
        <p:spPr>
          <a:xfrm>
            <a:off x="1055254" y="1870501"/>
            <a:ext cx="2088726" cy="2088726"/>
          </a:xfrm>
          <a:prstGeom prst="ellipse">
            <a:avLst/>
          </a:prstGeom>
          <a:ln w="38100">
            <a:solidFill>
              <a:schemeClr val="accent2"/>
            </a:solidFill>
          </a:ln>
        </p:spPr>
        <p:txBody>
          <a:bodyPr anchor="ctr">
            <a:normAutofit/>
          </a:bodyPr>
          <a:lstStyle>
            <a:lvl1pPr marL="0" indent="0" algn="ctr">
              <a:buNone/>
              <a:defRPr sz="1333"/>
            </a:lvl1pPr>
          </a:lstStyle>
          <a:p>
            <a:endParaRPr lang="en-ID"/>
          </a:p>
        </p:txBody>
      </p:sp>
      <p:sp>
        <p:nvSpPr>
          <p:cNvPr id="10" name="Text Placeholder 29">
            <a:extLst>
              <a:ext uri="{FF2B5EF4-FFF2-40B4-BE49-F238E27FC236}">
                <a16:creationId xmlns:a16="http://schemas.microsoft.com/office/drawing/2014/main" id="{171B768E-CFC8-34F1-E8FC-0A224E3F7254}"/>
              </a:ext>
            </a:extLst>
          </p:cNvPr>
          <p:cNvSpPr>
            <a:spLocks noGrp="1"/>
          </p:cNvSpPr>
          <p:nvPr>
            <p:ph type="body" sz="quarter" idx="41" hasCustomPrompt="1"/>
          </p:nvPr>
        </p:nvSpPr>
        <p:spPr>
          <a:xfrm>
            <a:off x="4431111" y="4143751"/>
            <a:ext cx="2868180" cy="520993"/>
          </a:xfrm>
          <a:prstGeom prst="rect">
            <a:avLst/>
          </a:prstGeom>
        </p:spPr>
        <p:txBody>
          <a:bodyPr tIns="0" bIns="0" anchor="b">
            <a:noAutofit/>
          </a:bodyPr>
          <a:lstStyle>
            <a:lvl1pPr marL="0" indent="0" algn="ctr">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Name</a:t>
            </a:r>
            <a:endParaRPr lang="en-ID"/>
          </a:p>
        </p:txBody>
      </p:sp>
      <p:sp>
        <p:nvSpPr>
          <p:cNvPr id="11" name="Text Placeholder 29">
            <a:extLst>
              <a:ext uri="{FF2B5EF4-FFF2-40B4-BE49-F238E27FC236}">
                <a16:creationId xmlns:a16="http://schemas.microsoft.com/office/drawing/2014/main" id="{DB647BBB-D894-7327-4D86-B2B7600254BE}"/>
              </a:ext>
            </a:extLst>
          </p:cNvPr>
          <p:cNvSpPr>
            <a:spLocks noGrp="1"/>
          </p:cNvSpPr>
          <p:nvPr>
            <p:ph type="body" sz="quarter" idx="42" hasCustomPrompt="1"/>
          </p:nvPr>
        </p:nvSpPr>
        <p:spPr>
          <a:xfrm>
            <a:off x="4431111" y="4736742"/>
            <a:ext cx="2868180" cy="1498958"/>
          </a:xfrm>
          <a:prstGeom prst="rect">
            <a:avLst/>
          </a:prstGeom>
        </p:spPr>
        <p:txBody>
          <a:bodyPr tIns="0" bIns="0">
            <a:noAutofit/>
          </a:bodyPr>
          <a:lstStyle>
            <a:lvl1pPr marL="0" indent="0" algn="ctr">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Designation</a:t>
            </a:r>
            <a:endParaRPr lang="en-ID"/>
          </a:p>
        </p:txBody>
      </p:sp>
      <p:sp>
        <p:nvSpPr>
          <p:cNvPr id="12" name="Picture Placeholder 11">
            <a:extLst>
              <a:ext uri="{FF2B5EF4-FFF2-40B4-BE49-F238E27FC236}">
                <a16:creationId xmlns:a16="http://schemas.microsoft.com/office/drawing/2014/main" id="{817AD34C-7C35-400A-48B6-3CC5949DF3A4}"/>
              </a:ext>
            </a:extLst>
          </p:cNvPr>
          <p:cNvSpPr>
            <a:spLocks noGrp="1"/>
          </p:cNvSpPr>
          <p:nvPr>
            <p:ph type="pic" sz="quarter" idx="43"/>
          </p:nvPr>
        </p:nvSpPr>
        <p:spPr>
          <a:xfrm>
            <a:off x="4820838" y="1870501"/>
            <a:ext cx="2088726" cy="2088726"/>
          </a:xfrm>
          <a:prstGeom prst="ellipse">
            <a:avLst/>
          </a:prstGeom>
          <a:ln w="38100">
            <a:solidFill>
              <a:schemeClr val="accent2"/>
            </a:solidFill>
          </a:ln>
        </p:spPr>
        <p:txBody>
          <a:bodyPr anchor="ctr">
            <a:normAutofit/>
          </a:bodyPr>
          <a:lstStyle>
            <a:lvl1pPr marL="0" indent="0" algn="ctr">
              <a:buNone/>
              <a:defRPr sz="1333"/>
            </a:lvl1pPr>
          </a:lstStyle>
          <a:p>
            <a:endParaRPr lang="en-ID"/>
          </a:p>
        </p:txBody>
      </p:sp>
      <p:sp>
        <p:nvSpPr>
          <p:cNvPr id="13" name="Text Placeholder 29">
            <a:extLst>
              <a:ext uri="{FF2B5EF4-FFF2-40B4-BE49-F238E27FC236}">
                <a16:creationId xmlns:a16="http://schemas.microsoft.com/office/drawing/2014/main" id="{DB73D0C5-29C2-71E9-9078-69D39A2B5A36}"/>
              </a:ext>
            </a:extLst>
          </p:cNvPr>
          <p:cNvSpPr>
            <a:spLocks noGrp="1"/>
          </p:cNvSpPr>
          <p:nvPr>
            <p:ph type="body" sz="quarter" idx="44" hasCustomPrompt="1"/>
          </p:nvPr>
        </p:nvSpPr>
        <p:spPr>
          <a:xfrm>
            <a:off x="8196695" y="4143751"/>
            <a:ext cx="2868180" cy="520993"/>
          </a:xfrm>
          <a:prstGeom prst="rect">
            <a:avLst/>
          </a:prstGeom>
        </p:spPr>
        <p:txBody>
          <a:bodyPr tIns="0" bIns="0" anchor="b">
            <a:noAutofit/>
          </a:bodyPr>
          <a:lstStyle>
            <a:lvl1pPr marL="0" indent="0" algn="ctr">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Name</a:t>
            </a:r>
            <a:endParaRPr lang="en-ID"/>
          </a:p>
        </p:txBody>
      </p:sp>
      <p:sp>
        <p:nvSpPr>
          <p:cNvPr id="14" name="Text Placeholder 29">
            <a:extLst>
              <a:ext uri="{FF2B5EF4-FFF2-40B4-BE49-F238E27FC236}">
                <a16:creationId xmlns:a16="http://schemas.microsoft.com/office/drawing/2014/main" id="{0FB6FB6D-111A-1DC2-88D0-C5316786409A}"/>
              </a:ext>
            </a:extLst>
          </p:cNvPr>
          <p:cNvSpPr>
            <a:spLocks noGrp="1"/>
          </p:cNvSpPr>
          <p:nvPr>
            <p:ph type="body" sz="quarter" idx="45" hasCustomPrompt="1"/>
          </p:nvPr>
        </p:nvSpPr>
        <p:spPr>
          <a:xfrm>
            <a:off x="8196695" y="4736742"/>
            <a:ext cx="2868180" cy="1498958"/>
          </a:xfrm>
          <a:prstGeom prst="rect">
            <a:avLst/>
          </a:prstGeom>
        </p:spPr>
        <p:txBody>
          <a:bodyPr tIns="0" bIns="0">
            <a:noAutofit/>
          </a:bodyPr>
          <a:lstStyle>
            <a:lvl1pPr marL="0" indent="0" algn="ctr">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Designation</a:t>
            </a:r>
            <a:endParaRPr lang="en-ID"/>
          </a:p>
        </p:txBody>
      </p:sp>
      <p:sp>
        <p:nvSpPr>
          <p:cNvPr id="15" name="Picture Placeholder 11">
            <a:extLst>
              <a:ext uri="{FF2B5EF4-FFF2-40B4-BE49-F238E27FC236}">
                <a16:creationId xmlns:a16="http://schemas.microsoft.com/office/drawing/2014/main" id="{6614BDE2-28B6-FED6-7931-FA9F283F2E65}"/>
              </a:ext>
            </a:extLst>
          </p:cNvPr>
          <p:cNvSpPr>
            <a:spLocks noGrp="1"/>
          </p:cNvSpPr>
          <p:nvPr>
            <p:ph type="pic" sz="quarter" idx="46"/>
          </p:nvPr>
        </p:nvSpPr>
        <p:spPr>
          <a:xfrm>
            <a:off x="8586422" y="1870501"/>
            <a:ext cx="2088726" cy="2088726"/>
          </a:xfrm>
          <a:prstGeom prst="ellipse">
            <a:avLst/>
          </a:prstGeom>
          <a:ln w="38100">
            <a:solidFill>
              <a:schemeClr val="accent2"/>
            </a:solidFill>
          </a:ln>
        </p:spPr>
        <p:txBody>
          <a:bodyPr anchor="ctr">
            <a:normAutofit/>
          </a:bodyPr>
          <a:lstStyle>
            <a:lvl1pPr marL="0" indent="0" algn="ctr">
              <a:buNone/>
              <a:defRPr sz="1333"/>
            </a:lvl1pPr>
          </a:lstStyle>
          <a:p>
            <a:endParaRPr lang="en-ID"/>
          </a:p>
        </p:txBody>
      </p:sp>
    </p:spTree>
    <p:extLst>
      <p:ext uri="{BB962C8B-B14F-4D97-AF65-F5344CB8AC3E}">
        <p14:creationId xmlns:p14="http://schemas.microsoft.com/office/powerpoint/2010/main" val="914836379"/>
      </p:ext>
    </p:extLst>
  </p:cSld>
  <p:clrMapOvr>
    <a:masterClrMapping/>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eam S07V3">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092506F-2392-3DB3-2692-B1621653B6B6}"/>
              </a:ext>
            </a:extLst>
          </p:cNvPr>
          <p:cNvSpPr>
            <a:spLocks noGrp="1"/>
          </p:cNvSpPr>
          <p:nvPr>
            <p:ph type="ftr" sz="quarter" idx="10"/>
          </p:nvPr>
        </p:nvSpPr>
        <p:spPr/>
        <p:txBody>
          <a:bodyPr/>
          <a:lstStyle/>
          <a:p>
            <a:r>
              <a:rPr lang="en-US"/>
              <a:t>PRESENTATION TITLE</a:t>
            </a:r>
            <a:endParaRPr lang="en-ID"/>
          </a:p>
        </p:txBody>
      </p:sp>
      <p:sp>
        <p:nvSpPr>
          <p:cNvPr id="4" name="Slide Number Placeholder 3">
            <a:extLst>
              <a:ext uri="{FF2B5EF4-FFF2-40B4-BE49-F238E27FC236}">
                <a16:creationId xmlns:a16="http://schemas.microsoft.com/office/drawing/2014/main" id="{ED2BB592-4352-71AD-8AF9-A717FA1035A1}"/>
              </a:ext>
            </a:extLst>
          </p:cNvPr>
          <p:cNvSpPr>
            <a:spLocks noGrp="1"/>
          </p:cNvSpPr>
          <p:nvPr>
            <p:ph type="sldNum" sz="quarter" idx="11"/>
          </p:nvPr>
        </p:nvSpPr>
        <p:spPr/>
        <p:txBody>
          <a:bodyPr/>
          <a:lstStyle/>
          <a:p>
            <a:fld id="{5E0C3BBE-9543-48E5-A6E1-C646F9A01966}" type="slidenum">
              <a:rPr lang="en-ID" smtClean="0"/>
              <a:pPr/>
              <a:t>‹#›</a:t>
            </a:fld>
            <a:endParaRPr lang="en-ID"/>
          </a:p>
        </p:txBody>
      </p:sp>
      <p:sp>
        <p:nvSpPr>
          <p:cNvPr id="2" name="Title 1">
            <a:extLst>
              <a:ext uri="{FF2B5EF4-FFF2-40B4-BE49-F238E27FC236}">
                <a16:creationId xmlns:a16="http://schemas.microsoft.com/office/drawing/2014/main" id="{EA7DB1BE-3A9D-7CBF-E94D-658AA964278F}"/>
              </a:ext>
            </a:extLst>
          </p:cNvPr>
          <p:cNvSpPr>
            <a:spLocks noGrp="1"/>
          </p:cNvSpPr>
          <p:nvPr>
            <p:ph type="title"/>
          </p:nvPr>
        </p:nvSpPr>
        <p:spPr>
          <a:xfrm>
            <a:off x="660399" y="584200"/>
            <a:ext cx="9879497" cy="1047291"/>
          </a:xfrm>
        </p:spPr>
        <p:txBody>
          <a:bodyPr anchor="ctr">
            <a:noAutofit/>
          </a:bodyPr>
          <a:lstStyle>
            <a:lvl1pPr algn="l">
              <a:defRPr/>
            </a:lvl1pPr>
          </a:lstStyle>
          <a:p>
            <a:r>
              <a:rPr lang="en-US"/>
              <a:t>Click to edit Master title style</a:t>
            </a:r>
            <a:endParaRPr lang="en-ID"/>
          </a:p>
        </p:txBody>
      </p:sp>
      <p:sp>
        <p:nvSpPr>
          <p:cNvPr id="6" name="Text Placeholder 29">
            <a:extLst>
              <a:ext uri="{FF2B5EF4-FFF2-40B4-BE49-F238E27FC236}">
                <a16:creationId xmlns:a16="http://schemas.microsoft.com/office/drawing/2014/main" id="{A123FA73-AC39-E05E-1FE3-A378273520AE}"/>
              </a:ext>
            </a:extLst>
          </p:cNvPr>
          <p:cNvSpPr>
            <a:spLocks noGrp="1"/>
          </p:cNvSpPr>
          <p:nvPr>
            <p:ph type="body" sz="quarter" idx="39" hasCustomPrompt="1"/>
          </p:nvPr>
        </p:nvSpPr>
        <p:spPr>
          <a:xfrm>
            <a:off x="854945" y="3831188"/>
            <a:ext cx="2298653" cy="520993"/>
          </a:xfrm>
          <a:prstGeom prst="rect">
            <a:avLst/>
          </a:prstGeom>
        </p:spPr>
        <p:txBody>
          <a:bodyPr tIns="0" bIns="0" anchor="b">
            <a:noAutofit/>
          </a:bodyPr>
          <a:lstStyle>
            <a:lvl1pPr marL="0" indent="0" algn="ctr">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Name</a:t>
            </a:r>
            <a:endParaRPr lang="en-ID"/>
          </a:p>
        </p:txBody>
      </p:sp>
      <p:sp>
        <p:nvSpPr>
          <p:cNvPr id="7" name="Text Placeholder 29">
            <a:extLst>
              <a:ext uri="{FF2B5EF4-FFF2-40B4-BE49-F238E27FC236}">
                <a16:creationId xmlns:a16="http://schemas.microsoft.com/office/drawing/2014/main" id="{F9FACE33-55CD-A822-23A3-99020FEB5016}"/>
              </a:ext>
            </a:extLst>
          </p:cNvPr>
          <p:cNvSpPr>
            <a:spLocks noGrp="1"/>
          </p:cNvSpPr>
          <p:nvPr>
            <p:ph type="body" sz="quarter" idx="40" hasCustomPrompt="1"/>
          </p:nvPr>
        </p:nvSpPr>
        <p:spPr>
          <a:xfrm>
            <a:off x="854945" y="4424179"/>
            <a:ext cx="2298653" cy="1498958"/>
          </a:xfrm>
          <a:prstGeom prst="rect">
            <a:avLst/>
          </a:prstGeom>
        </p:spPr>
        <p:txBody>
          <a:bodyPr tIns="0" bIns="0">
            <a:noAutofit/>
          </a:bodyPr>
          <a:lstStyle>
            <a:lvl1pPr marL="0" indent="0" algn="ctr">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Designation</a:t>
            </a:r>
            <a:endParaRPr lang="en-ID"/>
          </a:p>
        </p:txBody>
      </p:sp>
      <p:sp>
        <p:nvSpPr>
          <p:cNvPr id="9" name="Picture Placeholder 11">
            <a:extLst>
              <a:ext uri="{FF2B5EF4-FFF2-40B4-BE49-F238E27FC236}">
                <a16:creationId xmlns:a16="http://schemas.microsoft.com/office/drawing/2014/main" id="{6D6A9994-332E-507E-D828-CBCA9897EF18}"/>
              </a:ext>
            </a:extLst>
          </p:cNvPr>
          <p:cNvSpPr>
            <a:spLocks noGrp="1"/>
          </p:cNvSpPr>
          <p:nvPr>
            <p:ph type="pic" sz="quarter" idx="16"/>
          </p:nvPr>
        </p:nvSpPr>
        <p:spPr>
          <a:xfrm>
            <a:off x="1114578" y="1870501"/>
            <a:ext cx="1779386" cy="1779386"/>
          </a:xfrm>
          <a:prstGeom prst="ellipse">
            <a:avLst/>
          </a:prstGeom>
          <a:ln w="38100">
            <a:solidFill>
              <a:schemeClr val="accent2"/>
            </a:solidFill>
          </a:ln>
        </p:spPr>
        <p:txBody>
          <a:bodyPr anchor="ctr">
            <a:normAutofit/>
          </a:bodyPr>
          <a:lstStyle>
            <a:lvl1pPr marL="0" indent="0" algn="ctr">
              <a:buNone/>
              <a:defRPr sz="1333"/>
            </a:lvl1pPr>
          </a:lstStyle>
          <a:p>
            <a:endParaRPr lang="en-ID"/>
          </a:p>
        </p:txBody>
      </p:sp>
      <p:sp>
        <p:nvSpPr>
          <p:cNvPr id="5" name="Text Placeholder 29">
            <a:extLst>
              <a:ext uri="{FF2B5EF4-FFF2-40B4-BE49-F238E27FC236}">
                <a16:creationId xmlns:a16="http://schemas.microsoft.com/office/drawing/2014/main" id="{2CAB6695-E183-B6CD-7D2B-88ABC6AA34B0}"/>
              </a:ext>
            </a:extLst>
          </p:cNvPr>
          <p:cNvSpPr>
            <a:spLocks noGrp="1"/>
          </p:cNvSpPr>
          <p:nvPr>
            <p:ph type="body" sz="quarter" idx="41" hasCustomPrompt="1"/>
          </p:nvPr>
        </p:nvSpPr>
        <p:spPr>
          <a:xfrm>
            <a:off x="3489392" y="3831188"/>
            <a:ext cx="2298653" cy="520993"/>
          </a:xfrm>
          <a:prstGeom prst="rect">
            <a:avLst/>
          </a:prstGeom>
        </p:spPr>
        <p:txBody>
          <a:bodyPr tIns="0" bIns="0" anchor="b">
            <a:noAutofit/>
          </a:bodyPr>
          <a:lstStyle>
            <a:lvl1pPr marL="0" indent="0" algn="ctr">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Name</a:t>
            </a:r>
            <a:endParaRPr lang="en-ID"/>
          </a:p>
        </p:txBody>
      </p:sp>
      <p:sp>
        <p:nvSpPr>
          <p:cNvPr id="8" name="Text Placeholder 29">
            <a:extLst>
              <a:ext uri="{FF2B5EF4-FFF2-40B4-BE49-F238E27FC236}">
                <a16:creationId xmlns:a16="http://schemas.microsoft.com/office/drawing/2014/main" id="{A49D4F5E-9EE2-B73E-1A70-1E9156BB6620}"/>
              </a:ext>
            </a:extLst>
          </p:cNvPr>
          <p:cNvSpPr>
            <a:spLocks noGrp="1"/>
          </p:cNvSpPr>
          <p:nvPr>
            <p:ph type="body" sz="quarter" idx="42" hasCustomPrompt="1"/>
          </p:nvPr>
        </p:nvSpPr>
        <p:spPr>
          <a:xfrm>
            <a:off x="3489392" y="4424179"/>
            <a:ext cx="2298653" cy="1498958"/>
          </a:xfrm>
          <a:prstGeom prst="rect">
            <a:avLst/>
          </a:prstGeom>
        </p:spPr>
        <p:txBody>
          <a:bodyPr tIns="0" bIns="0">
            <a:noAutofit/>
          </a:bodyPr>
          <a:lstStyle>
            <a:lvl1pPr marL="0" indent="0" algn="ctr">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Designation</a:t>
            </a:r>
            <a:endParaRPr lang="en-ID"/>
          </a:p>
        </p:txBody>
      </p:sp>
      <p:sp>
        <p:nvSpPr>
          <p:cNvPr id="16" name="Picture Placeholder 11">
            <a:extLst>
              <a:ext uri="{FF2B5EF4-FFF2-40B4-BE49-F238E27FC236}">
                <a16:creationId xmlns:a16="http://schemas.microsoft.com/office/drawing/2014/main" id="{26DB71D0-0199-F16E-639C-A4CC0ADD6C74}"/>
              </a:ext>
            </a:extLst>
          </p:cNvPr>
          <p:cNvSpPr>
            <a:spLocks noGrp="1"/>
          </p:cNvSpPr>
          <p:nvPr>
            <p:ph type="pic" sz="quarter" idx="43"/>
          </p:nvPr>
        </p:nvSpPr>
        <p:spPr>
          <a:xfrm>
            <a:off x="3729250" y="1870501"/>
            <a:ext cx="1779386" cy="1779386"/>
          </a:xfrm>
          <a:prstGeom prst="ellipse">
            <a:avLst/>
          </a:prstGeom>
          <a:ln w="38100">
            <a:solidFill>
              <a:schemeClr val="accent2"/>
            </a:solidFill>
          </a:ln>
        </p:spPr>
        <p:txBody>
          <a:bodyPr anchor="ctr">
            <a:normAutofit/>
          </a:bodyPr>
          <a:lstStyle>
            <a:lvl1pPr marL="0" indent="0" algn="ctr">
              <a:buNone/>
              <a:defRPr sz="1333"/>
            </a:lvl1pPr>
          </a:lstStyle>
          <a:p>
            <a:endParaRPr lang="en-ID"/>
          </a:p>
        </p:txBody>
      </p:sp>
      <p:sp>
        <p:nvSpPr>
          <p:cNvPr id="17" name="Text Placeholder 29">
            <a:extLst>
              <a:ext uri="{FF2B5EF4-FFF2-40B4-BE49-F238E27FC236}">
                <a16:creationId xmlns:a16="http://schemas.microsoft.com/office/drawing/2014/main" id="{87116579-0C2C-6A22-3CB8-B7A2990672BB}"/>
              </a:ext>
            </a:extLst>
          </p:cNvPr>
          <p:cNvSpPr>
            <a:spLocks noGrp="1"/>
          </p:cNvSpPr>
          <p:nvPr>
            <p:ph type="body" sz="quarter" idx="44" hasCustomPrompt="1"/>
          </p:nvPr>
        </p:nvSpPr>
        <p:spPr>
          <a:xfrm>
            <a:off x="6123839" y="3831188"/>
            <a:ext cx="2298653" cy="520993"/>
          </a:xfrm>
          <a:prstGeom prst="rect">
            <a:avLst/>
          </a:prstGeom>
        </p:spPr>
        <p:txBody>
          <a:bodyPr tIns="0" bIns="0" anchor="b">
            <a:noAutofit/>
          </a:bodyPr>
          <a:lstStyle>
            <a:lvl1pPr marL="0" indent="0" algn="ctr">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Name</a:t>
            </a:r>
            <a:endParaRPr lang="en-ID"/>
          </a:p>
        </p:txBody>
      </p:sp>
      <p:sp>
        <p:nvSpPr>
          <p:cNvPr id="18" name="Text Placeholder 29">
            <a:extLst>
              <a:ext uri="{FF2B5EF4-FFF2-40B4-BE49-F238E27FC236}">
                <a16:creationId xmlns:a16="http://schemas.microsoft.com/office/drawing/2014/main" id="{140F4F95-94C8-EE50-9D43-979FD3322A5C}"/>
              </a:ext>
            </a:extLst>
          </p:cNvPr>
          <p:cNvSpPr>
            <a:spLocks noGrp="1"/>
          </p:cNvSpPr>
          <p:nvPr>
            <p:ph type="body" sz="quarter" idx="45" hasCustomPrompt="1"/>
          </p:nvPr>
        </p:nvSpPr>
        <p:spPr>
          <a:xfrm>
            <a:off x="6123839" y="4424179"/>
            <a:ext cx="2298653" cy="1498958"/>
          </a:xfrm>
          <a:prstGeom prst="rect">
            <a:avLst/>
          </a:prstGeom>
        </p:spPr>
        <p:txBody>
          <a:bodyPr tIns="0" bIns="0">
            <a:noAutofit/>
          </a:bodyPr>
          <a:lstStyle>
            <a:lvl1pPr marL="0" indent="0" algn="ctr">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Designation</a:t>
            </a:r>
            <a:endParaRPr lang="en-ID"/>
          </a:p>
        </p:txBody>
      </p:sp>
      <p:sp>
        <p:nvSpPr>
          <p:cNvPr id="19" name="Picture Placeholder 11">
            <a:extLst>
              <a:ext uri="{FF2B5EF4-FFF2-40B4-BE49-F238E27FC236}">
                <a16:creationId xmlns:a16="http://schemas.microsoft.com/office/drawing/2014/main" id="{D3352A41-2913-17F7-C4F4-D42763A86F4F}"/>
              </a:ext>
            </a:extLst>
          </p:cNvPr>
          <p:cNvSpPr>
            <a:spLocks noGrp="1"/>
          </p:cNvSpPr>
          <p:nvPr>
            <p:ph type="pic" sz="quarter" idx="46"/>
          </p:nvPr>
        </p:nvSpPr>
        <p:spPr>
          <a:xfrm>
            <a:off x="6343922" y="1870501"/>
            <a:ext cx="1779386" cy="1779386"/>
          </a:xfrm>
          <a:prstGeom prst="ellipse">
            <a:avLst/>
          </a:prstGeom>
          <a:ln w="38100">
            <a:solidFill>
              <a:schemeClr val="accent2"/>
            </a:solidFill>
          </a:ln>
        </p:spPr>
        <p:txBody>
          <a:bodyPr anchor="ctr">
            <a:normAutofit/>
          </a:bodyPr>
          <a:lstStyle>
            <a:lvl1pPr marL="0" indent="0" algn="ctr">
              <a:buNone/>
              <a:defRPr sz="1333"/>
            </a:lvl1pPr>
          </a:lstStyle>
          <a:p>
            <a:endParaRPr lang="en-ID"/>
          </a:p>
        </p:txBody>
      </p:sp>
      <p:sp>
        <p:nvSpPr>
          <p:cNvPr id="20" name="Text Placeholder 29">
            <a:extLst>
              <a:ext uri="{FF2B5EF4-FFF2-40B4-BE49-F238E27FC236}">
                <a16:creationId xmlns:a16="http://schemas.microsoft.com/office/drawing/2014/main" id="{F8C8B149-DB11-B915-04CF-64B5B8D4D619}"/>
              </a:ext>
            </a:extLst>
          </p:cNvPr>
          <p:cNvSpPr>
            <a:spLocks noGrp="1"/>
          </p:cNvSpPr>
          <p:nvPr>
            <p:ph type="body" sz="quarter" idx="47" hasCustomPrompt="1"/>
          </p:nvPr>
        </p:nvSpPr>
        <p:spPr>
          <a:xfrm>
            <a:off x="8758285" y="3831188"/>
            <a:ext cx="2298653" cy="520993"/>
          </a:xfrm>
          <a:prstGeom prst="rect">
            <a:avLst/>
          </a:prstGeom>
        </p:spPr>
        <p:txBody>
          <a:bodyPr tIns="0" bIns="0" anchor="b">
            <a:noAutofit/>
          </a:bodyPr>
          <a:lstStyle>
            <a:lvl1pPr marL="0" indent="0" algn="ctr">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Name</a:t>
            </a:r>
            <a:endParaRPr lang="en-ID"/>
          </a:p>
        </p:txBody>
      </p:sp>
      <p:sp>
        <p:nvSpPr>
          <p:cNvPr id="21" name="Text Placeholder 29">
            <a:extLst>
              <a:ext uri="{FF2B5EF4-FFF2-40B4-BE49-F238E27FC236}">
                <a16:creationId xmlns:a16="http://schemas.microsoft.com/office/drawing/2014/main" id="{3246027D-9DA6-EE38-0DBC-D75CC86C9919}"/>
              </a:ext>
            </a:extLst>
          </p:cNvPr>
          <p:cNvSpPr>
            <a:spLocks noGrp="1"/>
          </p:cNvSpPr>
          <p:nvPr>
            <p:ph type="body" sz="quarter" idx="48" hasCustomPrompt="1"/>
          </p:nvPr>
        </p:nvSpPr>
        <p:spPr>
          <a:xfrm>
            <a:off x="8758285" y="4424179"/>
            <a:ext cx="2298653" cy="1498958"/>
          </a:xfrm>
          <a:prstGeom prst="rect">
            <a:avLst/>
          </a:prstGeom>
        </p:spPr>
        <p:txBody>
          <a:bodyPr tIns="0" bIns="0">
            <a:noAutofit/>
          </a:bodyPr>
          <a:lstStyle>
            <a:lvl1pPr marL="0" indent="0" algn="ctr">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Designation</a:t>
            </a:r>
            <a:endParaRPr lang="en-ID"/>
          </a:p>
        </p:txBody>
      </p:sp>
      <p:sp>
        <p:nvSpPr>
          <p:cNvPr id="22" name="Picture Placeholder 11">
            <a:extLst>
              <a:ext uri="{FF2B5EF4-FFF2-40B4-BE49-F238E27FC236}">
                <a16:creationId xmlns:a16="http://schemas.microsoft.com/office/drawing/2014/main" id="{56DF862F-36AA-2767-CBCD-2745D5B05584}"/>
              </a:ext>
            </a:extLst>
          </p:cNvPr>
          <p:cNvSpPr>
            <a:spLocks noGrp="1"/>
          </p:cNvSpPr>
          <p:nvPr>
            <p:ph type="pic" sz="quarter" idx="49"/>
          </p:nvPr>
        </p:nvSpPr>
        <p:spPr>
          <a:xfrm>
            <a:off x="8958594" y="1870501"/>
            <a:ext cx="1779386" cy="1779386"/>
          </a:xfrm>
          <a:prstGeom prst="ellipse">
            <a:avLst/>
          </a:prstGeom>
          <a:ln w="38100">
            <a:solidFill>
              <a:schemeClr val="accent2"/>
            </a:solidFill>
          </a:ln>
        </p:spPr>
        <p:txBody>
          <a:bodyPr anchor="ctr">
            <a:normAutofit/>
          </a:bodyPr>
          <a:lstStyle>
            <a:lvl1pPr marL="0" indent="0" algn="ctr">
              <a:buNone/>
              <a:defRPr sz="1333"/>
            </a:lvl1pPr>
          </a:lstStyle>
          <a:p>
            <a:endParaRPr lang="en-ID"/>
          </a:p>
        </p:txBody>
      </p:sp>
    </p:spTree>
    <p:extLst>
      <p:ext uri="{BB962C8B-B14F-4D97-AF65-F5344CB8AC3E}">
        <p14:creationId xmlns:p14="http://schemas.microsoft.com/office/powerpoint/2010/main" val="169678282"/>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S03V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72110E5-7C92-C71B-6465-30BF86DFB662}"/>
              </a:ext>
            </a:extLst>
          </p:cNvPr>
          <p:cNvSpPr/>
          <p:nvPr userDrawn="1"/>
        </p:nvSpPr>
        <p:spPr>
          <a:xfrm>
            <a:off x="2052638" y="-9526"/>
            <a:ext cx="2027237" cy="1919289"/>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5" y="584200"/>
            <a:ext cx="10617993" cy="1325563"/>
          </a:xfrm>
        </p:spPr>
        <p:txBody>
          <a:bodyPr anchor="t">
            <a:noAutofit/>
          </a:bodyPr>
          <a:lstStyle>
            <a:lvl1pPr algn="l">
              <a:defRPr sz="4400">
                <a:solidFill>
                  <a:schemeClr val="tx1"/>
                </a:solidFill>
                <a:latin typeface="+mj-lt"/>
                <a:cs typeface="Poppins" pitchFamily="2" charset="77"/>
              </a:defRPr>
            </a:lvl1pPr>
          </a:lstStyle>
          <a:p>
            <a:r>
              <a:rPr lang="en-US"/>
              <a:t>Click to edit Master title style</a:t>
            </a:r>
          </a:p>
        </p:txBody>
      </p:sp>
      <p:grpSp>
        <p:nvGrpSpPr>
          <p:cNvPr id="7" name="Group 6">
            <a:extLst>
              <a:ext uri="{FF2B5EF4-FFF2-40B4-BE49-F238E27FC236}">
                <a16:creationId xmlns:a16="http://schemas.microsoft.com/office/drawing/2014/main" id="{4D6D6C6E-0AF7-097B-00D3-B11D4ABCF056}"/>
              </a:ext>
            </a:extLst>
          </p:cNvPr>
          <p:cNvGrpSpPr/>
          <p:nvPr userDrawn="1"/>
        </p:nvGrpSpPr>
        <p:grpSpPr>
          <a:xfrm>
            <a:off x="11299825" y="584994"/>
            <a:ext cx="304800" cy="87880"/>
            <a:chOff x="587375" y="584994"/>
            <a:chExt cx="304800" cy="87880"/>
          </a:xfrm>
        </p:grpSpPr>
        <p:cxnSp>
          <p:nvCxnSpPr>
            <p:cNvPr id="9" name="Straight Connector 8">
              <a:extLst>
                <a:ext uri="{FF2B5EF4-FFF2-40B4-BE49-F238E27FC236}">
                  <a16:creationId xmlns:a16="http://schemas.microsoft.com/office/drawing/2014/main" id="{A194A3A8-0C54-0EBA-32C0-128747789439}"/>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230BA16B-ED19-CA06-B3D9-88434DB529AB}"/>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grpSp>
      <p:sp>
        <p:nvSpPr>
          <p:cNvPr id="5" name="Text Placeholder 7">
            <a:extLst>
              <a:ext uri="{FF2B5EF4-FFF2-40B4-BE49-F238E27FC236}">
                <a16:creationId xmlns:a16="http://schemas.microsoft.com/office/drawing/2014/main" id="{05871CAC-832A-B0DC-B1EF-3A924B2538C4}"/>
              </a:ext>
            </a:extLst>
          </p:cNvPr>
          <p:cNvSpPr>
            <a:spLocks noGrp="1"/>
          </p:cNvSpPr>
          <p:nvPr>
            <p:ph type="body" sz="quarter" idx="13"/>
          </p:nvPr>
        </p:nvSpPr>
        <p:spPr>
          <a:xfrm>
            <a:off x="587375" y="2217375"/>
            <a:ext cx="4756150" cy="810599"/>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6" name="Text Placeholder 7">
            <a:extLst>
              <a:ext uri="{FF2B5EF4-FFF2-40B4-BE49-F238E27FC236}">
                <a16:creationId xmlns:a16="http://schemas.microsoft.com/office/drawing/2014/main" id="{82C2B6AE-BBD1-072F-11EA-3271514C5E0C}"/>
              </a:ext>
            </a:extLst>
          </p:cNvPr>
          <p:cNvSpPr>
            <a:spLocks noGrp="1"/>
          </p:cNvSpPr>
          <p:nvPr>
            <p:ph type="body" sz="quarter" idx="20"/>
          </p:nvPr>
        </p:nvSpPr>
        <p:spPr>
          <a:xfrm>
            <a:off x="587375" y="3299317"/>
            <a:ext cx="4756150" cy="810599"/>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0" name="Text Placeholder 7">
            <a:extLst>
              <a:ext uri="{FF2B5EF4-FFF2-40B4-BE49-F238E27FC236}">
                <a16:creationId xmlns:a16="http://schemas.microsoft.com/office/drawing/2014/main" id="{865C82AC-5994-E285-8E69-464595CDECB3}"/>
              </a:ext>
            </a:extLst>
          </p:cNvPr>
          <p:cNvSpPr>
            <a:spLocks noGrp="1"/>
          </p:cNvSpPr>
          <p:nvPr>
            <p:ph type="body" sz="quarter" idx="22"/>
          </p:nvPr>
        </p:nvSpPr>
        <p:spPr>
          <a:xfrm>
            <a:off x="587375" y="4381259"/>
            <a:ext cx="4756150" cy="810599"/>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3" name="Text Placeholder 7">
            <a:extLst>
              <a:ext uri="{FF2B5EF4-FFF2-40B4-BE49-F238E27FC236}">
                <a16:creationId xmlns:a16="http://schemas.microsoft.com/office/drawing/2014/main" id="{0FE3C7A6-3FCF-AFDA-1AA0-A73590427D1A}"/>
              </a:ext>
            </a:extLst>
          </p:cNvPr>
          <p:cNvSpPr>
            <a:spLocks noGrp="1"/>
          </p:cNvSpPr>
          <p:nvPr>
            <p:ph type="body" sz="quarter" idx="24"/>
          </p:nvPr>
        </p:nvSpPr>
        <p:spPr>
          <a:xfrm>
            <a:off x="587375" y="5463201"/>
            <a:ext cx="4756150" cy="810599"/>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4" name="Text Placeholder 7">
            <a:extLst>
              <a:ext uri="{FF2B5EF4-FFF2-40B4-BE49-F238E27FC236}">
                <a16:creationId xmlns:a16="http://schemas.microsoft.com/office/drawing/2014/main" id="{DFC9F35B-71D5-8680-CB9C-4FBADE9A4D66}"/>
              </a:ext>
            </a:extLst>
          </p:cNvPr>
          <p:cNvSpPr>
            <a:spLocks noGrp="1"/>
          </p:cNvSpPr>
          <p:nvPr>
            <p:ph type="body" sz="quarter" idx="26"/>
          </p:nvPr>
        </p:nvSpPr>
        <p:spPr>
          <a:xfrm>
            <a:off x="6848477" y="2217375"/>
            <a:ext cx="4756150" cy="810599"/>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5" name="Text Placeholder 7">
            <a:extLst>
              <a:ext uri="{FF2B5EF4-FFF2-40B4-BE49-F238E27FC236}">
                <a16:creationId xmlns:a16="http://schemas.microsoft.com/office/drawing/2014/main" id="{0105CEFD-F325-0AB7-B814-0387A51F2E95}"/>
              </a:ext>
            </a:extLst>
          </p:cNvPr>
          <p:cNvSpPr>
            <a:spLocks noGrp="1"/>
          </p:cNvSpPr>
          <p:nvPr>
            <p:ph type="body" sz="quarter" idx="28"/>
          </p:nvPr>
        </p:nvSpPr>
        <p:spPr>
          <a:xfrm>
            <a:off x="6848477" y="3299317"/>
            <a:ext cx="4756150" cy="810599"/>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6" name="Text Placeholder 7">
            <a:extLst>
              <a:ext uri="{FF2B5EF4-FFF2-40B4-BE49-F238E27FC236}">
                <a16:creationId xmlns:a16="http://schemas.microsoft.com/office/drawing/2014/main" id="{517B3774-D454-C357-A847-214689F27562}"/>
              </a:ext>
            </a:extLst>
          </p:cNvPr>
          <p:cNvSpPr>
            <a:spLocks noGrp="1"/>
          </p:cNvSpPr>
          <p:nvPr>
            <p:ph type="body" sz="quarter" idx="30"/>
          </p:nvPr>
        </p:nvSpPr>
        <p:spPr>
          <a:xfrm>
            <a:off x="6848477" y="4381259"/>
            <a:ext cx="4756150" cy="810599"/>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7" name="Text Placeholder 7">
            <a:extLst>
              <a:ext uri="{FF2B5EF4-FFF2-40B4-BE49-F238E27FC236}">
                <a16:creationId xmlns:a16="http://schemas.microsoft.com/office/drawing/2014/main" id="{5EB56A41-7B9C-2619-491C-AE83CA1549AB}"/>
              </a:ext>
            </a:extLst>
          </p:cNvPr>
          <p:cNvSpPr>
            <a:spLocks noGrp="1"/>
          </p:cNvSpPr>
          <p:nvPr>
            <p:ph type="body" sz="quarter" idx="32"/>
          </p:nvPr>
        </p:nvSpPr>
        <p:spPr>
          <a:xfrm>
            <a:off x="6848477" y="5463201"/>
            <a:ext cx="4756150" cy="810599"/>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Tree>
    <p:extLst>
      <p:ext uri="{BB962C8B-B14F-4D97-AF65-F5344CB8AC3E}">
        <p14:creationId xmlns:p14="http://schemas.microsoft.com/office/powerpoint/2010/main" val="2784072809"/>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eam S07V4">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092506F-2392-3DB3-2692-B1621653B6B6}"/>
              </a:ext>
            </a:extLst>
          </p:cNvPr>
          <p:cNvSpPr>
            <a:spLocks noGrp="1"/>
          </p:cNvSpPr>
          <p:nvPr>
            <p:ph type="ftr" sz="quarter" idx="10"/>
          </p:nvPr>
        </p:nvSpPr>
        <p:spPr/>
        <p:txBody>
          <a:bodyPr/>
          <a:lstStyle/>
          <a:p>
            <a:r>
              <a:rPr lang="en-US"/>
              <a:t>PRESENTATION TITLE</a:t>
            </a:r>
            <a:endParaRPr lang="en-ID"/>
          </a:p>
        </p:txBody>
      </p:sp>
      <p:sp>
        <p:nvSpPr>
          <p:cNvPr id="4" name="Slide Number Placeholder 3">
            <a:extLst>
              <a:ext uri="{FF2B5EF4-FFF2-40B4-BE49-F238E27FC236}">
                <a16:creationId xmlns:a16="http://schemas.microsoft.com/office/drawing/2014/main" id="{ED2BB592-4352-71AD-8AF9-A717FA1035A1}"/>
              </a:ext>
            </a:extLst>
          </p:cNvPr>
          <p:cNvSpPr>
            <a:spLocks noGrp="1"/>
          </p:cNvSpPr>
          <p:nvPr>
            <p:ph type="sldNum" sz="quarter" idx="11"/>
          </p:nvPr>
        </p:nvSpPr>
        <p:spPr/>
        <p:txBody>
          <a:bodyPr/>
          <a:lstStyle/>
          <a:p>
            <a:fld id="{5E0C3BBE-9543-48E5-A6E1-C646F9A01966}" type="slidenum">
              <a:rPr lang="en-ID" smtClean="0"/>
              <a:pPr/>
              <a:t>‹#›</a:t>
            </a:fld>
            <a:endParaRPr lang="en-ID"/>
          </a:p>
        </p:txBody>
      </p:sp>
      <p:sp>
        <p:nvSpPr>
          <p:cNvPr id="2" name="Title 1">
            <a:extLst>
              <a:ext uri="{FF2B5EF4-FFF2-40B4-BE49-F238E27FC236}">
                <a16:creationId xmlns:a16="http://schemas.microsoft.com/office/drawing/2014/main" id="{EA7DB1BE-3A9D-7CBF-E94D-658AA964278F}"/>
              </a:ext>
            </a:extLst>
          </p:cNvPr>
          <p:cNvSpPr>
            <a:spLocks noGrp="1"/>
          </p:cNvSpPr>
          <p:nvPr>
            <p:ph type="title"/>
          </p:nvPr>
        </p:nvSpPr>
        <p:spPr>
          <a:xfrm>
            <a:off x="660399" y="584200"/>
            <a:ext cx="9879497" cy="1047291"/>
          </a:xfrm>
        </p:spPr>
        <p:txBody>
          <a:bodyPr anchor="ctr">
            <a:noAutofit/>
          </a:bodyPr>
          <a:lstStyle>
            <a:lvl1pPr algn="l">
              <a:defRPr/>
            </a:lvl1pPr>
          </a:lstStyle>
          <a:p>
            <a:r>
              <a:rPr lang="en-US"/>
              <a:t>Click to edit Master title style</a:t>
            </a:r>
            <a:endParaRPr lang="en-ID"/>
          </a:p>
        </p:txBody>
      </p:sp>
      <p:sp>
        <p:nvSpPr>
          <p:cNvPr id="6" name="Text Placeholder 29">
            <a:extLst>
              <a:ext uri="{FF2B5EF4-FFF2-40B4-BE49-F238E27FC236}">
                <a16:creationId xmlns:a16="http://schemas.microsoft.com/office/drawing/2014/main" id="{A123FA73-AC39-E05E-1FE3-A378273520AE}"/>
              </a:ext>
            </a:extLst>
          </p:cNvPr>
          <p:cNvSpPr>
            <a:spLocks noGrp="1"/>
          </p:cNvSpPr>
          <p:nvPr>
            <p:ph type="body" sz="quarter" idx="39" hasCustomPrompt="1"/>
          </p:nvPr>
        </p:nvSpPr>
        <p:spPr>
          <a:xfrm>
            <a:off x="1220811" y="4768226"/>
            <a:ext cx="2298653" cy="368857"/>
          </a:xfrm>
          <a:prstGeom prst="rect">
            <a:avLst/>
          </a:prstGeom>
        </p:spPr>
        <p:txBody>
          <a:bodyPr tIns="0" bIns="0" anchor="b">
            <a:noAutofit/>
          </a:bodyPr>
          <a:lstStyle>
            <a:lvl1pPr marL="0" indent="0" algn="ctr">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Name</a:t>
            </a:r>
            <a:endParaRPr lang="en-ID"/>
          </a:p>
        </p:txBody>
      </p:sp>
      <p:sp>
        <p:nvSpPr>
          <p:cNvPr id="7" name="Text Placeholder 29">
            <a:extLst>
              <a:ext uri="{FF2B5EF4-FFF2-40B4-BE49-F238E27FC236}">
                <a16:creationId xmlns:a16="http://schemas.microsoft.com/office/drawing/2014/main" id="{F9FACE33-55CD-A822-23A3-99020FEB5016}"/>
              </a:ext>
            </a:extLst>
          </p:cNvPr>
          <p:cNvSpPr>
            <a:spLocks noGrp="1"/>
          </p:cNvSpPr>
          <p:nvPr>
            <p:ph type="body" sz="quarter" idx="40" hasCustomPrompt="1"/>
          </p:nvPr>
        </p:nvSpPr>
        <p:spPr>
          <a:xfrm>
            <a:off x="1220811" y="5209081"/>
            <a:ext cx="2298653" cy="368857"/>
          </a:xfrm>
          <a:prstGeom prst="rect">
            <a:avLst/>
          </a:prstGeom>
        </p:spPr>
        <p:txBody>
          <a:bodyPr tIns="0" bIns="0">
            <a:noAutofit/>
          </a:bodyPr>
          <a:lstStyle>
            <a:lvl1pPr marL="0" indent="0" algn="ctr">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Designation</a:t>
            </a:r>
            <a:endParaRPr lang="en-ID"/>
          </a:p>
        </p:txBody>
      </p:sp>
      <p:sp>
        <p:nvSpPr>
          <p:cNvPr id="9" name="Picture Placeholder 11">
            <a:extLst>
              <a:ext uri="{FF2B5EF4-FFF2-40B4-BE49-F238E27FC236}">
                <a16:creationId xmlns:a16="http://schemas.microsoft.com/office/drawing/2014/main" id="{6D6A9994-332E-507E-D828-CBCA9897EF18}"/>
              </a:ext>
            </a:extLst>
          </p:cNvPr>
          <p:cNvSpPr>
            <a:spLocks noGrp="1"/>
          </p:cNvSpPr>
          <p:nvPr>
            <p:ph type="pic" sz="quarter" idx="16"/>
          </p:nvPr>
        </p:nvSpPr>
        <p:spPr>
          <a:xfrm>
            <a:off x="1064336" y="1870501"/>
            <a:ext cx="2611602" cy="2611602"/>
          </a:xfrm>
          <a:prstGeom prst="ellipse">
            <a:avLst/>
          </a:prstGeom>
          <a:ln w="38100">
            <a:solidFill>
              <a:schemeClr val="accent2"/>
            </a:solidFill>
          </a:ln>
        </p:spPr>
        <p:txBody>
          <a:bodyPr anchor="ctr">
            <a:normAutofit/>
          </a:bodyPr>
          <a:lstStyle>
            <a:lvl1pPr marL="0" indent="0" algn="ctr">
              <a:buNone/>
              <a:defRPr sz="1333"/>
            </a:lvl1pPr>
          </a:lstStyle>
          <a:p>
            <a:endParaRPr lang="en-ID"/>
          </a:p>
        </p:txBody>
      </p:sp>
      <p:sp>
        <p:nvSpPr>
          <p:cNvPr id="5" name="Text Placeholder 29">
            <a:extLst>
              <a:ext uri="{FF2B5EF4-FFF2-40B4-BE49-F238E27FC236}">
                <a16:creationId xmlns:a16="http://schemas.microsoft.com/office/drawing/2014/main" id="{2CAB6695-E183-B6CD-7D2B-88ABC6AA34B0}"/>
              </a:ext>
            </a:extLst>
          </p:cNvPr>
          <p:cNvSpPr>
            <a:spLocks noGrp="1"/>
          </p:cNvSpPr>
          <p:nvPr>
            <p:ph type="body" sz="quarter" idx="41" hasCustomPrompt="1"/>
          </p:nvPr>
        </p:nvSpPr>
        <p:spPr>
          <a:xfrm>
            <a:off x="4072460" y="3081402"/>
            <a:ext cx="2024334" cy="273200"/>
          </a:xfrm>
          <a:prstGeom prst="rect">
            <a:avLst/>
          </a:prstGeom>
        </p:spPr>
        <p:txBody>
          <a:bodyPr tIns="0" bIns="0" anchor="b">
            <a:noAutofit/>
          </a:bodyPr>
          <a:lstStyle>
            <a:lvl1pPr marL="0" indent="0" algn="ctr">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Name</a:t>
            </a:r>
            <a:endParaRPr lang="en-ID"/>
          </a:p>
        </p:txBody>
      </p:sp>
      <p:sp>
        <p:nvSpPr>
          <p:cNvPr id="8" name="Text Placeholder 29">
            <a:extLst>
              <a:ext uri="{FF2B5EF4-FFF2-40B4-BE49-F238E27FC236}">
                <a16:creationId xmlns:a16="http://schemas.microsoft.com/office/drawing/2014/main" id="{A49D4F5E-9EE2-B73E-1A70-1E9156BB6620}"/>
              </a:ext>
            </a:extLst>
          </p:cNvPr>
          <p:cNvSpPr>
            <a:spLocks noGrp="1"/>
          </p:cNvSpPr>
          <p:nvPr>
            <p:ph type="body" sz="quarter" idx="42" hasCustomPrompt="1"/>
          </p:nvPr>
        </p:nvSpPr>
        <p:spPr>
          <a:xfrm>
            <a:off x="4072460" y="3426601"/>
            <a:ext cx="2024334" cy="273200"/>
          </a:xfrm>
          <a:prstGeom prst="rect">
            <a:avLst/>
          </a:prstGeom>
        </p:spPr>
        <p:txBody>
          <a:bodyPr tIns="0" bIns="0">
            <a:noAutofit/>
          </a:bodyPr>
          <a:lstStyle>
            <a:lvl1pPr marL="0" indent="0" algn="ctr">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Designation</a:t>
            </a:r>
            <a:endParaRPr lang="en-ID"/>
          </a:p>
        </p:txBody>
      </p:sp>
      <p:sp>
        <p:nvSpPr>
          <p:cNvPr id="16" name="Picture Placeholder 11">
            <a:extLst>
              <a:ext uri="{FF2B5EF4-FFF2-40B4-BE49-F238E27FC236}">
                <a16:creationId xmlns:a16="http://schemas.microsoft.com/office/drawing/2014/main" id="{26DB71D0-0199-F16E-639C-A4CC0ADD6C74}"/>
              </a:ext>
            </a:extLst>
          </p:cNvPr>
          <p:cNvSpPr>
            <a:spLocks noGrp="1"/>
          </p:cNvSpPr>
          <p:nvPr>
            <p:ph type="pic" sz="quarter" idx="43"/>
          </p:nvPr>
        </p:nvSpPr>
        <p:spPr>
          <a:xfrm>
            <a:off x="4565002" y="1870501"/>
            <a:ext cx="1039249" cy="1039249"/>
          </a:xfrm>
          <a:prstGeom prst="ellipse">
            <a:avLst/>
          </a:prstGeom>
          <a:ln w="38100">
            <a:solidFill>
              <a:schemeClr val="accent2"/>
            </a:solidFill>
          </a:ln>
        </p:spPr>
        <p:txBody>
          <a:bodyPr anchor="ctr">
            <a:normAutofit/>
          </a:bodyPr>
          <a:lstStyle>
            <a:lvl1pPr marL="0" indent="0" algn="ctr">
              <a:buNone/>
              <a:defRPr sz="1333"/>
            </a:lvl1pPr>
          </a:lstStyle>
          <a:p>
            <a:endParaRPr lang="en-ID"/>
          </a:p>
        </p:txBody>
      </p:sp>
      <p:sp>
        <p:nvSpPr>
          <p:cNvPr id="13" name="Text Placeholder 29">
            <a:extLst>
              <a:ext uri="{FF2B5EF4-FFF2-40B4-BE49-F238E27FC236}">
                <a16:creationId xmlns:a16="http://schemas.microsoft.com/office/drawing/2014/main" id="{CBC99F68-D010-8274-C0C0-D708A0A13D3A}"/>
              </a:ext>
            </a:extLst>
          </p:cNvPr>
          <p:cNvSpPr>
            <a:spLocks noGrp="1"/>
          </p:cNvSpPr>
          <p:nvPr>
            <p:ph type="body" sz="quarter" idx="44" hasCustomPrompt="1"/>
          </p:nvPr>
        </p:nvSpPr>
        <p:spPr>
          <a:xfrm>
            <a:off x="6555154" y="3081402"/>
            <a:ext cx="2024334" cy="273200"/>
          </a:xfrm>
          <a:prstGeom prst="rect">
            <a:avLst/>
          </a:prstGeom>
        </p:spPr>
        <p:txBody>
          <a:bodyPr tIns="0" bIns="0" anchor="b">
            <a:noAutofit/>
          </a:bodyPr>
          <a:lstStyle>
            <a:lvl1pPr marL="0" indent="0" algn="ctr">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Name</a:t>
            </a:r>
            <a:endParaRPr lang="en-ID"/>
          </a:p>
        </p:txBody>
      </p:sp>
      <p:sp>
        <p:nvSpPr>
          <p:cNvPr id="14" name="Text Placeholder 29">
            <a:extLst>
              <a:ext uri="{FF2B5EF4-FFF2-40B4-BE49-F238E27FC236}">
                <a16:creationId xmlns:a16="http://schemas.microsoft.com/office/drawing/2014/main" id="{13226B36-EC09-A48A-86D6-A228F2821354}"/>
              </a:ext>
            </a:extLst>
          </p:cNvPr>
          <p:cNvSpPr>
            <a:spLocks noGrp="1"/>
          </p:cNvSpPr>
          <p:nvPr>
            <p:ph type="body" sz="quarter" idx="45" hasCustomPrompt="1"/>
          </p:nvPr>
        </p:nvSpPr>
        <p:spPr>
          <a:xfrm>
            <a:off x="6555154" y="3426601"/>
            <a:ext cx="2024334" cy="273200"/>
          </a:xfrm>
          <a:prstGeom prst="rect">
            <a:avLst/>
          </a:prstGeom>
        </p:spPr>
        <p:txBody>
          <a:bodyPr tIns="0" bIns="0">
            <a:noAutofit/>
          </a:bodyPr>
          <a:lstStyle>
            <a:lvl1pPr marL="0" indent="0" algn="ctr">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Designation</a:t>
            </a:r>
            <a:endParaRPr lang="en-ID"/>
          </a:p>
        </p:txBody>
      </p:sp>
      <p:sp>
        <p:nvSpPr>
          <p:cNvPr id="15" name="Picture Placeholder 11">
            <a:extLst>
              <a:ext uri="{FF2B5EF4-FFF2-40B4-BE49-F238E27FC236}">
                <a16:creationId xmlns:a16="http://schemas.microsoft.com/office/drawing/2014/main" id="{D38D4019-CAE9-60C4-3E77-58B9CBE05B41}"/>
              </a:ext>
            </a:extLst>
          </p:cNvPr>
          <p:cNvSpPr>
            <a:spLocks noGrp="1"/>
          </p:cNvSpPr>
          <p:nvPr>
            <p:ph type="pic" sz="quarter" idx="46"/>
          </p:nvPr>
        </p:nvSpPr>
        <p:spPr>
          <a:xfrm>
            <a:off x="7047696" y="1870501"/>
            <a:ext cx="1039249" cy="1039249"/>
          </a:xfrm>
          <a:prstGeom prst="ellipse">
            <a:avLst/>
          </a:prstGeom>
          <a:ln w="38100">
            <a:solidFill>
              <a:schemeClr val="accent2"/>
            </a:solidFill>
          </a:ln>
        </p:spPr>
        <p:txBody>
          <a:bodyPr anchor="ctr">
            <a:normAutofit/>
          </a:bodyPr>
          <a:lstStyle>
            <a:lvl1pPr marL="0" indent="0" algn="ctr">
              <a:buNone/>
              <a:defRPr sz="1333"/>
            </a:lvl1pPr>
          </a:lstStyle>
          <a:p>
            <a:endParaRPr lang="en-ID"/>
          </a:p>
        </p:txBody>
      </p:sp>
      <p:sp>
        <p:nvSpPr>
          <p:cNvPr id="23" name="Text Placeholder 29">
            <a:extLst>
              <a:ext uri="{FF2B5EF4-FFF2-40B4-BE49-F238E27FC236}">
                <a16:creationId xmlns:a16="http://schemas.microsoft.com/office/drawing/2014/main" id="{9F2F1C84-7B35-5916-5D49-95D5F1D2B428}"/>
              </a:ext>
            </a:extLst>
          </p:cNvPr>
          <p:cNvSpPr>
            <a:spLocks noGrp="1"/>
          </p:cNvSpPr>
          <p:nvPr>
            <p:ph type="body" sz="quarter" idx="47" hasCustomPrompt="1"/>
          </p:nvPr>
        </p:nvSpPr>
        <p:spPr>
          <a:xfrm>
            <a:off x="9037848" y="3081402"/>
            <a:ext cx="2024334" cy="273200"/>
          </a:xfrm>
          <a:prstGeom prst="rect">
            <a:avLst/>
          </a:prstGeom>
        </p:spPr>
        <p:txBody>
          <a:bodyPr tIns="0" bIns="0" anchor="b">
            <a:noAutofit/>
          </a:bodyPr>
          <a:lstStyle>
            <a:lvl1pPr marL="0" indent="0" algn="ctr">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Name</a:t>
            </a:r>
            <a:endParaRPr lang="en-ID"/>
          </a:p>
        </p:txBody>
      </p:sp>
      <p:sp>
        <p:nvSpPr>
          <p:cNvPr id="24" name="Text Placeholder 29">
            <a:extLst>
              <a:ext uri="{FF2B5EF4-FFF2-40B4-BE49-F238E27FC236}">
                <a16:creationId xmlns:a16="http://schemas.microsoft.com/office/drawing/2014/main" id="{0AFE5255-FB8D-EB7C-7969-244DE1A59F4E}"/>
              </a:ext>
            </a:extLst>
          </p:cNvPr>
          <p:cNvSpPr>
            <a:spLocks noGrp="1"/>
          </p:cNvSpPr>
          <p:nvPr>
            <p:ph type="body" sz="quarter" idx="48" hasCustomPrompt="1"/>
          </p:nvPr>
        </p:nvSpPr>
        <p:spPr>
          <a:xfrm>
            <a:off x="9037848" y="3426601"/>
            <a:ext cx="2024334" cy="273200"/>
          </a:xfrm>
          <a:prstGeom prst="rect">
            <a:avLst/>
          </a:prstGeom>
        </p:spPr>
        <p:txBody>
          <a:bodyPr tIns="0" bIns="0">
            <a:noAutofit/>
          </a:bodyPr>
          <a:lstStyle>
            <a:lvl1pPr marL="0" indent="0" algn="ctr">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Designation</a:t>
            </a:r>
            <a:endParaRPr lang="en-ID"/>
          </a:p>
        </p:txBody>
      </p:sp>
      <p:sp>
        <p:nvSpPr>
          <p:cNvPr id="25" name="Picture Placeholder 11">
            <a:extLst>
              <a:ext uri="{FF2B5EF4-FFF2-40B4-BE49-F238E27FC236}">
                <a16:creationId xmlns:a16="http://schemas.microsoft.com/office/drawing/2014/main" id="{0C4C5541-9D83-ECBA-BB11-E0A2751845B9}"/>
              </a:ext>
            </a:extLst>
          </p:cNvPr>
          <p:cNvSpPr>
            <a:spLocks noGrp="1"/>
          </p:cNvSpPr>
          <p:nvPr>
            <p:ph type="pic" sz="quarter" idx="49"/>
          </p:nvPr>
        </p:nvSpPr>
        <p:spPr>
          <a:xfrm>
            <a:off x="9530390" y="1870501"/>
            <a:ext cx="1039249" cy="1039249"/>
          </a:xfrm>
          <a:prstGeom prst="ellipse">
            <a:avLst/>
          </a:prstGeom>
          <a:ln w="38100">
            <a:solidFill>
              <a:schemeClr val="accent2"/>
            </a:solidFill>
          </a:ln>
        </p:spPr>
        <p:txBody>
          <a:bodyPr anchor="ctr">
            <a:normAutofit/>
          </a:bodyPr>
          <a:lstStyle>
            <a:lvl1pPr marL="0" indent="0" algn="ctr">
              <a:buNone/>
              <a:defRPr sz="1333"/>
            </a:lvl1pPr>
          </a:lstStyle>
          <a:p>
            <a:endParaRPr lang="en-ID"/>
          </a:p>
        </p:txBody>
      </p:sp>
      <p:sp>
        <p:nvSpPr>
          <p:cNvPr id="26" name="Text Placeholder 29">
            <a:extLst>
              <a:ext uri="{FF2B5EF4-FFF2-40B4-BE49-F238E27FC236}">
                <a16:creationId xmlns:a16="http://schemas.microsoft.com/office/drawing/2014/main" id="{D98975D6-51B1-960D-DE81-DE35703B301C}"/>
              </a:ext>
            </a:extLst>
          </p:cNvPr>
          <p:cNvSpPr>
            <a:spLocks noGrp="1"/>
          </p:cNvSpPr>
          <p:nvPr>
            <p:ph type="body" sz="quarter" idx="50" hasCustomPrompt="1"/>
          </p:nvPr>
        </p:nvSpPr>
        <p:spPr>
          <a:xfrm>
            <a:off x="4072460" y="5304738"/>
            <a:ext cx="2024334" cy="273200"/>
          </a:xfrm>
          <a:prstGeom prst="rect">
            <a:avLst/>
          </a:prstGeom>
        </p:spPr>
        <p:txBody>
          <a:bodyPr tIns="0" bIns="0" anchor="b">
            <a:noAutofit/>
          </a:bodyPr>
          <a:lstStyle>
            <a:lvl1pPr marL="0" indent="0" algn="ctr">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Name</a:t>
            </a:r>
            <a:endParaRPr lang="en-ID"/>
          </a:p>
        </p:txBody>
      </p:sp>
      <p:sp>
        <p:nvSpPr>
          <p:cNvPr id="27" name="Text Placeholder 29">
            <a:extLst>
              <a:ext uri="{FF2B5EF4-FFF2-40B4-BE49-F238E27FC236}">
                <a16:creationId xmlns:a16="http://schemas.microsoft.com/office/drawing/2014/main" id="{3F3643CF-3AD8-DEA5-582F-41393511542C}"/>
              </a:ext>
            </a:extLst>
          </p:cNvPr>
          <p:cNvSpPr>
            <a:spLocks noGrp="1"/>
          </p:cNvSpPr>
          <p:nvPr>
            <p:ph type="body" sz="quarter" idx="51" hasCustomPrompt="1"/>
          </p:nvPr>
        </p:nvSpPr>
        <p:spPr>
          <a:xfrm>
            <a:off x="4072460" y="5649937"/>
            <a:ext cx="2024334" cy="273200"/>
          </a:xfrm>
          <a:prstGeom prst="rect">
            <a:avLst/>
          </a:prstGeom>
        </p:spPr>
        <p:txBody>
          <a:bodyPr tIns="0" bIns="0">
            <a:noAutofit/>
          </a:bodyPr>
          <a:lstStyle>
            <a:lvl1pPr marL="0" indent="0" algn="ctr">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Designation</a:t>
            </a:r>
            <a:endParaRPr lang="en-ID"/>
          </a:p>
        </p:txBody>
      </p:sp>
      <p:sp>
        <p:nvSpPr>
          <p:cNvPr id="28" name="Picture Placeholder 11">
            <a:extLst>
              <a:ext uri="{FF2B5EF4-FFF2-40B4-BE49-F238E27FC236}">
                <a16:creationId xmlns:a16="http://schemas.microsoft.com/office/drawing/2014/main" id="{C4EBD8F7-9793-8330-BD81-FFBB0622FA86}"/>
              </a:ext>
            </a:extLst>
          </p:cNvPr>
          <p:cNvSpPr>
            <a:spLocks noGrp="1"/>
          </p:cNvSpPr>
          <p:nvPr>
            <p:ph type="pic" sz="quarter" idx="52"/>
          </p:nvPr>
        </p:nvSpPr>
        <p:spPr>
          <a:xfrm>
            <a:off x="4565002" y="4093837"/>
            <a:ext cx="1039249" cy="1039249"/>
          </a:xfrm>
          <a:prstGeom prst="ellipse">
            <a:avLst/>
          </a:prstGeom>
          <a:ln w="38100">
            <a:solidFill>
              <a:schemeClr val="accent2"/>
            </a:solidFill>
          </a:ln>
        </p:spPr>
        <p:txBody>
          <a:bodyPr anchor="ctr">
            <a:normAutofit/>
          </a:bodyPr>
          <a:lstStyle>
            <a:lvl1pPr marL="0" indent="0" algn="ctr">
              <a:buNone/>
              <a:defRPr sz="1333">
                <a:latin typeface="+mn-lt"/>
              </a:defRPr>
            </a:lvl1pPr>
          </a:lstStyle>
          <a:p>
            <a:endParaRPr lang="en-ID"/>
          </a:p>
        </p:txBody>
      </p:sp>
      <p:sp>
        <p:nvSpPr>
          <p:cNvPr id="29" name="Text Placeholder 29">
            <a:extLst>
              <a:ext uri="{FF2B5EF4-FFF2-40B4-BE49-F238E27FC236}">
                <a16:creationId xmlns:a16="http://schemas.microsoft.com/office/drawing/2014/main" id="{87E6189C-2429-D6FF-0C83-EE41ADD63A7D}"/>
              </a:ext>
            </a:extLst>
          </p:cNvPr>
          <p:cNvSpPr>
            <a:spLocks noGrp="1"/>
          </p:cNvSpPr>
          <p:nvPr>
            <p:ph type="body" sz="quarter" idx="53" hasCustomPrompt="1"/>
          </p:nvPr>
        </p:nvSpPr>
        <p:spPr>
          <a:xfrm>
            <a:off x="6555154" y="5304738"/>
            <a:ext cx="2024334" cy="273200"/>
          </a:xfrm>
          <a:prstGeom prst="rect">
            <a:avLst/>
          </a:prstGeom>
        </p:spPr>
        <p:txBody>
          <a:bodyPr tIns="0" bIns="0" anchor="b">
            <a:noAutofit/>
          </a:bodyPr>
          <a:lstStyle>
            <a:lvl1pPr marL="0" indent="0" algn="ctr">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Name</a:t>
            </a:r>
            <a:endParaRPr lang="en-ID"/>
          </a:p>
        </p:txBody>
      </p:sp>
      <p:sp>
        <p:nvSpPr>
          <p:cNvPr id="30" name="Text Placeholder 29">
            <a:extLst>
              <a:ext uri="{FF2B5EF4-FFF2-40B4-BE49-F238E27FC236}">
                <a16:creationId xmlns:a16="http://schemas.microsoft.com/office/drawing/2014/main" id="{1B33A9C0-3B0E-7191-21E6-0741A6D24950}"/>
              </a:ext>
            </a:extLst>
          </p:cNvPr>
          <p:cNvSpPr>
            <a:spLocks noGrp="1"/>
          </p:cNvSpPr>
          <p:nvPr>
            <p:ph type="body" sz="quarter" idx="54" hasCustomPrompt="1"/>
          </p:nvPr>
        </p:nvSpPr>
        <p:spPr>
          <a:xfrm>
            <a:off x="6555154" y="5649937"/>
            <a:ext cx="2024334" cy="273200"/>
          </a:xfrm>
          <a:prstGeom prst="rect">
            <a:avLst/>
          </a:prstGeom>
        </p:spPr>
        <p:txBody>
          <a:bodyPr tIns="0" bIns="0">
            <a:noAutofit/>
          </a:bodyPr>
          <a:lstStyle>
            <a:lvl1pPr marL="0" indent="0" algn="ctr">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Designation</a:t>
            </a:r>
            <a:endParaRPr lang="en-ID"/>
          </a:p>
        </p:txBody>
      </p:sp>
      <p:sp>
        <p:nvSpPr>
          <p:cNvPr id="31" name="Picture Placeholder 11">
            <a:extLst>
              <a:ext uri="{FF2B5EF4-FFF2-40B4-BE49-F238E27FC236}">
                <a16:creationId xmlns:a16="http://schemas.microsoft.com/office/drawing/2014/main" id="{07212098-C711-6640-A839-374968EEB40B}"/>
              </a:ext>
            </a:extLst>
          </p:cNvPr>
          <p:cNvSpPr>
            <a:spLocks noGrp="1"/>
          </p:cNvSpPr>
          <p:nvPr>
            <p:ph type="pic" sz="quarter" idx="55"/>
          </p:nvPr>
        </p:nvSpPr>
        <p:spPr>
          <a:xfrm>
            <a:off x="7047696" y="4093837"/>
            <a:ext cx="1039249" cy="1039249"/>
          </a:xfrm>
          <a:prstGeom prst="ellipse">
            <a:avLst/>
          </a:prstGeom>
          <a:ln w="38100">
            <a:solidFill>
              <a:schemeClr val="accent2"/>
            </a:solidFill>
          </a:ln>
        </p:spPr>
        <p:txBody>
          <a:bodyPr anchor="ctr">
            <a:normAutofit/>
          </a:bodyPr>
          <a:lstStyle>
            <a:lvl1pPr marL="0" indent="0" algn="ctr">
              <a:buNone/>
              <a:defRPr sz="1333">
                <a:latin typeface="+mn-lt"/>
              </a:defRPr>
            </a:lvl1pPr>
          </a:lstStyle>
          <a:p>
            <a:endParaRPr lang="en-ID"/>
          </a:p>
        </p:txBody>
      </p:sp>
      <p:sp>
        <p:nvSpPr>
          <p:cNvPr id="32" name="Text Placeholder 29">
            <a:extLst>
              <a:ext uri="{FF2B5EF4-FFF2-40B4-BE49-F238E27FC236}">
                <a16:creationId xmlns:a16="http://schemas.microsoft.com/office/drawing/2014/main" id="{37CC93E0-3A47-CF2B-34B4-37A03C4A5C02}"/>
              </a:ext>
            </a:extLst>
          </p:cNvPr>
          <p:cNvSpPr>
            <a:spLocks noGrp="1"/>
          </p:cNvSpPr>
          <p:nvPr>
            <p:ph type="body" sz="quarter" idx="56" hasCustomPrompt="1"/>
          </p:nvPr>
        </p:nvSpPr>
        <p:spPr>
          <a:xfrm>
            <a:off x="9037848" y="5304738"/>
            <a:ext cx="2024334" cy="273200"/>
          </a:xfrm>
          <a:prstGeom prst="rect">
            <a:avLst/>
          </a:prstGeom>
        </p:spPr>
        <p:txBody>
          <a:bodyPr tIns="0" bIns="0" anchor="b">
            <a:noAutofit/>
          </a:bodyPr>
          <a:lstStyle>
            <a:lvl1pPr marL="0" indent="0" algn="ctr">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Name</a:t>
            </a:r>
            <a:endParaRPr lang="en-ID"/>
          </a:p>
        </p:txBody>
      </p:sp>
      <p:sp>
        <p:nvSpPr>
          <p:cNvPr id="33" name="Text Placeholder 29">
            <a:extLst>
              <a:ext uri="{FF2B5EF4-FFF2-40B4-BE49-F238E27FC236}">
                <a16:creationId xmlns:a16="http://schemas.microsoft.com/office/drawing/2014/main" id="{DBAFF72F-9A65-36AB-1F09-7B732CFC7BBC}"/>
              </a:ext>
            </a:extLst>
          </p:cNvPr>
          <p:cNvSpPr>
            <a:spLocks noGrp="1"/>
          </p:cNvSpPr>
          <p:nvPr>
            <p:ph type="body" sz="quarter" idx="57" hasCustomPrompt="1"/>
          </p:nvPr>
        </p:nvSpPr>
        <p:spPr>
          <a:xfrm>
            <a:off x="9037848" y="5649937"/>
            <a:ext cx="2024334" cy="273200"/>
          </a:xfrm>
          <a:prstGeom prst="rect">
            <a:avLst/>
          </a:prstGeom>
        </p:spPr>
        <p:txBody>
          <a:bodyPr tIns="0" bIns="0">
            <a:noAutofit/>
          </a:bodyPr>
          <a:lstStyle>
            <a:lvl1pPr marL="0" indent="0" algn="ctr">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Designation</a:t>
            </a:r>
            <a:endParaRPr lang="en-ID"/>
          </a:p>
        </p:txBody>
      </p:sp>
      <p:sp>
        <p:nvSpPr>
          <p:cNvPr id="34" name="Picture Placeholder 11">
            <a:extLst>
              <a:ext uri="{FF2B5EF4-FFF2-40B4-BE49-F238E27FC236}">
                <a16:creationId xmlns:a16="http://schemas.microsoft.com/office/drawing/2014/main" id="{2318371E-713A-109F-73BC-93C1A2CA7D86}"/>
              </a:ext>
            </a:extLst>
          </p:cNvPr>
          <p:cNvSpPr>
            <a:spLocks noGrp="1"/>
          </p:cNvSpPr>
          <p:nvPr>
            <p:ph type="pic" sz="quarter" idx="58"/>
          </p:nvPr>
        </p:nvSpPr>
        <p:spPr>
          <a:xfrm>
            <a:off x="9530390" y="4093837"/>
            <a:ext cx="1039249" cy="1039249"/>
          </a:xfrm>
          <a:prstGeom prst="ellipse">
            <a:avLst/>
          </a:prstGeom>
          <a:ln w="38100">
            <a:solidFill>
              <a:schemeClr val="accent2"/>
            </a:solidFill>
          </a:ln>
        </p:spPr>
        <p:txBody>
          <a:bodyPr anchor="ctr">
            <a:normAutofit/>
          </a:bodyPr>
          <a:lstStyle>
            <a:lvl1pPr marL="0" indent="0" algn="ctr">
              <a:buNone/>
              <a:defRPr sz="1333">
                <a:latin typeface="+mn-lt"/>
              </a:defRPr>
            </a:lvl1pPr>
          </a:lstStyle>
          <a:p>
            <a:endParaRPr lang="en-ID"/>
          </a:p>
        </p:txBody>
      </p:sp>
    </p:spTree>
    <p:extLst>
      <p:ext uri="{BB962C8B-B14F-4D97-AF65-F5344CB8AC3E}">
        <p14:creationId xmlns:p14="http://schemas.microsoft.com/office/powerpoint/2010/main" val="2951328103"/>
      </p:ext>
    </p:extLst>
  </p:cSld>
  <p:clrMapOvr>
    <a:masterClrMapping/>
  </p:clrMapOvr>
  <p:extLst>
    <p:ext uri="{DCECCB84-F9BA-43D5-87BE-67443E8EF086}">
      <p15:sldGuideLst xmlns:p15="http://schemas.microsoft.com/office/powerpoint/2012/main"/>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ntents S08V1">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092506F-2392-3DB3-2692-B1621653B6B6}"/>
              </a:ext>
            </a:extLst>
          </p:cNvPr>
          <p:cNvSpPr>
            <a:spLocks noGrp="1"/>
          </p:cNvSpPr>
          <p:nvPr>
            <p:ph type="ftr" sz="quarter" idx="10"/>
          </p:nvPr>
        </p:nvSpPr>
        <p:spPr/>
        <p:txBody>
          <a:bodyPr/>
          <a:lstStyle/>
          <a:p>
            <a:r>
              <a:rPr lang="en-US"/>
              <a:t>PRESENTATION TITLE</a:t>
            </a:r>
            <a:endParaRPr lang="en-ID"/>
          </a:p>
        </p:txBody>
      </p:sp>
      <p:sp>
        <p:nvSpPr>
          <p:cNvPr id="4" name="Slide Number Placeholder 3">
            <a:extLst>
              <a:ext uri="{FF2B5EF4-FFF2-40B4-BE49-F238E27FC236}">
                <a16:creationId xmlns:a16="http://schemas.microsoft.com/office/drawing/2014/main" id="{ED2BB592-4352-71AD-8AF9-A717FA1035A1}"/>
              </a:ext>
            </a:extLst>
          </p:cNvPr>
          <p:cNvSpPr>
            <a:spLocks noGrp="1"/>
          </p:cNvSpPr>
          <p:nvPr>
            <p:ph type="sldNum" sz="quarter" idx="11"/>
          </p:nvPr>
        </p:nvSpPr>
        <p:spPr/>
        <p:txBody>
          <a:bodyPr/>
          <a:lstStyle/>
          <a:p>
            <a:fld id="{5E0C3BBE-9543-48E5-A6E1-C646F9A01966}" type="slidenum">
              <a:rPr lang="en-ID" smtClean="0"/>
              <a:pPr/>
              <a:t>‹#›</a:t>
            </a:fld>
            <a:endParaRPr lang="en-ID"/>
          </a:p>
        </p:txBody>
      </p:sp>
      <p:sp>
        <p:nvSpPr>
          <p:cNvPr id="2" name="Title 1">
            <a:extLst>
              <a:ext uri="{FF2B5EF4-FFF2-40B4-BE49-F238E27FC236}">
                <a16:creationId xmlns:a16="http://schemas.microsoft.com/office/drawing/2014/main" id="{EA7DB1BE-3A9D-7CBF-E94D-658AA964278F}"/>
              </a:ext>
            </a:extLst>
          </p:cNvPr>
          <p:cNvSpPr>
            <a:spLocks noGrp="1"/>
          </p:cNvSpPr>
          <p:nvPr>
            <p:ph type="title"/>
          </p:nvPr>
        </p:nvSpPr>
        <p:spPr>
          <a:xfrm>
            <a:off x="660399" y="584200"/>
            <a:ext cx="9879497" cy="1047291"/>
          </a:xfrm>
        </p:spPr>
        <p:txBody>
          <a:bodyPr anchor="ctr">
            <a:noAutofit/>
          </a:bodyPr>
          <a:lstStyle>
            <a:lvl1pPr algn="l">
              <a:defRPr/>
            </a:lvl1pPr>
          </a:lstStyle>
          <a:p>
            <a:r>
              <a:rPr lang="en-US"/>
              <a:t>Click to edit Master title style</a:t>
            </a:r>
            <a:endParaRPr lang="en-ID"/>
          </a:p>
        </p:txBody>
      </p:sp>
      <p:sp>
        <p:nvSpPr>
          <p:cNvPr id="10" name="Content Placeholder 9">
            <a:extLst>
              <a:ext uri="{FF2B5EF4-FFF2-40B4-BE49-F238E27FC236}">
                <a16:creationId xmlns:a16="http://schemas.microsoft.com/office/drawing/2014/main" id="{F4C104FF-DC62-F14E-431E-B84E5F3EBC65}"/>
              </a:ext>
            </a:extLst>
          </p:cNvPr>
          <p:cNvSpPr>
            <a:spLocks noGrp="1"/>
          </p:cNvSpPr>
          <p:nvPr>
            <p:ph sz="quarter" idx="12"/>
          </p:nvPr>
        </p:nvSpPr>
        <p:spPr>
          <a:xfrm>
            <a:off x="660400" y="1822450"/>
            <a:ext cx="9879013" cy="4413250"/>
          </a:xfrm>
        </p:spPr>
        <p:txBody>
          <a:bodyPr/>
          <a:lstStyle>
            <a:lvl1pPr marL="285750" indent="-285750">
              <a:buClr>
                <a:schemeClr val="accent1"/>
              </a:buClr>
              <a:buFont typeface="Wingdings" panose="05000000000000000000" pitchFamily="2" charset="2"/>
              <a:buChar char="§"/>
              <a:defRPr sz="1800" b="0"/>
            </a:lvl1pPr>
            <a:lvl2pPr marL="628673" indent="-171450">
              <a:buClr>
                <a:schemeClr val="accent1"/>
              </a:buClr>
              <a:buFont typeface="Wingdings" panose="05000000000000000000" pitchFamily="2" charset="2"/>
              <a:buChar char="§"/>
              <a:defRPr sz="1050" b="0"/>
            </a:lvl2pPr>
            <a:lvl3pPr marL="1085896" indent="-171450">
              <a:buClr>
                <a:schemeClr val="accent1"/>
              </a:buClr>
              <a:buFont typeface="Wingdings" panose="05000000000000000000" pitchFamily="2" charset="2"/>
              <a:buChar char="§"/>
              <a:defRPr sz="1050" b="0"/>
            </a:lvl3pPr>
            <a:lvl4pPr marL="1543119" indent="-171450">
              <a:buClr>
                <a:schemeClr val="accent1"/>
              </a:buClr>
              <a:buFont typeface="Wingdings" panose="05000000000000000000" pitchFamily="2" charset="2"/>
              <a:buChar char="§"/>
              <a:defRPr sz="1050" b="0"/>
            </a:lvl4pPr>
            <a:lvl5pPr marL="2000341" indent="-171450">
              <a:buClr>
                <a:schemeClr val="accent1"/>
              </a:buClr>
              <a:buFont typeface="Wingdings" panose="05000000000000000000" pitchFamily="2" charset="2"/>
              <a:buChar char="§"/>
              <a:defRPr sz="105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03406143"/>
      </p:ext>
    </p:extLst>
  </p:cSld>
  <p:clrMapOvr>
    <a:masterClrMapping/>
  </p:clrMapOvr>
  <p:extLst>
    <p:ext uri="{DCECCB84-F9BA-43D5-87BE-67443E8EF086}">
      <p15:sldGuideLst xmlns:p15="http://schemas.microsoft.com/office/powerpoint/2012/main"/>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Question S09V1">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27" name="Star: 4 Points 26">
            <a:extLst>
              <a:ext uri="{FF2B5EF4-FFF2-40B4-BE49-F238E27FC236}">
                <a16:creationId xmlns:a16="http://schemas.microsoft.com/office/drawing/2014/main" id="{0C46125D-A6C9-4FA7-AC81-314EF41291F4}"/>
              </a:ext>
            </a:extLst>
          </p:cNvPr>
          <p:cNvSpPr/>
          <p:nvPr userDrawn="1"/>
        </p:nvSpPr>
        <p:spPr>
          <a:xfrm>
            <a:off x="10002200" y="2083564"/>
            <a:ext cx="325124" cy="325124"/>
          </a:xfrm>
          <a:prstGeom prst="star4">
            <a:avLst>
              <a:gd name="adj" fmla="val 1371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p>
        </p:txBody>
      </p:sp>
      <p:sp>
        <p:nvSpPr>
          <p:cNvPr id="11" name="Freeform: Shape 10">
            <a:extLst>
              <a:ext uri="{FF2B5EF4-FFF2-40B4-BE49-F238E27FC236}">
                <a16:creationId xmlns:a16="http://schemas.microsoft.com/office/drawing/2014/main" id="{0B69E86D-2093-4CE3-AFAD-5ED890C95422}"/>
              </a:ext>
            </a:extLst>
          </p:cNvPr>
          <p:cNvSpPr/>
          <p:nvPr userDrawn="1"/>
        </p:nvSpPr>
        <p:spPr>
          <a:xfrm>
            <a:off x="0" y="0"/>
            <a:ext cx="3429000" cy="3429000"/>
          </a:xfrm>
          <a:custGeom>
            <a:avLst/>
            <a:gdLst>
              <a:gd name="connsiteX0" fmla="*/ 0 w 3733799"/>
              <a:gd name="connsiteY0" fmla="*/ 0 h 3733799"/>
              <a:gd name="connsiteX1" fmla="*/ 3733799 w 3733799"/>
              <a:gd name="connsiteY1" fmla="*/ 0 h 3733799"/>
              <a:gd name="connsiteX2" fmla="*/ 0 w 3733799"/>
              <a:gd name="connsiteY2" fmla="*/ 3733799 h 3733799"/>
            </a:gdLst>
            <a:ahLst/>
            <a:cxnLst>
              <a:cxn ang="0">
                <a:pos x="connsiteX0" y="connsiteY0"/>
              </a:cxn>
              <a:cxn ang="0">
                <a:pos x="connsiteX1" y="connsiteY1"/>
              </a:cxn>
              <a:cxn ang="0">
                <a:pos x="connsiteX2" y="connsiteY2"/>
              </a:cxn>
            </a:cxnLst>
            <a:rect l="l" t="t" r="r" b="b"/>
            <a:pathLst>
              <a:path w="3733799" h="3733799">
                <a:moveTo>
                  <a:pt x="0" y="0"/>
                </a:moveTo>
                <a:lnTo>
                  <a:pt x="3733799" y="0"/>
                </a:lnTo>
                <a:cubicBezTo>
                  <a:pt x="3733799" y="2062120"/>
                  <a:pt x="2062120" y="3733799"/>
                  <a:pt x="0" y="3733799"/>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1200"/>
          </a:p>
        </p:txBody>
      </p:sp>
      <p:sp>
        <p:nvSpPr>
          <p:cNvPr id="4" name="Title 2">
            <a:extLst>
              <a:ext uri="{FF2B5EF4-FFF2-40B4-BE49-F238E27FC236}">
                <a16:creationId xmlns:a16="http://schemas.microsoft.com/office/drawing/2014/main" id="{6A0E0A3C-AF5E-BB75-6F0A-2D22B84E67BC}"/>
              </a:ext>
            </a:extLst>
          </p:cNvPr>
          <p:cNvSpPr>
            <a:spLocks noGrp="1"/>
          </p:cNvSpPr>
          <p:nvPr>
            <p:ph type="ctrTitle"/>
          </p:nvPr>
        </p:nvSpPr>
        <p:spPr>
          <a:xfrm>
            <a:off x="2027238" y="1066687"/>
            <a:ext cx="8137525" cy="944880"/>
          </a:xfrm>
        </p:spPr>
        <p:txBody>
          <a:bodyPr anchor="b">
            <a:noAutofit/>
          </a:bodyPr>
          <a:lstStyle>
            <a:lvl1pPr>
              <a:defRPr sz="4400"/>
            </a:lvl1pPr>
          </a:lstStyle>
          <a:p>
            <a:endParaRPr lang="en-GB"/>
          </a:p>
        </p:txBody>
      </p:sp>
      <p:sp>
        <p:nvSpPr>
          <p:cNvPr id="2" name="Footer Placeholder 4">
            <a:extLst>
              <a:ext uri="{FF2B5EF4-FFF2-40B4-BE49-F238E27FC236}">
                <a16:creationId xmlns:a16="http://schemas.microsoft.com/office/drawing/2014/main" id="{9E07B22B-A44D-F2A4-2E8C-8BD03927093A}"/>
              </a:ext>
            </a:extLst>
          </p:cNvPr>
          <p:cNvSpPr>
            <a:spLocks noGrp="1"/>
          </p:cNvSpPr>
          <p:nvPr>
            <p:ph type="ftr" sz="quarter" idx="3"/>
          </p:nvPr>
        </p:nvSpPr>
        <p:spPr>
          <a:xfrm>
            <a:off x="11232092" y="584200"/>
            <a:ext cx="959908" cy="5651500"/>
          </a:xfrm>
          <a:prstGeom prst="rect">
            <a:avLst/>
          </a:prstGeom>
        </p:spPr>
        <p:txBody>
          <a:bodyPr vert="vert" lIns="91440" tIns="45720" rIns="91440" bIns="45720" rtlCol="0" anchor="ctr"/>
          <a:lstStyle>
            <a:lvl1pPr algn="l">
              <a:defRPr sz="1200">
                <a:solidFill>
                  <a:schemeClr val="accent1"/>
                </a:solidFill>
                <a:latin typeface="Montserrat SemiBold" pitchFamily="2" charset="0"/>
              </a:defRPr>
            </a:lvl1pPr>
          </a:lstStyle>
          <a:p>
            <a:r>
              <a:rPr lang="en-US"/>
              <a:t>PRESENTATION TITLE</a:t>
            </a:r>
            <a:endParaRPr lang="en-ID"/>
          </a:p>
        </p:txBody>
      </p:sp>
      <p:sp>
        <p:nvSpPr>
          <p:cNvPr id="3" name="Slide Number Placeholder 5">
            <a:extLst>
              <a:ext uri="{FF2B5EF4-FFF2-40B4-BE49-F238E27FC236}">
                <a16:creationId xmlns:a16="http://schemas.microsoft.com/office/drawing/2014/main" id="{02DED7DA-C869-FA0A-4471-923F6E969D40}"/>
              </a:ext>
            </a:extLst>
          </p:cNvPr>
          <p:cNvSpPr>
            <a:spLocks noGrp="1"/>
          </p:cNvSpPr>
          <p:nvPr>
            <p:ph type="sldNum" sz="quarter" idx="4"/>
          </p:nvPr>
        </p:nvSpPr>
        <p:spPr>
          <a:xfrm>
            <a:off x="11209338" y="6409951"/>
            <a:ext cx="982662" cy="273799"/>
          </a:xfrm>
          <a:prstGeom prst="rect">
            <a:avLst/>
          </a:prstGeom>
        </p:spPr>
        <p:txBody>
          <a:bodyPr vert="horz" lIns="91440" tIns="45720" rIns="91440" bIns="45720" rtlCol="0" anchor="b"/>
          <a:lstStyle>
            <a:lvl1pPr algn="ctr">
              <a:defRPr sz="1200">
                <a:solidFill>
                  <a:schemeClr val="accent1"/>
                </a:solidFill>
                <a:latin typeface="Montserrat SemiBold" pitchFamily="2" charset="0"/>
              </a:defRPr>
            </a:lvl1pPr>
          </a:lstStyle>
          <a:p>
            <a:fld id="{5E0C3BBE-9543-48E5-A6E1-C646F9A01966}" type="slidenum">
              <a:rPr lang="en-ID" smtClean="0"/>
              <a:pPr/>
              <a:t>‹#›</a:t>
            </a:fld>
            <a:endParaRPr lang="en-ID"/>
          </a:p>
        </p:txBody>
      </p:sp>
      <p:cxnSp>
        <p:nvCxnSpPr>
          <p:cNvPr id="7" name="Straight Connector 6">
            <a:extLst>
              <a:ext uri="{FF2B5EF4-FFF2-40B4-BE49-F238E27FC236}">
                <a16:creationId xmlns:a16="http://schemas.microsoft.com/office/drawing/2014/main" id="{5CF04B09-1A7D-CD09-9E5B-09170332481C}"/>
              </a:ext>
            </a:extLst>
          </p:cNvPr>
          <p:cNvCxnSpPr>
            <a:cxnSpLocks/>
          </p:cNvCxnSpPr>
          <p:nvPr userDrawn="1"/>
        </p:nvCxnSpPr>
        <p:spPr>
          <a:xfrm>
            <a:off x="11232092" y="584200"/>
            <a:ext cx="0" cy="56515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Text Placeholder 29">
            <a:extLst>
              <a:ext uri="{FF2B5EF4-FFF2-40B4-BE49-F238E27FC236}">
                <a16:creationId xmlns:a16="http://schemas.microsoft.com/office/drawing/2014/main" id="{333A939D-AB2D-43B0-84C7-BF06A7D2AC86}"/>
              </a:ext>
            </a:extLst>
          </p:cNvPr>
          <p:cNvSpPr>
            <a:spLocks noGrp="1"/>
          </p:cNvSpPr>
          <p:nvPr>
            <p:ph type="body" sz="quarter" idx="39"/>
          </p:nvPr>
        </p:nvSpPr>
        <p:spPr>
          <a:xfrm>
            <a:off x="2027238" y="2246126"/>
            <a:ext cx="8137525" cy="520993"/>
          </a:xfrm>
          <a:prstGeom prst="rect">
            <a:avLst/>
          </a:prstGeom>
        </p:spPr>
        <p:txBody>
          <a:bodyPr tIns="0" bIns="0" anchor="b">
            <a:noAutofit/>
          </a:bodyPr>
          <a:lstStyle>
            <a:lvl1pPr marL="0" indent="0">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6" name="Text Placeholder 29">
            <a:extLst>
              <a:ext uri="{FF2B5EF4-FFF2-40B4-BE49-F238E27FC236}">
                <a16:creationId xmlns:a16="http://schemas.microsoft.com/office/drawing/2014/main" id="{8680BC2F-9DD3-2EC2-26F0-61B94930E60A}"/>
              </a:ext>
            </a:extLst>
          </p:cNvPr>
          <p:cNvSpPr>
            <a:spLocks noGrp="1"/>
          </p:cNvSpPr>
          <p:nvPr>
            <p:ph type="body" sz="quarter" idx="40"/>
          </p:nvPr>
        </p:nvSpPr>
        <p:spPr>
          <a:xfrm>
            <a:off x="2027238" y="2839116"/>
            <a:ext cx="8137525" cy="2959703"/>
          </a:xfrm>
          <a:prstGeom prst="rect">
            <a:avLst/>
          </a:prstGeom>
        </p:spPr>
        <p:txBody>
          <a:bodyPr tIns="0" bIns="0">
            <a:noAutofit/>
          </a:bodyPr>
          <a:lstStyle>
            <a:lvl1pPr marL="0" indent="0">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Tree>
    <p:extLst>
      <p:ext uri="{BB962C8B-B14F-4D97-AF65-F5344CB8AC3E}">
        <p14:creationId xmlns:p14="http://schemas.microsoft.com/office/powerpoint/2010/main" val="1802919894"/>
      </p:ext>
    </p:extLst>
  </p:cSld>
  <p:clrMapOvr>
    <a:masterClrMapping/>
  </p:clrMapOvr>
  <p:extLst>
    <p:ext uri="{DCECCB84-F9BA-43D5-87BE-67443E8EF086}">
      <p15:sldGuideLst xmlns:p15="http://schemas.microsoft.com/office/powerpoint/2012/main"/>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Market Size S10V1">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092506F-2392-3DB3-2692-B1621653B6B6}"/>
              </a:ext>
            </a:extLst>
          </p:cNvPr>
          <p:cNvSpPr>
            <a:spLocks noGrp="1"/>
          </p:cNvSpPr>
          <p:nvPr>
            <p:ph type="ftr" sz="quarter" idx="10"/>
          </p:nvPr>
        </p:nvSpPr>
        <p:spPr/>
        <p:txBody>
          <a:bodyPr/>
          <a:lstStyle/>
          <a:p>
            <a:r>
              <a:rPr lang="en-US"/>
              <a:t>PRESENTATION TITLE</a:t>
            </a:r>
            <a:endParaRPr lang="en-ID"/>
          </a:p>
        </p:txBody>
      </p:sp>
      <p:sp>
        <p:nvSpPr>
          <p:cNvPr id="4" name="Slide Number Placeholder 3">
            <a:extLst>
              <a:ext uri="{FF2B5EF4-FFF2-40B4-BE49-F238E27FC236}">
                <a16:creationId xmlns:a16="http://schemas.microsoft.com/office/drawing/2014/main" id="{ED2BB592-4352-71AD-8AF9-A717FA1035A1}"/>
              </a:ext>
            </a:extLst>
          </p:cNvPr>
          <p:cNvSpPr>
            <a:spLocks noGrp="1"/>
          </p:cNvSpPr>
          <p:nvPr>
            <p:ph type="sldNum" sz="quarter" idx="11"/>
          </p:nvPr>
        </p:nvSpPr>
        <p:spPr/>
        <p:txBody>
          <a:bodyPr/>
          <a:lstStyle/>
          <a:p>
            <a:fld id="{5E0C3BBE-9543-48E5-A6E1-C646F9A01966}" type="slidenum">
              <a:rPr lang="en-ID" smtClean="0"/>
              <a:pPr/>
              <a:t>‹#›</a:t>
            </a:fld>
            <a:endParaRPr lang="en-ID"/>
          </a:p>
        </p:txBody>
      </p:sp>
      <p:sp>
        <p:nvSpPr>
          <p:cNvPr id="2" name="Title 1">
            <a:extLst>
              <a:ext uri="{FF2B5EF4-FFF2-40B4-BE49-F238E27FC236}">
                <a16:creationId xmlns:a16="http://schemas.microsoft.com/office/drawing/2014/main" id="{EA7DB1BE-3A9D-7CBF-E94D-658AA964278F}"/>
              </a:ext>
            </a:extLst>
          </p:cNvPr>
          <p:cNvSpPr>
            <a:spLocks noGrp="1"/>
          </p:cNvSpPr>
          <p:nvPr>
            <p:ph type="title"/>
          </p:nvPr>
        </p:nvSpPr>
        <p:spPr>
          <a:xfrm>
            <a:off x="660399" y="584200"/>
            <a:ext cx="10404476" cy="1047291"/>
          </a:xfrm>
        </p:spPr>
        <p:txBody>
          <a:bodyPr anchor="ctr">
            <a:noAutofit/>
          </a:bodyPr>
          <a:lstStyle>
            <a:lvl1pPr algn="l">
              <a:defRPr/>
            </a:lvl1pPr>
          </a:lstStyle>
          <a:p>
            <a:r>
              <a:rPr lang="en-US"/>
              <a:t>Click to edit Master title style</a:t>
            </a:r>
            <a:endParaRPr lang="en-ID"/>
          </a:p>
        </p:txBody>
      </p:sp>
      <p:sp>
        <p:nvSpPr>
          <p:cNvPr id="5" name="Oval 4">
            <a:extLst>
              <a:ext uri="{FF2B5EF4-FFF2-40B4-BE49-F238E27FC236}">
                <a16:creationId xmlns:a16="http://schemas.microsoft.com/office/drawing/2014/main" id="{C2A5EE91-6EF8-0E8C-6E5D-F8452961C9A3}"/>
              </a:ext>
            </a:extLst>
          </p:cNvPr>
          <p:cNvSpPr/>
          <p:nvPr userDrawn="1"/>
        </p:nvSpPr>
        <p:spPr>
          <a:xfrm>
            <a:off x="757109" y="1703491"/>
            <a:ext cx="2971800" cy="29718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29">
            <a:extLst>
              <a:ext uri="{FF2B5EF4-FFF2-40B4-BE49-F238E27FC236}">
                <a16:creationId xmlns:a16="http://schemas.microsoft.com/office/drawing/2014/main" id="{F5065B8E-CDEC-669B-3AAC-375DBE2E3875}"/>
              </a:ext>
            </a:extLst>
          </p:cNvPr>
          <p:cNvSpPr>
            <a:spLocks noGrp="1"/>
          </p:cNvSpPr>
          <p:nvPr>
            <p:ph type="body" sz="quarter" idx="15"/>
          </p:nvPr>
        </p:nvSpPr>
        <p:spPr>
          <a:xfrm>
            <a:off x="660401" y="4797425"/>
            <a:ext cx="3165216" cy="380670"/>
          </a:xfrm>
          <a:prstGeom prst="rect">
            <a:avLst/>
          </a:prstGeom>
        </p:spPr>
        <p:txBody>
          <a:bodyPr tIns="0" bIns="0" anchor="b">
            <a:noAutofit/>
          </a:bodyPr>
          <a:lstStyle>
            <a:lvl1pPr marL="0" indent="0" algn="ctr">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16" name="Text Placeholder 29">
            <a:extLst>
              <a:ext uri="{FF2B5EF4-FFF2-40B4-BE49-F238E27FC236}">
                <a16:creationId xmlns:a16="http://schemas.microsoft.com/office/drawing/2014/main" id="{14CF2D2B-5B1C-BCF0-EE7B-5BFF49E96ACA}"/>
              </a:ext>
            </a:extLst>
          </p:cNvPr>
          <p:cNvSpPr>
            <a:spLocks noGrp="1"/>
          </p:cNvSpPr>
          <p:nvPr>
            <p:ph type="body" sz="quarter" idx="17"/>
          </p:nvPr>
        </p:nvSpPr>
        <p:spPr>
          <a:xfrm>
            <a:off x="660400" y="5250095"/>
            <a:ext cx="3165218" cy="995130"/>
          </a:xfrm>
          <a:prstGeom prst="rect">
            <a:avLst/>
          </a:prstGeom>
        </p:spPr>
        <p:txBody>
          <a:bodyPr tIns="0" bIns="0">
            <a:noAutofit/>
          </a:bodyPr>
          <a:lstStyle>
            <a:lvl1pPr marL="0" indent="0" algn="ctr">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20" name="Text Placeholder 6">
            <a:extLst>
              <a:ext uri="{FF2B5EF4-FFF2-40B4-BE49-F238E27FC236}">
                <a16:creationId xmlns:a16="http://schemas.microsoft.com/office/drawing/2014/main" id="{0FA71AD7-A0C0-5A56-D1F3-FA982AA0CD41}"/>
              </a:ext>
            </a:extLst>
          </p:cNvPr>
          <p:cNvSpPr>
            <a:spLocks noGrp="1"/>
          </p:cNvSpPr>
          <p:nvPr>
            <p:ph type="body" sz="quarter" idx="35" hasCustomPrompt="1"/>
          </p:nvPr>
        </p:nvSpPr>
        <p:spPr>
          <a:xfrm>
            <a:off x="879478" y="2809299"/>
            <a:ext cx="2727064" cy="760184"/>
          </a:xfrm>
        </p:spPr>
        <p:txBody>
          <a:bodyPr anchor="ctr">
            <a:noAutofit/>
          </a:bodyPr>
          <a:lstStyle>
            <a:lvl1pPr marL="0" indent="0" algn="ctr">
              <a:buNone/>
              <a:defRPr sz="4800" b="1">
                <a:solidFill>
                  <a:schemeClr val="bg1"/>
                </a:solidFill>
                <a:latin typeface="+mj-lt"/>
              </a:defRPr>
            </a:lvl1pPr>
          </a:lstStyle>
          <a:p>
            <a:pPr lvl="0"/>
            <a:r>
              <a:rPr lang="en-US"/>
              <a:t>xx%</a:t>
            </a:r>
          </a:p>
        </p:txBody>
      </p:sp>
      <p:sp>
        <p:nvSpPr>
          <p:cNvPr id="25" name="Oval 24">
            <a:extLst>
              <a:ext uri="{FF2B5EF4-FFF2-40B4-BE49-F238E27FC236}">
                <a16:creationId xmlns:a16="http://schemas.microsoft.com/office/drawing/2014/main" id="{4AE6C447-EBAD-22FB-0931-D6D349F6112F}"/>
              </a:ext>
            </a:extLst>
          </p:cNvPr>
          <p:cNvSpPr/>
          <p:nvPr userDrawn="1"/>
        </p:nvSpPr>
        <p:spPr>
          <a:xfrm>
            <a:off x="4555838" y="1882591"/>
            <a:ext cx="2613600" cy="26136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 Placeholder 29">
            <a:extLst>
              <a:ext uri="{FF2B5EF4-FFF2-40B4-BE49-F238E27FC236}">
                <a16:creationId xmlns:a16="http://schemas.microsoft.com/office/drawing/2014/main" id="{3C0FE798-0937-D1D6-4064-5F1A2B15C451}"/>
              </a:ext>
            </a:extLst>
          </p:cNvPr>
          <p:cNvSpPr>
            <a:spLocks noGrp="1"/>
          </p:cNvSpPr>
          <p:nvPr>
            <p:ph type="body" sz="quarter" idx="36"/>
          </p:nvPr>
        </p:nvSpPr>
        <p:spPr>
          <a:xfrm>
            <a:off x="4280030" y="4797425"/>
            <a:ext cx="3165216" cy="380670"/>
          </a:xfrm>
          <a:prstGeom prst="rect">
            <a:avLst/>
          </a:prstGeom>
        </p:spPr>
        <p:txBody>
          <a:bodyPr tIns="0" bIns="0" anchor="b">
            <a:noAutofit/>
          </a:bodyPr>
          <a:lstStyle>
            <a:lvl1pPr marL="0" indent="0" algn="ctr">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27" name="Text Placeholder 29">
            <a:extLst>
              <a:ext uri="{FF2B5EF4-FFF2-40B4-BE49-F238E27FC236}">
                <a16:creationId xmlns:a16="http://schemas.microsoft.com/office/drawing/2014/main" id="{0F416E1F-E5D9-D852-8016-F67205729D6D}"/>
              </a:ext>
            </a:extLst>
          </p:cNvPr>
          <p:cNvSpPr>
            <a:spLocks noGrp="1"/>
          </p:cNvSpPr>
          <p:nvPr>
            <p:ph type="body" sz="quarter" idx="37"/>
          </p:nvPr>
        </p:nvSpPr>
        <p:spPr>
          <a:xfrm>
            <a:off x="4280029" y="5250095"/>
            <a:ext cx="3165218" cy="995130"/>
          </a:xfrm>
          <a:prstGeom prst="rect">
            <a:avLst/>
          </a:prstGeom>
        </p:spPr>
        <p:txBody>
          <a:bodyPr tIns="0" bIns="0">
            <a:noAutofit/>
          </a:bodyPr>
          <a:lstStyle>
            <a:lvl1pPr marL="0" indent="0" algn="ctr">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28" name="Text Placeholder 6">
            <a:extLst>
              <a:ext uri="{FF2B5EF4-FFF2-40B4-BE49-F238E27FC236}">
                <a16:creationId xmlns:a16="http://schemas.microsoft.com/office/drawing/2014/main" id="{8FBFC085-6FB2-8FC5-380D-272839CCB794}"/>
              </a:ext>
            </a:extLst>
          </p:cNvPr>
          <p:cNvSpPr>
            <a:spLocks noGrp="1"/>
          </p:cNvSpPr>
          <p:nvPr>
            <p:ph type="body" sz="quarter" idx="38" hasCustomPrompt="1"/>
          </p:nvPr>
        </p:nvSpPr>
        <p:spPr>
          <a:xfrm>
            <a:off x="4648200" y="2809299"/>
            <a:ext cx="2428876" cy="760184"/>
          </a:xfrm>
        </p:spPr>
        <p:txBody>
          <a:bodyPr anchor="ctr">
            <a:noAutofit/>
          </a:bodyPr>
          <a:lstStyle>
            <a:lvl1pPr marL="0" indent="0" algn="ctr">
              <a:buNone/>
              <a:defRPr sz="4000" b="1">
                <a:solidFill>
                  <a:schemeClr val="bg1"/>
                </a:solidFill>
                <a:latin typeface="+mj-lt"/>
              </a:defRPr>
            </a:lvl1pPr>
          </a:lstStyle>
          <a:p>
            <a:pPr lvl="0"/>
            <a:r>
              <a:rPr lang="en-US"/>
              <a:t>xx%</a:t>
            </a:r>
          </a:p>
        </p:txBody>
      </p:sp>
      <p:sp>
        <p:nvSpPr>
          <p:cNvPr id="29" name="Oval 28">
            <a:extLst>
              <a:ext uri="{FF2B5EF4-FFF2-40B4-BE49-F238E27FC236}">
                <a16:creationId xmlns:a16="http://schemas.microsoft.com/office/drawing/2014/main" id="{F9A3B72A-49CC-CDDB-8D42-AA843E27616E}"/>
              </a:ext>
            </a:extLst>
          </p:cNvPr>
          <p:cNvSpPr/>
          <p:nvPr userDrawn="1"/>
        </p:nvSpPr>
        <p:spPr>
          <a:xfrm>
            <a:off x="8355466" y="2062591"/>
            <a:ext cx="2253600" cy="22536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29">
            <a:extLst>
              <a:ext uri="{FF2B5EF4-FFF2-40B4-BE49-F238E27FC236}">
                <a16:creationId xmlns:a16="http://schemas.microsoft.com/office/drawing/2014/main" id="{5EA272AD-BF02-D210-1588-95DDCA143BD1}"/>
              </a:ext>
            </a:extLst>
          </p:cNvPr>
          <p:cNvSpPr>
            <a:spLocks noGrp="1"/>
          </p:cNvSpPr>
          <p:nvPr>
            <p:ph type="body" sz="quarter" idx="39"/>
          </p:nvPr>
        </p:nvSpPr>
        <p:spPr>
          <a:xfrm>
            <a:off x="7899658" y="4797425"/>
            <a:ext cx="3165216" cy="380670"/>
          </a:xfrm>
          <a:prstGeom prst="rect">
            <a:avLst/>
          </a:prstGeom>
        </p:spPr>
        <p:txBody>
          <a:bodyPr tIns="0" bIns="0" anchor="b">
            <a:noAutofit/>
          </a:bodyPr>
          <a:lstStyle>
            <a:lvl1pPr marL="0" indent="0" algn="ctr">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31" name="Text Placeholder 29">
            <a:extLst>
              <a:ext uri="{FF2B5EF4-FFF2-40B4-BE49-F238E27FC236}">
                <a16:creationId xmlns:a16="http://schemas.microsoft.com/office/drawing/2014/main" id="{7A272E49-8C9D-30AA-07CB-12F8BCEEC927}"/>
              </a:ext>
            </a:extLst>
          </p:cNvPr>
          <p:cNvSpPr>
            <a:spLocks noGrp="1"/>
          </p:cNvSpPr>
          <p:nvPr>
            <p:ph type="body" sz="quarter" idx="40"/>
          </p:nvPr>
        </p:nvSpPr>
        <p:spPr>
          <a:xfrm>
            <a:off x="7899657" y="5250095"/>
            <a:ext cx="3165218" cy="995130"/>
          </a:xfrm>
          <a:prstGeom prst="rect">
            <a:avLst/>
          </a:prstGeom>
        </p:spPr>
        <p:txBody>
          <a:bodyPr tIns="0" bIns="0">
            <a:noAutofit/>
          </a:bodyPr>
          <a:lstStyle>
            <a:lvl1pPr marL="0" indent="0" algn="ctr">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32" name="Text Placeholder 6">
            <a:extLst>
              <a:ext uri="{FF2B5EF4-FFF2-40B4-BE49-F238E27FC236}">
                <a16:creationId xmlns:a16="http://schemas.microsoft.com/office/drawing/2014/main" id="{FDA9FC2E-9370-CAED-DA11-B457E03A4492}"/>
              </a:ext>
            </a:extLst>
          </p:cNvPr>
          <p:cNvSpPr>
            <a:spLocks noGrp="1"/>
          </p:cNvSpPr>
          <p:nvPr>
            <p:ph type="body" sz="quarter" idx="41" hasCustomPrompt="1"/>
          </p:nvPr>
        </p:nvSpPr>
        <p:spPr>
          <a:xfrm>
            <a:off x="8424636" y="2809299"/>
            <a:ext cx="2115260" cy="760184"/>
          </a:xfrm>
        </p:spPr>
        <p:txBody>
          <a:bodyPr anchor="ctr">
            <a:noAutofit/>
          </a:bodyPr>
          <a:lstStyle>
            <a:lvl1pPr marL="0" indent="0" algn="ctr">
              <a:buNone/>
              <a:defRPr sz="3200" b="1">
                <a:solidFill>
                  <a:schemeClr val="bg1"/>
                </a:solidFill>
                <a:latin typeface="+mj-lt"/>
              </a:defRPr>
            </a:lvl1pPr>
          </a:lstStyle>
          <a:p>
            <a:pPr lvl="0"/>
            <a:r>
              <a:rPr lang="en-US"/>
              <a:t>xx%</a:t>
            </a:r>
          </a:p>
        </p:txBody>
      </p:sp>
    </p:spTree>
    <p:extLst>
      <p:ext uri="{BB962C8B-B14F-4D97-AF65-F5344CB8AC3E}">
        <p14:creationId xmlns:p14="http://schemas.microsoft.com/office/powerpoint/2010/main" val="2003882561"/>
      </p:ext>
    </p:extLst>
  </p:cSld>
  <p:clrMapOvr>
    <a:masterClrMapping/>
  </p:clrMapOvr>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Market Size S10V2">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C2A5EE91-6EF8-0E8C-6E5D-F8452961C9A3}"/>
              </a:ext>
            </a:extLst>
          </p:cNvPr>
          <p:cNvSpPr/>
          <p:nvPr userDrawn="1"/>
        </p:nvSpPr>
        <p:spPr>
          <a:xfrm>
            <a:off x="4360677" y="3429148"/>
            <a:ext cx="2783840" cy="278384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4AE6C447-EBAD-22FB-0931-D6D349F6112F}"/>
              </a:ext>
            </a:extLst>
          </p:cNvPr>
          <p:cNvSpPr/>
          <p:nvPr userDrawn="1"/>
        </p:nvSpPr>
        <p:spPr>
          <a:xfrm>
            <a:off x="4528449" y="3776020"/>
            <a:ext cx="2448296" cy="2448296"/>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9A3B72A-49CC-CDDB-8D42-AA843E27616E}"/>
              </a:ext>
            </a:extLst>
          </p:cNvPr>
          <p:cNvSpPr/>
          <p:nvPr userDrawn="1"/>
        </p:nvSpPr>
        <p:spPr>
          <a:xfrm>
            <a:off x="4697065" y="4124636"/>
            <a:ext cx="2111064" cy="2111064"/>
          </a:xfrm>
          <a:prstGeom prst="ellips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 Placeholder 6">
            <a:extLst>
              <a:ext uri="{FF2B5EF4-FFF2-40B4-BE49-F238E27FC236}">
                <a16:creationId xmlns:a16="http://schemas.microsoft.com/office/drawing/2014/main" id="{FDA9FC2E-9370-CAED-DA11-B457E03A4492}"/>
              </a:ext>
            </a:extLst>
          </p:cNvPr>
          <p:cNvSpPr>
            <a:spLocks noGrp="1"/>
          </p:cNvSpPr>
          <p:nvPr>
            <p:ph type="body" sz="quarter" idx="41" hasCustomPrompt="1"/>
          </p:nvPr>
        </p:nvSpPr>
        <p:spPr>
          <a:xfrm>
            <a:off x="1722533" y="3898426"/>
            <a:ext cx="2115260" cy="553026"/>
          </a:xfrm>
        </p:spPr>
        <p:txBody>
          <a:bodyPr anchor="ctr">
            <a:noAutofit/>
          </a:bodyPr>
          <a:lstStyle>
            <a:lvl1pPr marL="0" indent="0" algn="r">
              <a:buNone/>
              <a:defRPr sz="3200" b="1">
                <a:solidFill>
                  <a:schemeClr val="tx1"/>
                </a:solidFill>
                <a:latin typeface="+mj-lt"/>
              </a:defRPr>
            </a:lvl1pPr>
          </a:lstStyle>
          <a:p>
            <a:pPr lvl="0"/>
            <a:r>
              <a:rPr lang="en-US"/>
              <a:t>xx%</a:t>
            </a:r>
          </a:p>
        </p:txBody>
      </p:sp>
      <p:sp>
        <p:nvSpPr>
          <p:cNvPr id="3" name="Footer Placeholder 2">
            <a:extLst>
              <a:ext uri="{FF2B5EF4-FFF2-40B4-BE49-F238E27FC236}">
                <a16:creationId xmlns:a16="http://schemas.microsoft.com/office/drawing/2014/main" id="{4092506F-2392-3DB3-2692-B1621653B6B6}"/>
              </a:ext>
            </a:extLst>
          </p:cNvPr>
          <p:cNvSpPr>
            <a:spLocks noGrp="1"/>
          </p:cNvSpPr>
          <p:nvPr>
            <p:ph type="ftr" sz="quarter" idx="10"/>
          </p:nvPr>
        </p:nvSpPr>
        <p:spPr/>
        <p:txBody>
          <a:bodyPr/>
          <a:lstStyle/>
          <a:p>
            <a:r>
              <a:rPr lang="en-US"/>
              <a:t>PRESENTATION TITLE</a:t>
            </a:r>
            <a:endParaRPr lang="en-ID"/>
          </a:p>
        </p:txBody>
      </p:sp>
      <p:sp>
        <p:nvSpPr>
          <p:cNvPr id="4" name="Slide Number Placeholder 3">
            <a:extLst>
              <a:ext uri="{FF2B5EF4-FFF2-40B4-BE49-F238E27FC236}">
                <a16:creationId xmlns:a16="http://schemas.microsoft.com/office/drawing/2014/main" id="{ED2BB592-4352-71AD-8AF9-A717FA1035A1}"/>
              </a:ext>
            </a:extLst>
          </p:cNvPr>
          <p:cNvSpPr>
            <a:spLocks noGrp="1"/>
          </p:cNvSpPr>
          <p:nvPr>
            <p:ph type="sldNum" sz="quarter" idx="11"/>
          </p:nvPr>
        </p:nvSpPr>
        <p:spPr/>
        <p:txBody>
          <a:bodyPr/>
          <a:lstStyle/>
          <a:p>
            <a:fld id="{5E0C3BBE-9543-48E5-A6E1-C646F9A01966}" type="slidenum">
              <a:rPr lang="en-ID" smtClean="0"/>
              <a:pPr/>
              <a:t>‹#›</a:t>
            </a:fld>
            <a:endParaRPr lang="en-ID"/>
          </a:p>
        </p:txBody>
      </p:sp>
      <p:sp>
        <p:nvSpPr>
          <p:cNvPr id="2" name="Title 1">
            <a:extLst>
              <a:ext uri="{FF2B5EF4-FFF2-40B4-BE49-F238E27FC236}">
                <a16:creationId xmlns:a16="http://schemas.microsoft.com/office/drawing/2014/main" id="{EA7DB1BE-3A9D-7CBF-E94D-658AA964278F}"/>
              </a:ext>
            </a:extLst>
          </p:cNvPr>
          <p:cNvSpPr>
            <a:spLocks noGrp="1"/>
          </p:cNvSpPr>
          <p:nvPr>
            <p:ph type="title"/>
          </p:nvPr>
        </p:nvSpPr>
        <p:spPr>
          <a:xfrm>
            <a:off x="660399" y="584200"/>
            <a:ext cx="10404476" cy="1047291"/>
          </a:xfrm>
        </p:spPr>
        <p:txBody>
          <a:bodyPr anchor="ctr">
            <a:noAutofit/>
          </a:bodyPr>
          <a:lstStyle>
            <a:lvl1pPr algn="l">
              <a:defRPr/>
            </a:lvl1pPr>
          </a:lstStyle>
          <a:p>
            <a:r>
              <a:rPr lang="en-US"/>
              <a:t>Click to edit Master title style</a:t>
            </a:r>
            <a:endParaRPr lang="en-ID"/>
          </a:p>
        </p:txBody>
      </p:sp>
      <p:sp>
        <p:nvSpPr>
          <p:cNvPr id="8" name="Text Placeholder 29">
            <a:extLst>
              <a:ext uri="{FF2B5EF4-FFF2-40B4-BE49-F238E27FC236}">
                <a16:creationId xmlns:a16="http://schemas.microsoft.com/office/drawing/2014/main" id="{F5065B8E-CDEC-669B-3AAC-375DBE2E3875}"/>
              </a:ext>
            </a:extLst>
          </p:cNvPr>
          <p:cNvSpPr>
            <a:spLocks noGrp="1"/>
          </p:cNvSpPr>
          <p:nvPr>
            <p:ph type="body" sz="quarter" idx="15"/>
          </p:nvPr>
        </p:nvSpPr>
        <p:spPr>
          <a:xfrm>
            <a:off x="3393069" y="2255062"/>
            <a:ext cx="4719056" cy="380670"/>
          </a:xfrm>
          <a:prstGeom prst="rect">
            <a:avLst/>
          </a:prstGeom>
        </p:spPr>
        <p:txBody>
          <a:bodyPr tIns="0" bIns="0" anchor="b">
            <a:noAutofit/>
          </a:bodyPr>
          <a:lstStyle>
            <a:lvl1pPr marL="0" indent="0" algn="ctr">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16" name="Text Placeholder 29">
            <a:extLst>
              <a:ext uri="{FF2B5EF4-FFF2-40B4-BE49-F238E27FC236}">
                <a16:creationId xmlns:a16="http://schemas.microsoft.com/office/drawing/2014/main" id="{14CF2D2B-5B1C-BCF0-EE7B-5BFF49E96ACA}"/>
              </a:ext>
            </a:extLst>
          </p:cNvPr>
          <p:cNvSpPr>
            <a:spLocks noGrp="1"/>
          </p:cNvSpPr>
          <p:nvPr>
            <p:ph type="body" sz="quarter" idx="17"/>
          </p:nvPr>
        </p:nvSpPr>
        <p:spPr>
          <a:xfrm>
            <a:off x="3393068" y="2707732"/>
            <a:ext cx="4719058" cy="543618"/>
          </a:xfrm>
          <a:prstGeom prst="rect">
            <a:avLst/>
          </a:prstGeom>
        </p:spPr>
        <p:txBody>
          <a:bodyPr tIns="0" bIns="0">
            <a:noAutofit/>
          </a:bodyPr>
          <a:lstStyle>
            <a:lvl1pPr marL="0" indent="0" algn="ctr">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26" name="Text Placeholder 29">
            <a:extLst>
              <a:ext uri="{FF2B5EF4-FFF2-40B4-BE49-F238E27FC236}">
                <a16:creationId xmlns:a16="http://schemas.microsoft.com/office/drawing/2014/main" id="{3C0FE798-0937-D1D6-4064-5F1A2B15C451}"/>
              </a:ext>
            </a:extLst>
          </p:cNvPr>
          <p:cNvSpPr>
            <a:spLocks noGrp="1"/>
          </p:cNvSpPr>
          <p:nvPr>
            <p:ph type="body" sz="quarter" idx="36"/>
          </p:nvPr>
        </p:nvSpPr>
        <p:spPr>
          <a:xfrm>
            <a:off x="672577" y="4523452"/>
            <a:ext cx="3165216" cy="380670"/>
          </a:xfrm>
          <a:prstGeom prst="rect">
            <a:avLst/>
          </a:prstGeom>
        </p:spPr>
        <p:txBody>
          <a:bodyPr tIns="0" bIns="0" anchor="b">
            <a:noAutofit/>
          </a:bodyPr>
          <a:lstStyle>
            <a:lvl1pPr marL="0" indent="0" algn="r">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27" name="Text Placeholder 29">
            <a:extLst>
              <a:ext uri="{FF2B5EF4-FFF2-40B4-BE49-F238E27FC236}">
                <a16:creationId xmlns:a16="http://schemas.microsoft.com/office/drawing/2014/main" id="{0F416E1F-E5D9-D852-8016-F67205729D6D}"/>
              </a:ext>
            </a:extLst>
          </p:cNvPr>
          <p:cNvSpPr>
            <a:spLocks noGrp="1"/>
          </p:cNvSpPr>
          <p:nvPr>
            <p:ph type="body" sz="quarter" idx="37"/>
          </p:nvPr>
        </p:nvSpPr>
        <p:spPr>
          <a:xfrm>
            <a:off x="672575" y="4976122"/>
            <a:ext cx="3165218" cy="995130"/>
          </a:xfrm>
          <a:prstGeom prst="rect">
            <a:avLst/>
          </a:prstGeom>
        </p:spPr>
        <p:txBody>
          <a:bodyPr tIns="0" bIns="0">
            <a:noAutofit/>
          </a:bodyPr>
          <a:lstStyle>
            <a:lvl1pPr marL="0" indent="0" algn="r">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30" name="Text Placeholder 29">
            <a:extLst>
              <a:ext uri="{FF2B5EF4-FFF2-40B4-BE49-F238E27FC236}">
                <a16:creationId xmlns:a16="http://schemas.microsoft.com/office/drawing/2014/main" id="{5EA272AD-BF02-D210-1588-95DDCA143BD1}"/>
              </a:ext>
            </a:extLst>
          </p:cNvPr>
          <p:cNvSpPr>
            <a:spLocks noGrp="1"/>
          </p:cNvSpPr>
          <p:nvPr>
            <p:ph type="body" sz="quarter" idx="39"/>
          </p:nvPr>
        </p:nvSpPr>
        <p:spPr>
          <a:xfrm>
            <a:off x="7902657" y="4520912"/>
            <a:ext cx="3165216" cy="380670"/>
          </a:xfrm>
          <a:prstGeom prst="rect">
            <a:avLst/>
          </a:prstGeom>
        </p:spPr>
        <p:txBody>
          <a:bodyPr tIns="0" bIns="0" anchor="b">
            <a:noAutofit/>
          </a:bodyPr>
          <a:lstStyle>
            <a:lvl1pPr marL="0" indent="0" algn="l">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31" name="Text Placeholder 29">
            <a:extLst>
              <a:ext uri="{FF2B5EF4-FFF2-40B4-BE49-F238E27FC236}">
                <a16:creationId xmlns:a16="http://schemas.microsoft.com/office/drawing/2014/main" id="{7A272E49-8C9D-30AA-07CB-12F8BCEEC927}"/>
              </a:ext>
            </a:extLst>
          </p:cNvPr>
          <p:cNvSpPr>
            <a:spLocks noGrp="1"/>
          </p:cNvSpPr>
          <p:nvPr>
            <p:ph type="body" sz="quarter" idx="40"/>
          </p:nvPr>
        </p:nvSpPr>
        <p:spPr>
          <a:xfrm>
            <a:off x="7902656" y="4973582"/>
            <a:ext cx="3165218" cy="995130"/>
          </a:xfrm>
          <a:prstGeom prst="rect">
            <a:avLst/>
          </a:prstGeom>
        </p:spPr>
        <p:txBody>
          <a:bodyPr tIns="0" bIns="0">
            <a:noAutofit/>
          </a:bodyPr>
          <a:lstStyle>
            <a:lvl1pPr marL="0" indent="0" algn="l">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20" name="Text Placeholder 6">
            <a:extLst>
              <a:ext uri="{FF2B5EF4-FFF2-40B4-BE49-F238E27FC236}">
                <a16:creationId xmlns:a16="http://schemas.microsoft.com/office/drawing/2014/main" id="{0FA71AD7-A0C0-5A56-D1F3-FA982AA0CD41}"/>
              </a:ext>
            </a:extLst>
          </p:cNvPr>
          <p:cNvSpPr>
            <a:spLocks noGrp="1"/>
          </p:cNvSpPr>
          <p:nvPr>
            <p:ph type="body" sz="quarter" idx="35" hasCustomPrompt="1"/>
          </p:nvPr>
        </p:nvSpPr>
        <p:spPr>
          <a:xfrm>
            <a:off x="4389065" y="1740252"/>
            <a:ext cx="2727064" cy="442809"/>
          </a:xfrm>
        </p:spPr>
        <p:txBody>
          <a:bodyPr anchor="ctr">
            <a:noAutofit/>
          </a:bodyPr>
          <a:lstStyle>
            <a:lvl1pPr marL="0" indent="0" algn="ctr">
              <a:buNone/>
              <a:defRPr sz="4800" b="1">
                <a:solidFill>
                  <a:schemeClr val="tx1"/>
                </a:solidFill>
                <a:latin typeface="+mj-lt"/>
              </a:defRPr>
            </a:lvl1pPr>
          </a:lstStyle>
          <a:p>
            <a:pPr lvl="0"/>
            <a:r>
              <a:rPr lang="en-US"/>
              <a:t>xx%</a:t>
            </a:r>
          </a:p>
        </p:txBody>
      </p:sp>
      <p:sp>
        <p:nvSpPr>
          <p:cNvPr id="28" name="Text Placeholder 6">
            <a:extLst>
              <a:ext uri="{FF2B5EF4-FFF2-40B4-BE49-F238E27FC236}">
                <a16:creationId xmlns:a16="http://schemas.microsoft.com/office/drawing/2014/main" id="{8FBFC085-6FB2-8FC5-380D-272839CCB794}"/>
              </a:ext>
            </a:extLst>
          </p:cNvPr>
          <p:cNvSpPr>
            <a:spLocks noGrp="1"/>
          </p:cNvSpPr>
          <p:nvPr>
            <p:ph type="body" sz="quarter" idx="38" hasCustomPrompt="1"/>
          </p:nvPr>
        </p:nvSpPr>
        <p:spPr>
          <a:xfrm>
            <a:off x="7902656" y="3895886"/>
            <a:ext cx="2428876" cy="553026"/>
          </a:xfrm>
        </p:spPr>
        <p:txBody>
          <a:bodyPr anchor="ctr">
            <a:noAutofit/>
          </a:bodyPr>
          <a:lstStyle>
            <a:lvl1pPr marL="0" indent="0" algn="l">
              <a:buNone/>
              <a:defRPr sz="4000" b="1">
                <a:solidFill>
                  <a:schemeClr val="tx1"/>
                </a:solidFill>
                <a:latin typeface="+mj-lt"/>
              </a:defRPr>
            </a:lvl1pPr>
          </a:lstStyle>
          <a:p>
            <a:pPr lvl="0"/>
            <a:r>
              <a:rPr lang="en-US"/>
              <a:t>xx%</a:t>
            </a:r>
          </a:p>
        </p:txBody>
      </p:sp>
      <p:cxnSp>
        <p:nvCxnSpPr>
          <p:cNvPr id="10" name="Straight Connector 9">
            <a:extLst>
              <a:ext uri="{FF2B5EF4-FFF2-40B4-BE49-F238E27FC236}">
                <a16:creationId xmlns:a16="http://schemas.microsoft.com/office/drawing/2014/main" id="{667E4A0F-7F8C-DCC1-B8B7-F7F72407D2CA}"/>
              </a:ext>
            </a:extLst>
          </p:cNvPr>
          <p:cNvCxnSpPr>
            <a:cxnSpLocks/>
            <a:stCxn id="5" idx="0"/>
            <a:endCxn id="16" idx="2"/>
          </p:cNvCxnSpPr>
          <p:nvPr userDrawn="1"/>
        </p:nvCxnSpPr>
        <p:spPr>
          <a:xfrm flipV="1">
            <a:off x="5752597" y="3251350"/>
            <a:ext cx="0" cy="1777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EDEFA5C-29E4-E83A-6A9B-455FCB2F8518}"/>
              </a:ext>
            </a:extLst>
          </p:cNvPr>
          <p:cNvCxnSpPr>
            <a:cxnSpLocks/>
            <a:stCxn id="32" idx="3"/>
            <a:endCxn id="25" idx="2"/>
          </p:cNvCxnSpPr>
          <p:nvPr userDrawn="1"/>
        </p:nvCxnSpPr>
        <p:spPr>
          <a:xfrm>
            <a:off x="3837793" y="4174939"/>
            <a:ext cx="690656" cy="825229"/>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4FC55FB-C3D4-A3CA-7D55-BC68C1196231}"/>
              </a:ext>
            </a:extLst>
          </p:cNvPr>
          <p:cNvCxnSpPr>
            <a:cxnSpLocks/>
            <a:stCxn id="29" idx="6"/>
            <a:endCxn id="28" idx="1"/>
          </p:cNvCxnSpPr>
          <p:nvPr userDrawn="1"/>
        </p:nvCxnSpPr>
        <p:spPr>
          <a:xfrm flipV="1">
            <a:off x="6808129" y="4172399"/>
            <a:ext cx="1094527" cy="1007769"/>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1300116"/>
      </p:ext>
    </p:extLst>
  </p:cSld>
  <p:clrMapOvr>
    <a:masterClrMapping/>
  </p:clrMapOvr>
  <p:extLst>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 Text Box T20V1">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54BB9E4-E7B1-0134-AF57-AD95BB041006}"/>
              </a:ext>
            </a:extLst>
          </p:cNvPr>
          <p:cNvSpPr/>
          <p:nvPr userDrawn="1"/>
        </p:nvSpPr>
        <p:spPr>
          <a:xfrm>
            <a:off x="529" y="584198"/>
            <a:ext cx="5278577" cy="2844799"/>
          </a:xfrm>
          <a:prstGeom prst="rect">
            <a:avLst/>
          </a:prstGeom>
          <a:solidFill>
            <a:schemeClr val="bg1">
              <a:lumMod val="9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D" sz="1200"/>
          </a:p>
        </p:txBody>
      </p:sp>
      <p:sp>
        <p:nvSpPr>
          <p:cNvPr id="3" name="Footer Placeholder 2">
            <a:extLst>
              <a:ext uri="{FF2B5EF4-FFF2-40B4-BE49-F238E27FC236}">
                <a16:creationId xmlns:a16="http://schemas.microsoft.com/office/drawing/2014/main" id="{6726789B-7346-CEC7-16A3-3B0FE2DE3BEB}"/>
              </a:ext>
            </a:extLst>
          </p:cNvPr>
          <p:cNvSpPr>
            <a:spLocks noGrp="1"/>
          </p:cNvSpPr>
          <p:nvPr>
            <p:ph type="ftr" sz="quarter" idx="10"/>
          </p:nvPr>
        </p:nvSpPr>
        <p:spPr/>
        <p:txBody>
          <a:bodyPr/>
          <a:lstStyle/>
          <a:p>
            <a:r>
              <a:rPr lang="en-US"/>
              <a:t>PRESENTATION TITLE</a:t>
            </a:r>
            <a:endParaRPr lang="en-ID"/>
          </a:p>
        </p:txBody>
      </p:sp>
      <p:sp>
        <p:nvSpPr>
          <p:cNvPr id="4" name="Slide Number Placeholder 3">
            <a:extLst>
              <a:ext uri="{FF2B5EF4-FFF2-40B4-BE49-F238E27FC236}">
                <a16:creationId xmlns:a16="http://schemas.microsoft.com/office/drawing/2014/main" id="{D52182D3-0E91-91F1-ECC7-0966F48FB043}"/>
              </a:ext>
            </a:extLst>
          </p:cNvPr>
          <p:cNvSpPr>
            <a:spLocks noGrp="1"/>
          </p:cNvSpPr>
          <p:nvPr>
            <p:ph type="sldNum" sz="quarter" idx="11"/>
          </p:nvPr>
        </p:nvSpPr>
        <p:spPr/>
        <p:txBody>
          <a:bodyPr/>
          <a:lstStyle/>
          <a:p>
            <a:fld id="{5E0C3BBE-9543-48E5-A6E1-C646F9A01966}" type="slidenum">
              <a:rPr lang="en-ID" smtClean="0"/>
              <a:pPr/>
              <a:t>‹#›</a:t>
            </a:fld>
            <a:endParaRPr lang="en-ID"/>
          </a:p>
        </p:txBody>
      </p:sp>
      <p:grpSp>
        <p:nvGrpSpPr>
          <p:cNvPr id="5" name="Group 4">
            <a:extLst>
              <a:ext uri="{FF2B5EF4-FFF2-40B4-BE49-F238E27FC236}">
                <a16:creationId xmlns:a16="http://schemas.microsoft.com/office/drawing/2014/main" id="{2374CA57-5C4F-7D83-5352-ED2290197C5D}"/>
              </a:ext>
            </a:extLst>
          </p:cNvPr>
          <p:cNvGrpSpPr/>
          <p:nvPr userDrawn="1"/>
        </p:nvGrpSpPr>
        <p:grpSpPr>
          <a:xfrm>
            <a:off x="5157032" y="584198"/>
            <a:ext cx="768576" cy="5651503"/>
            <a:chOff x="5157032" y="467900"/>
            <a:chExt cx="479425" cy="5913850"/>
          </a:xfrm>
        </p:grpSpPr>
        <p:sp>
          <p:nvSpPr>
            <p:cNvPr id="8" name="Rectangle 7">
              <a:extLst>
                <a:ext uri="{FF2B5EF4-FFF2-40B4-BE49-F238E27FC236}">
                  <a16:creationId xmlns:a16="http://schemas.microsoft.com/office/drawing/2014/main" id="{E4CC096F-6B7A-45E7-A4B6-CD5BAF79EDB3}"/>
                </a:ext>
              </a:extLst>
            </p:cNvPr>
            <p:cNvSpPr/>
            <p:nvPr userDrawn="1"/>
          </p:nvSpPr>
          <p:spPr>
            <a:xfrm>
              <a:off x="5157032" y="467900"/>
              <a:ext cx="479425" cy="2976859"/>
            </a:xfrm>
            <a:prstGeom prst="rect">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D" sz="1200"/>
            </a:p>
          </p:txBody>
        </p:sp>
        <p:sp>
          <p:nvSpPr>
            <p:cNvPr id="9" name="Rectangle 8">
              <a:extLst>
                <a:ext uri="{FF2B5EF4-FFF2-40B4-BE49-F238E27FC236}">
                  <a16:creationId xmlns:a16="http://schemas.microsoft.com/office/drawing/2014/main" id="{62CBBAE4-493F-3F66-9BA3-4B1526CEEC79}"/>
                </a:ext>
              </a:extLst>
            </p:cNvPr>
            <p:cNvSpPr/>
            <p:nvPr userDrawn="1"/>
          </p:nvSpPr>
          <p:spPr>
            <a:xfrm>
              <a:off x="5157032" y="3444761"/>
              <a:ext cx="479425" cy="293698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D" sz="1200"/>
            </a:p>
          </p:txBody>
        </p:sp>
      </p:grpSp>
      <p:sp>
        <p:nvSpPr>
          <p:cNvPr id="10" name="Picture Placeholder 11">
            <a:extLst>
              <a:ext uri="{FF2B5EF4-FFF2-40B4-BE49-F238E27FC236}">
                <a16:creationId xmlns:a16="http://schemas.microsoft.com/office/drawing/2014/main" id="{6BD6F11D-1F8D-7106-7F01-98F5C78698D3}"/>
              </a:ext>
            </a:extLst>
          </p:cNvPr>
          <p:cNvSpPr>
            <a:spLocks noGrp="1"/>
          </p:cNvSpPr>
          <p:nvPr>
            <p:ph type="pic" sz="quarter" idx="15"/>
          </p:nvPr>
        </p:nvSpPr>
        <p:spPr>
          <a:xfrm>
            <a:off x="265" y="3428999"/>
            <a:ext cx="5156767" cy="2806701"/>
          </a:xfrm>
          <a:prstGeom prst="rect">
            <a:avLst/>
          </a:prstGeom>
        </p:spPr>
        <p:txBody>
          <a:bodyPr anchor="ctr">
            <a:normAutofit/>
          </a:bodyPr>
          <a:lstStyle>
            <a:lvl1pPr marL="0" indent="0" algn="ctr">
              <a:buNone/>
              <a:defRPr sz="1333"/>
            </a:lvl1pPr>
          </a:lstStyle>
          <a:p>
            <a:endParaRPr lang="en-ID"/>
          </a:p>
        </p:txBody>
      </p:sp>
      <p:sp>
        <p:nvSpPr>
          <p:cNvPr id="14" name="Picture Placeholder 11">
            <a:extLst>
              <a:ext uri="{FF2B5EF4-FFF2-40B4-BE49-F238E27FC236}">
                <a16:creationId xmlns:a16="http://schemas.microsoft.com/office/drawing/2014/main" id="{C0E4CD27-9738-506D-FE10-C7E4B01642C7}"/>
              </a:ext>
            </a:extLst>
          </p:cNvPr>
          <p:cNvSpPr>
            <a:spLocks noGrp="1"/>
          </p:cNvSpPr>
          <p:nvPr>
            <p:ph type="pic" sz="quarter" idx="16"/>
          </p:nvPr>
        </p:nvSpPr>
        <p:spPr>
          <a:xfrm>
            <a:off x="6096000" y="584200"/>
            <a:ext cx="4968874" cy="2844798"/>
          </a:xfrm>
          <a:prstGeom prst="rect">
            <a:avLst/>
          </a:prstGeom>
        </p:spPr>
        <p:txBody>
          <a:bodyPr anchor="ctr">
            <a:normAutofit/>
          </a:bodyPr>
          <a:lstStyle>
            <a:lvl1pPr marL="0" indent="0" algn="ctr">
              <a:buNone/>
              <a:defRPr sz="1333"/>
            </a:lvl1pPr>
          </a:lstStyle>
          <a:p>
            <a:endParaRPr lang="en-ID"/>
          </a:p>
        </p:txBody>
      </p:sp>
      <p:sp>
        <p:nvSpPr>
          <p:cNvPr id="6" name="Text Placeholder 29">
            <a:extLst>
              <a:ext uri="{FF2B5EF4-FFF2-40B4-BE49-F238E27FC236}">
                <a16:creationId xmlns:a16="http://schemas.microsoft.com/office/drawing/2014/main" id="{F28F550A-A637-E065-107C-7C7A9E6C01FA}"/>
              </a:ext>
            </a:extLst>
          </p:cNvPr>
          <p:cNvSpPr>
            <a:spLocks noGrp="1"/>
          </p:cNvSpPr>
          <p:nvPr>
            <p:ph type="body" sz="quarter" idx="39"/>
          </p:nvPr>
        </p:nvSpPr>
        <p:spPr>
          <a:xfrm>
            <a:off x="6096000" y="3695700"/>
            <a:ext cx="4968874" cy="520993"/>
          </a:xfrm>
          <a:prstGeom prst="rect">
            <a:avLst/>
          </a:prstGeom>
        </p:spPr>
        <p:txBody>
          <a:bodyPr tIns="0" bIns="0" anchor="b">
            <a:noAutofit/>
          </a:bodyPr>
          <a:lstStyle>
            <a:lvl1pPr marL="0" indent="0">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7" name="Text Placeholder 29">
            <a:extLst>
              <a:ext uri="{FF2B5EF4-FFF2-40B4-BE49-F238E27FC236}">
                <a16:creationId xmlns:a16="http://schemas.microsoft.com/office/drawing/2014/main" id="{1BDAC654-D9AC-B935-534C-0FF7A6BB04C7}"/>
              </a:ext>
            </a:extLst>
          </p:cNvPr>
          <p:cNvSpPr>
            <a:spLocks noGrp="1"/>
          </p:cNvSpPr>
          <p:nvPr>
            <p:ph type="body" sz="quarter" idx="40"/>
          </p:nvPr>
        </p:nvSpPr>
        <p:spPr>
          <a:xfrm>
            <a:off x="6096000" y="4288691"/>
            <a:ext cx="4968874" cy="1947008"/>
          </a:xfrm>
          <a:prstGeom prst="rect">
            <a:avLst/>
          </a:prstGeom>
        </p:spPr>
        <p:txBody>
          <a:bodyPr tIns="0" bIns="0">
            <a:noAutofit/>
          </a:bodyPr>
          <a:lstStyle>
            <a:lvl1pPr marL="0" indent="0">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660400" y="584200"/>
            <a:ext cx="4496632" cy="2844798"/>
          </a:xfrm>
        </p:spPr>
        <p:txBody>
          <a:bodyPr anchor="ctr">
            <a:noAutofit/>
          </a:bodyPr>
          <a:lstStyle/>
          <a:p>
            <a:r>
              <a:rPr lang="en-US"/>
              <a:t>Click to edit Master title style</a:t>
            </a:r>
            <a:endParaRPr lang="en-ID"/>
          </a:p>
        </p:txBody>
      </p:sp>
    </p:spTree>
    <p:extLst>
      <p:ext uri="{BB962C8B-B14F-4D97-AF65-F5344CB8AC3E}">
        <p14:creationId xmlns:p14="http://schemas.microsoft.com/office/powerpoint/2010/main" val="2981762647"/>
      </p:ext>
    </p:extLst>
  </p:cSld>
  <p:clrMapOvr>
    <a:masterClrMapping/>
  </p:clrMapOvr>
  <p:extLst>
    <p:ext uri="{DCECCB84-F9BA-43D5-87BE-67443E8EF086}">
      <p15:sldGuideLst xmlns:p15="http://schemas.microsoft.com/office/powerpoint/2012/main"/>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 Text Box T20V2">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8F4CCF5-90D2-D1A7-3002-CBBBF74651D2}"/>
              </a:ext>
            </a:extLst>
          </p:cNvPr>
          <p:cNvSpPr/>
          <p:nvPr userDrawn="1"/>
        </p:nvSpPr>
        <p:spPr>
          <a:xfrm>
            <a:off x="530" y="584200"/>
            <a:ext cx="5156502" cy="5651500"/>
          </a:xfrm>
          <a:prstGeom prst="rect">
            <a:avLst/>
          </a:prstGeom>
          <a:solidFill>
            <a:schemeClr val="accent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D" sz="1200"/>
          </a:p>
        </p:txBody>
      </p:sp>
      <p:sp>
        <p:nvSpPr>
          <p:cNvPr id="10" name="Rectangle 9">
            <a:extLst>
              <a:ext uri="{FF2B5EF4-FFF2-40B4-BE49-F238E27FC236}">
                <a16:creationId xmlns:a16="http://schemas.microsoft.com/office/drawing/2014/main" id="{55039BA4-3B01-3D4B-CC00-B60E645F58EB}"/>
              </a:ext>
            </a:extLst>
          </p:cNvPr>
          <p:cNvSpPr/>
          <p:nvPr userDrawn="1"/>
        </p:nvSpPr>
        <p:spPr>
          <a:xfrm rot="16200000">
            <a:off x="2546434" y="-2029567"/>
            <a:ext cx="64693" cy="5162841"/>
          </a:xfrm>
          <a:prstGeom prst="rect">
            <a:avLst/>
          </a:prstGeom>
          <a:solidFill>
            <a:schemeClr val="accent5">
              <a:lumMod val="1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D" sz="1200"/>
          </a:p>
        </p:txBody>
      </p:sp>
      <p:sp>
        <p:nvSpPr>
          <p:cNvPr id="11" name="Rectangle 10">
            <a:extLst>
              <a:ext uri="{FF2B5EF4-FFF2-40B4-BE49-F238E27FC236}">
                <a16:creationId xmlns:a16="http://schemas.microsoft.com/office/drawing/2014/main" id="{5E4024FD-17DE-1168-A28A-98B53E15F2F5}"/>
              </a:ext>
            </a:extLst>
          </p:cNvPr>
          <p:cNvSpPr/>
          <p:nvPr userDrawn="1"/>
        </p:nvSpPr>
        <p:spPr>
          <a:xfrm rot="16200000">
            <a:off x="2546434" y="3686175"/>
            <a:ext cx="64693" cy="5162841"/>
          </a:xfrm>
          <a:prstGeom prst="rect">
            <a:avLst/>
          </a:prstGeom>
          <a:solidFill>
            <a:schemeClr val="accent5">
              <a:lumMod val="1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D" sz="1200"/>
          </a:p>
        </p:txBody>
      </p:sp>
      <p:sp>
        <p:nvSpPr>
          <p:cNvPr id="2" name="Title 1">
            <a:extLst>
              <a:ext uri="{FF2B5EF4-FFF2-40B4-BE49-F238E27FC236}">
                <a16:creationId xmlns:a16="http://schemas.microsoft.com/office/drawing/2014/main" id="{5150A7F0-7F99-1360-70B4-D4A331CCCE0C}"/>
              </a:ext>
            </a:extLst>
          </p:cNvPr>
          <p:cNvSpPr>
            <a:spLocks noGrp="1"/>
          </p:cNvSpPr>
          <p:nvPr>
            <p:ph type="title"/>
          </p:nvPr>
        </p:nvSpPr>
        <p:spPr>
          <a:xfrm>
            <a:off x="6439694" y="1078275"/>
            <a:ext cx="4482306" cy="2278725"/>
          </a:xfrm>
        </p:spPr>
        <p:txBody>
          <a:bodyPr anchor="b">
            <a:noAutofit/>
          </a:bodyPr>
          <a:lstStyle/>
          <a:p>
            <a:r>
              <a:rPr lang="en-US"/>
              <a:t>Click to edit Master title style</a:t>
            </a:r>
            <a:endParaRPr lang="en-ID"/>
          </a:p>
        </p:txBody>
      </p:sp>
      <p:sp>
        <p:nvSpPr>
          <p:cNvPr id="3" name="Footer Placeholder 2">
            <a:extLst>
              <a:ext uri="{FF2B5EF4-FFF2-40B4-BE49-F238E27FC236}">
                <a16:creationId xmlns:a16="http://schemas.microsoft.com/office/drawing/2014/main" id="{56E0AB6E-822A-1FCD-AD8A-B820DEF65AA1}"/>
              </a:ext>
            </a:extLst>
          </p:cNvPr>
          <p:cNvSpPr>
            <a:spLocks noGrp="1"/>
          </p:cNvSpPr>
          <p:nvPr>
            <p:ph type="ftr" sz="quarter" idx="10"/>
          </p:nvPr>
        </p:nvSpPr>
        <p:spPr/>
        <p:txBody>
          <a:bodyPr/>
          <a:lstStyle/>
          <a:p>
            <a:r>
              <a:rPr lang="en-US"/>
              <a:t>PRESENTATION TITLE</a:t>
            </a:r>
            <a:endParaRPr lang="en-ID"/>
          </a:p>
        </p:txBody>
      </p:sp>
      <p:sp>
        <p:nvSpPr>
          <p:cNvPr id="4" name="Slide Number Placeholder 3">
            <a:extLst>
              <a:ext uri="{FF2B5EF4-FFF2-40B4-BE49-F238E27FC236}">
                <a16:creationId xmlns:a16="http://schemas.microsoft.com/office/drawing/2014/main" id="{6E7D916E-9E7D-F535-D2CB-56760629AE0B}"/>
              </a:ext>
            </a:extLst>
          </p:cNvPr>
          <p:cNvSpPr>
            <a:spLocks noGrp="1"/>
          </p:cNvSpPr>
          <p:nvPr>
            <p:ph type="sldNum" sz="quarter" idx="11"/>
          </p:nvPr>
        </p:nvSpPr>
        <p:spPr/>
        <p:txBody>
          <a:bodyPr/>
          <a:lstStyle/>
          <a:p>
            <a:fld id="{5E0C3BBE-9543-48E5-A6E1-C646F9A01966}" type="slidenum">
              <a:rPr lang="en-ID" smtClean="0"/>
              <a:pPr/>
              <a:t>‹#›</a:t>
            </a:fld>
            <a:endParaRPr lang="en-ID"/>
          </a:p>
        </p:txBody>
      </p:sp>
      <p:sp>
        <p:nvSpPr>
          <p:cNvPr id="5" name="Picture Placeholder 11">
            <a:extLst>
              <a:ext uri="{FF2B5EF4-FFF2-40B4-BE49-F238E27FC236}">
                <a16:creationId xmlns:a16="http://schemas.microsoft.com/office/drawing/2014/main" id="{7F2030FA-A93F-59AB-4A31-13C0C7B748CB}"/>
              </a:ext>
            </a:extLst>
          </p:cNvPr>
          <p:cNvSpPr>
            <a:spLocks noGrp="1"/>
          </p:cNvSpPr>
          <p:nvPr>
            <p:ph type="pic" sz="quarter" idx="12"/>
          </p:nvPr>
        </p:nvSpPr>
        <p:spPr>
          <a:xfrm>
            <a:off x="312420" y="1078275"/>
            <a:ext cx="5439887" cy="4701451"/>
          </a:xfrm>
          <a:prstGeom prst="rect">
            <a:avLst/>
          </a:prstGeom>
        </p:spPr>
        <p:txBody>
          <a:bodyPr anchor="ctr">
            <a:normAutofit/>
          </a:bodyPr>
          <a:lstStyle>
            <a:lvl1pPr marL="0" indent="0" algn="ctr">
              <a:buNone/>
              <a:defRPr sz="1333"/>
            </a:lvl1pPr>
          </a:lstStyle>
          <a:p>
            <a:endParaRPr lang="en-ID"/>
          </a:p>
        </p:txBody>
      </p:sp>
      <p:sp>
        <p:nvSpPr>
          <p:cNvPr id="12" name="Rectangle 11">
            <a:extLst>
              <a:ext uri="{FF2B5EF4-FFF2-40B4-BE49-F238E27FC236}">
                <a16:creationId xmlns:a16="http://schemas.microsoft.com/office/drawing/2014/main" id="{64439BB8-983A-46E3-3FD4-ADA9A279C14F}"/>
              </a:ext>
            </a:extLst>
          </p:cNvPr>
          <p:cNvSpPr/>
          <p:nvPr userDrawn="1"/>
        </p:nvSpPr>
        <p:spPr>
          <a:xfrm>
            <a:off x="6063654" y="1078275"/>
            <a:ext cx="64693" cy="4701451"/>
          </a:xfrm>
          <a:prstGeom prst="rect">
            <a:avLst/>
          </a:prstGeom>
          <a:solidFill>
            <a:schemeClr val="accent5">
              <a:lumMod val="1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D" sz="1200"/>
          </a:p>
        </p:txBody>
      </p:sp>
      <p:sp>
        <p:nvSpPr>
          <p:cNvPr id="7" name="Text Placeholder 29">
            <a:extLst>
              <a:ext uri="{FF2B5EF4-FFF2-40B4-BE49-F238E27FC236}">
                <a16:creationId xmlns:a16="http://schemas.microsoft.com/office/drawing/2014/main" id="{1A4A7DFF-2B05-C6AE-5B32-68541CC43535}"/>
              </a:ext>
            </a:extLst>
          </p:cNvPr>
          <p:cNvSpPr>
            <a:spLocks noGrp="1"/>
          </p:cNvSpPr>
          <p:nvPr>
            <p:ph type="body" sz="quarter" idx="15"/>
          </p:nvPr>
        </p:nvSpPr>
        <p:spPr>
          <a:xfrm>
            <a:off x="6439694" y="3429000"/>
            <a:ext cx="4482306" cy="323520"/>
          </a:xfrm>
          <a:prstGeom prst="rect">
            <a:avLst/>
          </a:prstGeom>
        </p:spPr>
        <p:txBody>
          <a:bodyPr tIns="0" bIns="0" anchor="ctr">
            <a:noAutofit/>
          </a:bodyPr>
          <a:lstStyle>
            <a:lvl1pPr marL="0" indent="0">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8" name="Text Placeholder 29">
            <a:extLst>
              <a:ext uri="{FF2B5EF4-FFF2-40B4-BE49-F238E27FC236}">
                <a16:creationId xmlns:a16="http://schemas.microsoft.com/office/drawing/2014/main" id="{18A7B04E-116D-DBAF-BC85-B6067BAA9E82}"/>
              </a:ext>
            </a:extLst>
          </p:cNvPr>
          <p:cNvSpPr>
            <a:spLocks noGrp="1"/>
          </p:cNvSpPr>
          <p:nvPr>
            <p:ph type="body" sz="quarter" idx="17"/>
          </p:nvPr>
        </p:nvSpPr>
        <p:spPr>
          <a:xfrm>
            <a:off x="6439694" y="3824520"/>
            <a:ext cx="4482306" cy="1955204"/>
          </a:xfrm>
          <a:prstGeom prst="rect">
            <a:avLst/>
          </a:prstGeom>
        </p:spPr>
        <p:txBody>
          <a:bodyPr tIns="0" bIns="0">
            <a:noAutofit/>
          </a:bodyPr>
          <a:lstStyle>
            <a:lvl1pPr marL="0" indent="0">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Tree>
    <p:extLst>
      <p:ext uri="{BB962C8B-B14F-4D97-AF65-F5344CB8AC3E}">
        <p14:creationId xmlns:p14="http://schemas.microsoft.com/office/powerpoint/2010/main" val="648082224"/>
      </p:ext>
    </p:extLst>
  </p:cSld>
  <p:clrMapOvr>
    <a:masterClrMapping/>
  </p:clrMapOvr>
  <p:extLst>
    <p:ext uri="{DCECCB84-F9BA-43D5-87BE-67443E8EF086}">
      <p15:sldGuideLst xmlns:p15="http://schemas.microsoft.com/office/powerpoint/2012/main"/>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2 Text Boxes T21V1">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6E0AB6E-822A-1FCD-AD8A-B820DEF65AA1}"/>
              </a:ext>
            </a:extLst>
          </p:cNvPr>
          <p:cNvSpPr>
            <a:spLocks noGrp="1"/>
          </p:cNvSpPr>
          <p:nvPr>
            <p:ph type="ftr" sz="quarter" idx="10"/>
          </p:nvPr>
        </p:nvSpPr>
        <p:spPr/>
        <p:txBody>
          <a:bodyPr/>
          <a:lstStyle/>
          <a:p>
            <a:r>
              <a:rPr lang="en-US"/>
              <a:t>PRESENTATION TITLE</a:t>
            </a:r>
            <a:endParaRPr lang="en-ID"/>
          </a:p>
        </p:txBody>
      </p:sp>
      <p:sp>
        <p:nvSpPr>
          <p:cNvPr id="4" name="Slide Number Placeholder 3">
            <a:extLst>
              <a:ext uri="{FF2B5EF4-FFF2-40B4-BE49-F238E27FC236}">
                <a16:creationId xmlns:a16="http://schemas.microsoft.com/office/drawing/2014/main" id="{6E7D916E-9E7D-F535-D2CB-56760629AE0B}"/>
              </a:ext>
            </a:extLst>
          </p:cNvPr>
          <p:cNvSpPr>
            <a:spLocks noGrp="1"/>
          </p:cNvSpPr>
          <p:nvPr>
            <p:ph type="sldNum" sz="quarter" idx="11"/>
          </p:nvPr>
        </p:nvSpPr>
        <p:spPr/>
        <p:txBody>
          <a:bodyPr/>
          <a:lstStyle/>
          <a:p>
            <a:fld id="{5E0C3BBE-9543-48E5-A6E1-C646F9A01966}" type="slidenum">
              <a:rPr lang="en-ID" smtClean="0"/>
              <a:pPr/>
              <a:t>‹#›</a:t>
            </a:fld>
            <a:endParaRPr lang="en-ID"/>
          </a:p>
        </p:txBody>
      </p:sp>
      <p:sp>
        <p:nvSpPr>
          <p:cNvPr id="2" name="Title 1">
            <a:extLst>
              <a:ext uri="{FF2B5EF4-FFF2-40B4-BE49-F238E27FC236}">
                <a16:creationId xmlns:a16="http://schemas.microsoft.com/office/drawing/2014/main" id="{5150A7F0-7F99-1360-70B4-D4A331CCCE0C}"/>
              </a:ext>
            </a:extLst>
          </p:cNvPr>
          <p:cNvSpPr>
            <a:spLocks noGrp="1"/>
          </p:cNvSpPr>
          <p:nvPr>
            <p:ph type="title"/>
          </p:nvPr>
        </p:nvSpPr>
        <p:spPr>
          <a:xfrm>
            <a:off x="660401" y="584200"/>
            <a:ext cx="5435600" cy="2449280"/>
          </a:xfrm>
        </p:spPr>
        <p:txBody>
          <a:bodyPr anchor="b">
            <a:noAutofit/>
          </a:bodyPr>
          <a:lstStyle>
            <a:lvl1pPr>
              <a:defRPr>
                <a:solidFill>
                  <a:schemeClr val="tx1"/>
                </a:solidFill>
              </a:defRPr>
            </a:lvl1pPr>
          </a:lstStyle>
          <a:p>
            <a:r>
              <a:rPr lang="en-US"/>
              <a:t>Click to edit Master title style</a:t>
            </a:r>
            <a:endParaRPr lang="en-ID"/>
          </a:p>
        </p:txBody>
      </p:sp>
      <p:sp>
        <p:nvSpPr>
          <p:cNvPr id="16" name="Picture Placeholder 11">
            <a:extLst>
              <a:ext uri="{FF2B5EF4-FFF2-40B4-BE49-F238E27FC236}">
                <a16:creationId xmlns:a16="http://schemas.microsoft.com/office/drawing/2014/main" id="{35308A7C-49A7-E495-98ED-80210ECA6405}"/>
              </a:ext>
            </a:extLst>
          </p:cNvPr>
          <p:cNvSpPr>
            <a:spLocks noGrp="1"/>
          </p:cNvSpPr>
          <p:nvPr>
            <p:ph type="pic" sz="quarter" idx="19"/>
          </p:nvPr>
        </p:nvSpPr>
        <p:spPr>
          <a:xfrm>
            <a:off x="7041292" y="476251"/>
            <a:ext cx="3695699" cy="5901749"/>
          </a:xfrm>
          <a:prstGeom prst="rect">
            <a:avLst/>
          </a:prstGeom>
        </p:spPr>
        <p:txBody>
          <a:bodyPr anchor="ctr">
            <a:normAutofit/>
          </a:bodyPr>
          <a:lstStyle>
            <a:lvl1pPr marL="0" indent="0" algn="ctr">
              <a:buNone/>
              <a:defRPr sz="1333"/>
            </a:lvl1pPr>
          </a:lstStyle>
          <a:p>
            <a:endParaRPr lang="en-ID"/>
          </a:p>
        </p:txBody>
      </p:sp>
      <p:sp>
        <p:nvSpPr>
          <p:cNvPr id="19" name="Rectangle 18">
            <a:extLst>
              <a:ext uri="{FF2B5EF4-FFF2-40B4-BE49-F238E27FC236}">
                <a16:creationId xmlns:a16="http://schemas.microsoft.com/office/drawing/2014/main" id="{412B386F-2BB5-5A23-1C2E-2E9A1CAF3B31}"/>
              </a:ext>
            </a:extLst>
          </p:cNvPr>
          <p:cNvSpPr/>
          <p:nvPr userDrawn="1"/>
        </p:nvSpPr>
        <p:spPr>
          <a:xfrm>
            <a:off x="7041292" y="6381750"/>
            <a:ext cx="3695699" cy="476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p>
        </p:txBody>
      </p:sp>
      <p:sp>
        <p:nvSpPr>
          <p:cNvPr id="20" name="Rectangle 19">
            <a:extLst>
              <a:ext uri="{FF2B5EF4-FFF2-40B4-BE49-F238E27FC236}">
                <a16:creationId xmlns:a16="http://schemas.microsoft.com/office/drawing/2014/main" id="{87D1A6FE-0D92-6279-45D7-3F25B5FD249A}"/>
              </a:ext>
            </a:extLst>
          </p:cNvPr>
          <p:cNvSpPr/>
          <p:nvPr userDrawn="1"/>
        </p:nvSpPr>
        <p:spPr>
          <a:xfrm>
            <a:off x="7041292" y="0"/>
            <a:ext cx="3695699" cy="4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p>
        </p:txBody>
      </p:sp>
      <p:sp>
        <p:nvSpPr>
          <p:cNvPr id="10" name="Text Placeholder 29">
            <a:extLst>
              <a:ext uri="{FF2B5EF4-FFF2-40B4-BE49-F238E27FC236}">
                <a16:creationId xmlns:a16="http://schemas.microsoft.com/office/drawing/2014/main" id="{F7B05ED2-74A3-F497-FA50-A6C43204BA49}"/>
              </a:ext>
            </a:extLst>
          </p:cNvPr>
          <p:cNvSpPr>
            <a:spLocks noGrp="1"/>
          </p:cNvSpPr>
          <p:nvPr>
            <p:ph type="body" sz="quarter" idx="15"/>
          </p:nvPr>
        </p:nvSpPr>
        <p:spPr>
          <a:xfrm>
            <a:off x="660400" y="3429000"/>
            <a:ext cx="2562485" cy="590220"/>
          </a:xfrm>
          <a:prstGeom prst="rect">
            <a:avLst/>
          </a:prstGeom>
        </p:spPr>
        <p:txBody>
          <a:bodyPr tIns="0" bIns="0" anchor="b">
            <a:noAutofit/>
          </a:bodyPr>
          <a:lstStyle>
            <a:lvl1pPr marL="0" indent="0">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11" name="Text Placeholder 29">
            <a:extLst>
              <a:ext uri="{FF2B5EF4-FFF2-40B4-BE49-F238E27FC236}">
                <a16:creationId xmlns:a16="http://schemas.microsoft.com/office/drawing/2014/main" id="{9015E119-0399-2023-B91E-A7C57E3A81D6}"/>
              </a:ext>
            </a:extLst>
          </p:cNvPr>
          <p:cNvSpPr>
            <a:spLocks noGrp="1"/>
          </p:cNvSpPr>
          <p:nvPr>
            <p:ph type="body" sz="quarter" idx="17"/>
          </p:nvPr>
        </p:nvSpPr>
        <p:spPr>
          <a:xfrm>
            <a:off x="660400" y="4091220"/>
            <a:ext cx="2562485" cy="2144480"/>
          </a:xfrm>
          <a:prstGeom prst="rect">
            <a:avLst/>
          </a:prstGeom>
        </p:spPr>
        <p:txBody>
          <a:bodyPr tIns="0" bIns="0">
            <a:noAutofit/>
          </a:bodyPr>
          <a:lstStyle>
            <a:lvl1pPr marL="0" indent="0">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12" name="Text Placeholder 29">
            <a:extLst>
              <a:ext uri="{FF2B5EF4-FFF2-40B4-BE49-F238E27FC236}">
                <a16:creationId xmlns:a16="http://schemas.microsoft.com/office/drawing/2014/main" id="{862AA122-9613-C5FF-3E61-B10DAD02FF6A}"/>
              </a:ext>
            </a:extLst>
          </p:cNvPr>
          <p:cNvSpPr>
            <a:spLocks noGrp="1"/>
          </p:cNvSpPr>
          <p:nvPr>
            <p:ph type="body" sz="quarter" idx="20"/>
          </p:nvPr>
        </p:nvSpPr>
        <p:spPr>
          <a:xfrm>
            <a:off x="3533515" y="3429000"/>
            <a:ext cx="2562485" cy="590220"/>
          </a:xfrm>
          <a:prstGeom prst="rect">
            <a:avLst/>
          </a:prstGeom>
        </p:spPr>
        <p:txBody>
          <a:bodyPr tIns="0" bIns="0" anchor="b">
            <a:noAutofit/>
          </a:bodyPr>
          <a:lstStyle>
            <a:lvl1pPr marL="0" indent="0">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13" name="Text Placeholder 29">
            <a:extLst>
              <a:ext uri="{FF2B5EF4-FFF2-40B4-BE49-F238E27FC236}">
                <a16:creationId xmlns:a16="http://schemas.microsoft.com/office/drawing/2014/main" id="{44BA58F0-43DD-3179-9998-D1BCC212E09F}"/>
              </a:ext>
            </a:extLst>
          </p:cNvPr>
          <p:cNvSpPr>
            <a:spLocks noGrp="1"/>
          </p:cNvSpPr>
          <p:nvPr>
            <p:ph type="body" sz="quarter" idx="21"/>
          </p:nvPr>
        </p:nvSpPr>
        <p:spPr>
          <a:xfrm>
            <a:off x="3533515" y="4091220"/>
            <a:ext cx="2562485" cy="2144480"/>
          </a:xfrm>
          <a:prstGeom prst="rect">
            <a:avLst/>
          </a:prstGeom>
        </p:spPr>
        <p:txBody>
          <a:bodyPr tIns="0" bIns="0">
            <a:noAutofit/>
          </a:bodyPr>
          <a:lstStyle>
            <a:lvl1pPr marL="0" indent="0">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Tree>
    <p:extLst>
      <p:ext uri="{BB962C8B-B14F-4D97-AF65-F5344CB8AC3E}">
        <p14:creationId xmlns:p14="http://schemas.microsoft.com/office/powerpoint/2010/main" val="1963006510"/>
      </p:ext>
    </p:extLst>
  </p:cSld>
  <p:clrMapOvr>
    <a:masterClrMapping/>
  </p:clrMapOvr>
  <p:extLst>
    <p:ext uri="{DCECCB84-F9BA-43D5-87BE-67443E8EF086}">
      <p15:sldGuideLst xmlns:p15="http://schemas.microsoft.com/office/powerpoint/2012/main"/>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 Text Boxes T21V2">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CA9C726-8640-E9F4-BB57-FA6C9524F167}"/>
              </a:ext>
            </a:extLst>
          </p:cNvPr>
          <p:cNvSpPr>
            <a:spLocks noGrp="1"/>
          </p:cNvSpPr>
          <p:nvPr>
            <p:ph type="title"/>
          </p:nvPr>
        </p:nvSpPr>
        <p:spPr>
          <a:xfrm>
            <a:off x="3578087" y="584199"/>
            <a:ext cx="3732178" cy="2500293"/>
          </a:xfrm>
        </p:spPr>
        <p:txBody>
          <a:bodyPr anchor="b">
            <a:noAutofit/>
          </a:bodyPr>
          <a:lstStyle>
            <a:lvl1pPr algn="l">
              <a:defRPr>
                <a:solidFill>
                  <a:schemeClr val="tx1"/>
                </a:solidFill>
              </a:defRPr>
            </a:lvl1pPr>
          </a:lstStyle>
          <a:p>
            <a:r>
              <a:rPr lang="en-US"/>
              <a:t>Click to edit Master title style</a:t>
            </a:r>
            <a:endParaRPr lang="en-ID"/>
          </a:p>
        </p:txBody>
      </p:sp>
      <p:sp>
        <p:nvSpPr>
          <p:cNvPr id="17" name="Picture Placeholder 3">
            <a:extLst>
              <a:ext uri="{FF2B5EF4-FFF2-40B4-BE49-F238E27FC236}">
                <a16:creationId xmlns:a16="http://schemas.microsoft.com/office/drawing/2014/main" id="{F9525524-1BB1-D614-0C05-6A326700FAC2}"/>
              </a:ext>
            </a:extLst>
          </p:cNvPr>
          <p:cNvSpPr>
            <a:spLocks noGrp="1"/>
          </p:cNvSpPr>
          <p:nvPr>
            <p:ph type="pic" sz="quarter" idx="32"/>
          </p:nvPr>
        </p:nvSpPr>
        <p:spPr>
          <a:xfrm>
            <a:off x="0" y="0"/>
            <a:ext cx="3253409" cy="6858000"/>
          </a:xfrm>
          <a:prstGeom prst="rect">
            <a:avLst/>
          </a:prstGeom>
        </p:spPr>
        <p:txBody>
          <a:bodyPr anchor="ctr">
            <a:normAutofit/>
          </a:bodyPr>
          <a:lstStyle>
            <a:lvl1pPr marL="0" indent="0" algn="ctr">
              <a:buNone/>
              <a:defRPr sz="800"/>
            </a:lvl1pPr>
          </a:lstStyle>
          <a:p>
            <a:endParaRPr lang="en-ID"/>
          </a:p>
        </p:txBody>
      </p:sp>
      <p:sp>
        <p:nvSpPr>
          <p:cNvPr id="13" name="Picture Placeholder 3">
            <a:extLst>
              <a:ext uri="{FF2B5EF4-FFF2-40B4-BE49-F238E27FC236}">
                <a16:creationId xmlns:a16="http://schemas.microsoft.com/office/drawing/2014/main" id="{4B89CDC8-3468-9B5A-5266-B8D3BA8A46EA}"/>
              </a:ext>
            </a:extLst>
          </p:cNvPr>
          <p:cNvSpPr>
            <a:spLocks noGrp="1"/>
          </p:cNvSpPr>
          <p:nvPr>
            <p:ph type="pic" sz="quarter" idx="34"/>
          </p:nvPr>
        </p:nvSpPr>
        <p:spPr>
          <a:xfrm>
            <a:off x="7636329" y="3425673"/>
            <a:ext cx="3428546" cy="3432327"/>
          </a:xfrm>
          <a:prstGeom prst="rect">
            <a:avLst/>
          </a:prstGeom>
        </p:spPr>
        <p:txBody>
          <a:bodyPr anchor="ctr">
            <a:normAutofit/>
          </a:bodyPr>
          <a:lstStyle>
            <a:lvl1pPr marL="0" indent="0" algn="ctr">
              <a:buNone/>
              <a:defRPr sz="800"/>
            </a:lvl1pPr>
          </a:lstStyle>
          <a:p>
            <a:endParaRPr lang="en-ID"/>
          </a:p>
        </p:txBody>
      </p:sp>
      <p:sp>
        <p:nvSpPr>
          <p:cNvPr id="6" name="Footer Placeholder 2">
            <a:extLst>
              <a:ext uri="{FF2B5EF4-FFF2-40B4-BE49-F238E27FC236}">
                <a16:creationId xmlns:a16="http://schemas.microsoft.com/office/drawing/2014/main" id="{48667C8F-A3DA-2571-B412-5F57EA83A098}"/>
              </a:ext>
            </a:extLst>
          </p:cNvPr>
          <p:cNvSpPr>
            <a:spLocks noGrp="1"/>
          </p:cNvSpPr>
          <p:nvPr>
            <p:ph type="ftr" sz="quarter" idx="10"/>
          </p:nvPr>
        </p:nvSpPr>
        <p:spPr>
          <a:xfrm>
            <a:off x="11232092" y="584200"/>
            <a:ext cx="959908" cy="5651500"/>
          </a:xfrm>
        </p:spPr>
        <p:txBody>
          <a:bodyPr/>
          <a:lstStyle/>
          <a:p>
            <a:r>
              <a:rPr lang="en-US"/>
              <a:t>PRESENTATION TITLE</a:t>
            </a:r>
            <a:endParaRPr lang="en-ID"/>
          </a:p>
        </p:txBody>
      </p:sp>
      <p:sp>
        <p:nvSpPr>
          <p:cNvPr id="7" name="Slide Number Placeholder 3">
            <a:extLst>
              <a:ext uri="{FF2B5EF4-FFF2-40B4-BE49-F238E27FC236}">
                <a16:creationId xmlns:a16="http://schemas.microsoft.com/office/drawing/2014/main" id="{41DEDB75-AA90-4145-BE40-83190D9C9F8A}"/>
              </a:ext>
            </a:extLst>
          </p:cNvPr>
          <p:cNvSpPr>
            <a:spLocks noGrp="1"/>
          </p:cNvSpPr>
          <p:nvPr>
            <p:ph type="sldNum" sz="quarter" idx="11"/>
          </p:nvPr>
        </p:nvSpPr>
        <p:spPr>
          <a:xfrm>
            <a:off x="11209338" y="6409951"/>
            <a:ext cx="982662" cy="273799"/>
          </a:xfrm>
        </p:spPr>
        <p:txBody>
          <a:bodyPr/>
          <a:lstStyle/>
          <a:p>
            <a:fld id="{5E0C3BBE-9543-48E5-A6E1-C646F9A01966}" type="slidenum">
              <a:rPr lang="en-ID" smtClean="0"/>
              <a:pPr/>
              <a:t>‹#›</a:t>
            </a:fld>
            <a:endParaRPr lang="en-ID"/>
          </a:p>
        </p:txBody>
      </p:sp>
      <p:sp>
        <p:nvSpPr>
          <p:cNvPr id="8" name="Text Placeholder 29">
            <a:extLst>
              <a:ext uri="{FF2B5EF4-FFF2-40B4-BE49-F238E27FC236}">
                <a16:creationId xmlns:a16="http://schemas.microsoft.com/office/drawing/2014/main" id="{D880902A-6CA3-2C5C-87CB-98251D275D0E}"/>
              </a:ext>
            </a:extLst>
          </p:cNvPr>
          <p:cNvSpPr>
            <a:spLocks noGrp="1"/>
          </p:cNvSpPr>
          <p:nvPr>
            <p:ph type="body" sz="quarter" idx="15"/>
          </p:nvPr>
        </p:nvSpPr>
        <p:spPr>
          <a:xfrm>
            <a:off x="7634943" y="595905"/>
            <a:ext cx="3428546" cy="323520"/>
          </a:xfrm>
          <a:prstGeom prst="rect">
            <a:avLst/>
          </a:prstGeom>
        </p:spPr>
        <p:txBody>
          <a:bodyPr vert="horz" lIns="91440" tIns="0" rIns="91440" bIns="0" rtlCol="0" anchor="ctr">
            <a:noAutofit/>
          </a:bodyPr>
          <a:lstStyle>
            <a:lvl1pPr>
              <a:defRPr lang="en-ID" sz="1800" dirty="0">
                <a:latin typeface="+mn-lt"/>
                <a:ea typeface="Calibri" panose="020F0502020204030204" pitchFamily="34" charset="0"/>
                <a:cs typeface="Calibri" panose="020F0502020204030204" pitchFamily="34" charset="0"/>
              </a:defRPr>
            </a:lvl1pPr>
          </a:lstStyle>
          <a:p>
            <a:pPr lvl="0"/>
            <a:r>
              <a:rPr lang="en-US"/>
              <a:t>Click to edit Master text</a:t>
            </a:r>
            <a:endParaRPr lang="en-ID"/>
          </a:p>
        </p:txBody>
      </p:sp>
      <p:sp>
        <p:nvSpPr>
          <p:cNvPr id="9" name="Text Placeholder 29">
            <a:extLst>
              <a:ext uri="{FF2B5EF4-FFF2-40B4-BE49-F238E27FC236}">
                <a16:creationId xmlns:a16="http://schemas.microsoft.com/office/drawing/2014/main" id="{FC767E14-3B0B-9312-BAA9-623054EBE60B}"/>
              </a:ext>
            </a:extLst>
          </p:cNvPr>
          <p:cNvSpPr>
            <a:spLocks noGrp="1"/>
          </p:cNvSpPr>
          <p:nvPr>
            <p:ph type="body" sz="quarter" idx="17"/>
          </p:nvPr>
        </p:nvSpPr>
        <p:spPr>
          <a:xfrm>
            <a:off x="7634943" y="991424"/>
            <a:ext cx="3428546" cy="2074065"/>
          </a:xfrm>
          <a:prstGeom prst="rect">
            <a:avLst/>
          </a:prstGeom>
        </p:spPr>
        <p:txBody>
          <a:bodyPr vert="horz" lIns="91440" tIns="0" rIns="91440" bIns="0" rtlCol="0">
            <a:noAutofit/>
          </a:bodyPr>
          <a:lstStyle>
            <a:lvl1pPr>
              <a:defRPr lang="en-ID" sz="1600" b="0" dirty="0">
                <a:latin typeface="+mn-lt"/>
              </a:defRPr>
            </a:lvl1pPr>
          </a:lstStyle>
          <a:p>
            <a:pPr lvl="0"/>
            <a:r>
              <a:rPr lang="en-US"/>
              <a:t>Click to edit Master text styles</a:t>
            </a:r>
            <a:endParaRPr lang="en-ID"/>
          </a:p>
        </p:txBody>
      </p:sp>
      <p:sp>
        <p:nvSpPr>
          <p:cNvPr id="10" name="Text Placeholder 29">
            <a:extLst>
              <a:ext uri="{FF2B5EF4-FFF2-40B4-BE49-F238E27FC236}">
                <a16:creationId xmlns:a16="http://schemas.microsoft.com/office/drawing/2014/main" id="{1559C428-BB19-CC7E-DA76-C1891722B4D5}"/>
              </a:ext>
            </a:extLst>
          </p:cNvPr>
          <p:cNvSpPr>
            <a:spLocks noGrp="1"/>
          </p:cNvSpPr>
          <p:nvPr>
            <p:ph type="body" sz="quarter" idx="35"/>
          </p:nvPr>
        </p:nvSpPr>
        <p:spPr>
          <a:xfrm>
            <a:off x="3578087" y="3439020"/>
            <a:ext cx="3732178" cy="323520"/>
          </a:xfrm>
          <a:prstGeom prst="rect">
            <a:avLst/>
          </a:prstGeom>
        </p:spPr>
        <p:txBody>
          <a:bodyPr tIns="0" bIns="0" anchor="ctr">
            <a:noAutofit/>
          </a:bodyPr>
          <a:lstStyle>
            <a:lvl1pPr marL="0" indent="0">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a:t>
            </a:r>
            <a:endParaRPr lang="en-ID"/>
          </a:p>
        </p:txBody>
      </p:sp>
      <p:sp>
        <p:nvSpPr>
          <p:cNvPr id="11" name="Text Placeholder 29">
            <a:extLst>
              <a:ext uri="{FF2B5EF4-FFF2-40B4-BE49-F238E27FC236}">
                <a16:creationId xmlns:a16="http://schemas.microsoft.com/office/drawing/2014/main" id="{57B7B4B0-D463-3CE9-5646-636050B3A126}"/>
              </a:ext>
            </a:extLst>
          </p:cNvPr>
          <p:cNvSpPr>
            <a:spLocks noGrp="1"/>
          </p:cNvSpPr>
          <p:nvPr>
            <p:ph type="body" sz="quarter" idx="36"/>
          </p:nvPr>
        </p:nvSpPr>
        <p:spPr>
          <a:xfrm>
            <a:off x="3578087" y="3834540"/>
            <a:ext cx="3732178" cy="2401160"/>
          </a:xfrm>
          <a:prstGeom prst="rect">
            <a:avLst/>
          </a:prstGeom>
        </p:spPr>
        <p:txBody>
          <a:bodyPr tIns="0" bIns="0">
            <a:noAutofit/>
          </a:bodyPr>
          <a:lstStyle>
            <a:lvl1pPr marL="0" indent="0">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Tree>
    <p:extLst>
      <p:ext uri="{BB962C8B-B14F-4D97-AF65-F5344CB8AC3E}">
        <p14:creationId xmlns:p14="http://schemas.microsoft.com/office/powerpoint/2010/main" val="462462972"/>
      </p:ext>
    </p:extLst>
  </p:cSld>
  <p:clrMapOvr>
    <a:masterClrMapping/>
  </p:clrMapOvr>
  <p:extLst>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2 Text Boxes T21V3">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CCDE15C-5327-E672-DC8B-2E803ED788C1}"/>
              </a:ext>
            </a:extLst>
          </p:cNvPr>
          <p:cNvSpPr/>
          <p:nvPr userDrawn="1"/>
        </p:nvSpPr>
        <p:spPr>
          <a:xfrm>
            <a:off x="0" y="584199"/>
            <a:ext cx="10164763" cy="16225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p>
        </p:txBody>
      </p:sp>
      <p:sp>
        <p:nvSpPr>
          <p:cNvPr id="2" name="Title 1">
            <a:extLst>
              <a:ext uri="{FF2B5EF4-FFF2-40B4-BE49-F238E27FC236}">
                <a16:creationId xmlns:a16="http://schemas.microsoft.com/office/drawing/2014/main" id="{EA7DB1BE-3A9D-7CBF-E94D-658AA964278F}"/>
              </a:ext>
            </a:extLst>
          </p:cNvPr>
          <p:cNvSpPr>
            <a:spLocks noGrp="1"/>
          </p:cNvSpPr>
          <p:nvPr>
            <p:ph type="title"/>
          </p:nvPr>
        </p:nvSpPr>
        <p:spPr>
          <a:xfrm>
            <a:off x="660400" y="584200"/>
            <a:ext cx="9504363" cy="1622504"/>
          </a:xfrm>
        </p:spPr>
        <p:txBody>
          <a:bodyPr anchor="ctr">
            <a:noAutofit/>
          </a:bodyPr>
          <a:lstStyle>
            <a:lvl1pPr>
              <a:defRPr>
                <a:solidFill>
                  <a:schemeClr val="bg1"/>
                </a:solidFill>
              </a:defRPr>
            </a:lvl1pPr>
          </a:lstStyle>
          <a:p>
            <a:r>
              <a:rPr lang="en-US"/>
              <a:t>Click to edit Master title style</a:t>
            </a:r>
            <a:endParaRPr lang="en-ID"/>
          </a:p>
        </p:txBody>
      </p:sp>
      <p:sp>
        <p:nvSpPr>
          <p:cNvPr id="3" name="Footer Placeholder 2">
            <a:extLst>
              <a:ext uri="{FF2B5EF4-FFF2-40B4-BE49-F238E27FC236}">
                <a16:creationId xmlns:a16="http://schemas.microsoft.com/office/drawing/2014/main" id="{4092506F-2392-3DB3-2692-B1621653B6B6}"/>
              </a:ext>
            </a:extLst>
          </p:cNvPr>
          <p:cNvSpPr>
            <a:spLocks noGrp="1"/>
          </p:cNvSpPr>
          <p:nvPr>
            <p:ph type="ftr" sz="quarter" idx="10"/>
          </p:nvPr>
        </p:nvSpPr>
        <p:spPr/>
        <p:txBody>
          <a:bodyPr/>
          <a:lstStyle/>
          <a:p>
            <a:r>
              <a:rPr lang="en-US"/>
              <a:t>PRESENTATION TITLE</a:t>
            </a:r>
            <a:endParaRPr lang="en-ID"/>
          </a:p>
        </p:txBody>
      </p:sp>
      <p:sp>
        <p:nvSpPr>
          <p:cNvPr id="4" name="Slide Number Placeholder 3">
            <a:extLst>
              <a:ext uri="{FF2B5EF4-FFF2-40B4-BE49-F238E27FC236}">
                <a16:creationId xmlns:a16="http://schemas.microsoft.com/office/drawing/2014/main" id="{ED2BB592-4352-71AD-8AF9-A717FA1035A1}"/>
              </a:ext>
            </a:extLst>
          </p:cNvPr>
          <p:cNvSpPr>
            <a:spLocks noGrp="1"/>
          </p:cNvSpPr>
          <p:nvPr>
            <p:ph type="sldNum" sz="quarter" idx="11"/>
          </p:nvPr>
        </p:nvSpPr>
        <p:spPr/>
        <p:txBody>
          <a:bodyPr/>
          <a:lstStyle/>
          <a:p>
            <a:fld id="{5E0C3BBE-9543-48E5-A6E1-C646F9A01966}" type="slidenum">
              <a:rPr lang="en-ID" smtClean="0"/>
              <a:pPr/>
              <a:t>‹#›</a:t>
            </a:fld>
            <a:endParaRPr lang="en-ID"/>
          </a:p>
        </p:txBody>
      </p:sp>
      <p:sp>
        <p:nvSpPr>
          <p:cNvPr id="9" name="Picture Placeholder 3">
            <a:extLst>
              <a:ext uri="{FF2B5EF4-FFF2-40B4-BE49-F238E27FC236}">
                <a16:creationId xmlns:a16="http://schemas.microsoft.com/office/drawing/2014/main" id="{65BEA024-E389-52C5-1BE3-1EEF00B6C305}"/>
              </a:ext>
            </a:extLst>
          </p:cNvPr>
          <p:cNvSpPr>
            <a:spLocks noGrp="1"/>
          </p:cNvSpPr>
          <p:nvPr>
            <p:ph type="pic" sz="quarter" idx="32"/>
          </p:nvPr>
        </p:nvSpPr>
        <p:spPr>
          <a:xfrm>
            <a:off x="660400" y="2371443"/>
            <a:ext cx="3419475" cy="3864257"/>
          </a:xfrm>
          <a:prstGeom prst="rect">
            <a:avLst/>
          </a:prstGeom>
        </p:spPr>
        <p:txBody>
          <a:bodyPr anchor="ctr">
            <a:normAutofit/>
          </a:bodyPr>
          <a:lstStyle>
            <a:lvl1pPr marL="0" indent="0" algn="ctr">
              <a:buNone/>
              <a:defRPr sz="800"/>
            </a:lvl1pPr>
          </a:lstStyle>
          <a:p>
            <a:endParaRPr lang="en-ID"/>
          </a:p>
        </p:txBody>
      </p:sp>
      <p:sp>
        <p:nvSpPr>
          <p:cNvPr id="11" name="Text Placeholder 29">
            <a:extLst>
              <a:ext uri="{FF2B5EF4-FFF2-40B4-BE49-F238E27FC236}">
                <a16:creationId xmlns:a16="http://schemas.microsoft.com/office/drawing/2014/main" id="{75DD470A-20F0-5E3D-1F33-F3080D2DD8CC}"/>
              </a:ext>
            </a:extLst>
          </p:cNvPr>
          <p:cNvSpPr>
            <a:spLocks noGrp="1"/>
          </p:cNvSpPr>
          <p:nvPr>
            <p:ph type="body" sz="quarter" idx="15"/>
          </p:nvPr>
        </p:nvSpPr>
        <p:spPr>
          <a:xfrm>
            <a:off x="4467070" y="2371443"/>
            <a:ext cx="5697694" cy="323520"/>
          </a:xfrm>
          <a:prstGeom prst="rect">
            <a:avLst/>
          </a:prstGeom>
        </p:spPr>
        <p:txBody>
          <a:bodyPr vert="horz" lIns="91440" tIns="0" rIns="91440" bIns="0" rtlCol="0" anchor="ctr">
            <a:noAutofit/>
          </a:bodyPr>
          <a:lstStyle>
            <a:lvl1pPr>
              <a:defRPr lang="en-ID" sz="1800" dirty="0">
                <a:latin typeface="+mn-lt"/>
                <a:ea typeface="Calibri" panose="020F0502020204030204" pitchFamily="34" charset="0"/>
                <a:cs typeface="Calibri" panose="020F0502020204030204" pitchFamily="34" charset="0"/>
              </a:defRPr>
            </a:lvl1pPr>
          </a:lstStyle>
          <a:p>
            <a:pPr lvl="0"/>
            <a:r>
              <a:rPr lang="en-US"/>
              <a:t>Click to edit Master text styles</a:t>
            </a:r>
            <a:endParaRPr lang="en-ID"/>
          </a:p>
        </p:txBody>
      </p:sp>
      <p:sp>
        <p:nvSpPr>
          <p:cNvPr id="12" name="Text Placeholder 29">
            <a:extLst>
              <a:ext uri="{FF2B5EF4-FFF2-40B4-BE49-F238E27FC236}">
                <a16:creationId xmlns:a16="http://schemas.microsoft.com/office/drawing/2014/main" id="{2ADA0635-C343-2006-C591-D2087F499F5B}"/>
              </a:ext>
            </a:extLst>
          </p:cNvPr>
          <p:cNvSpPr>
            <a:spLocks noGrp="1"/>
          </p:cNvSpPr>
          <p:nvPr>
            <p:ph type="body" sz="quarter" idx="17"/>
          </p:nvPr>
        </p:nvSpPr>
        <p:spPr>
          <a:xfrm>
            <a:off x="4467070" y="2766962"/>
            <a:ext cx="5697694" cy="1460055"/>
          </a:xfrm>
          <a:prstGeom prst="rect">
            <a:avLst/>
          </a:prstGeom>
        </p:spPr>
        <p:txBody>
          <a:bodyPr vert="horz" lIns="91440" tIns="0" rIns="91440" bIns="0" rtlCol="0">
            <a:noAutofit/>
          </a:bodyPr>
          <a:lstStyle>
            <a:lvl1pPr>
              <a:defRPr lang="en-ID" sz="1600" b="0" dirty="0">
                <a:latin typeface="+mn-lt"/>
              </a:defRPr>
            </a:lvl1pPr>
          </a:lstStyle>
          <a:p>
            <a:pPr lvl="0"/>
            <a:r>
              <a:rPr lang="en-US"/>
              <a:t>Click to edit Master text styles</a:t>
            </a:r>
            <a:endParaRPr lang="en-ID"/>
          </a:p>
        </p:txBody>
      </p:sp>
      <p:sp>
        <p:nvSpPr>
          <p:cNvPr id="13" name="Text Placeholder 29">
            <a:extLst>
              <a:ext uri="{FF2B5EF4-FFF2-40B4-BE49-F238E27FC236}">
                <a16:creationId xmlns:a16="http://schemas.microsoft.com/office/drawing/2014/main" id="{36DD020D-CB7E-C7B0-227A-72112F95BCE1}"/>
              </a:ext>
            </a:extLst>
          </p:cNvPr>
          <p:cNvSpPr>
            <a:spLocks noGrp="1"/>
          </p:cNvSpPr>
          <p:nvPr>
            <p:ph type="body" sz="quarter" idx="33"/>
          </p:nvPr>
        </p:nvSpPr>
        <p:spPr>
          <a:xfrm>
            <a:off x="4467070" y="4380125"/>
            <a:ext cx="5697694" cy="323520"/>
          </a:xfrm>
          <a:prstGeom prst="rect">
            <a:avLst/>
          </a:prstGeom>
        </p:spPr>
        <p:txBody>
          <a:bodyPr vert="horz" lIns="91440" tIns="0" rIns="91440" bIns="0" rtlCol="0" anchor="ctr">
            <a:noAutofit/>
          </a:bodyPr>
          <a:lstStyle>
            <a:lvl1pPr>
              <a:defRPr lang="en-ID" sz="1800" dirty="0">
                <a:latin typeface="+mn-lt"/>
                <a:ea typeface="Calibri" panose="020F0502020204030204" pitchFamily="34" charset="0"/>
                <a:cs typeface="Calibri" panose="020F0502020204030204" pitchFamily="34" charset="0"/>
              </a:defRPr>
            </a:lvl1pPr>
          </a:lstStyle>
          <a:p>
            <a:pPr lvl="0"/>
            <a:r>
              <a:rPr lang="en-US"/>
              <a:t>Click to edit Master text styles</a:t>
            </a:r>
            <a:endParaRPr lang="en-ID"/>
          </a:p>
        </p:txBody>
      </p:sp>
      <p:sp>
        <p:nvSpPr>
          <p:cNvPr id="14" name="Text Placeholder 29">
            <a:extLst>
              <a:ext uri="{FF2B5EF4-FFF2-40B4-BE49-F238E27FC236}">
                <a16:creationId xmlns:a16="http://schemas.microsoft.com/office/drawing/2014/main" id="{53CEDFA3-5D34-7BB4-CC19-83F21FA1B3B2}"/>
              </a:ext>
            </a:extLst>
          </p:cNvPr>
          <p:cNvSpPr>
            <a:spLocks noGrp="1"/>
          </p:cNvSpPr>
          <p:nvPr>
            <p:ph type="body" sz="quarter" idx="34"/>
          </p:nvPr>
        </p:nvSpPr>
        <p:spPr>
          <a:xfrm>
            <a:off x="4467070" y="4775644"/>
            <a:ext cx="5697694" cy="1460055"/>
          </a:xfrm>
          <a:prstGeom prst="rect">
            <a:avLst/>
          </a:prstGeom>
        </p:spPr>
        <p:txBody>
          <a:bodyPr vert="horz" lIns="91440" tIns="0" rIns="91440" bIns="0" rtlCol="0">
            <a:noAutofit/>
          </a:bodyPr>
          <a:lstStyle>
            <a:lvl1pPr>
              <a:defRPr lang="en-ID" sz="1600" b="0" dirty="0">
                <a:latin typeface="+mn-lt"/>
              </a:defRPr>
            </a:lvl1pPr>
          </a:lstStyle>
          <a:p>
            <a:pPr lvl="0"/>
            <a:r>
              <a:rPr lang="en-US"/>
              <a:t>Click to edit Master text styles</a:t>
            </a:r>
            <a:endParaRPr lang="en-ID"/>
          </a:p>
        </p:txBody>
      </p:sp>
    </p:spTree>
    <p:extLst>
      <p:ext uri="{BB962C8B-B14F-4D97-AF65-F5344CB8AC3E}">
        <p14:creationId xmlns:p14="http://schemas.microsoft.com/office/powerpoint/2010/main" val="82720699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S03V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72110E5-7C92-C71B-6465-30BF86DFB662}"/>
              </a:ext>
            </a:extLst>
          </p:cNvPr>
          <p:cNvSpPr/>
          <p:nvPr userDrawn="1"/>
        </p:nvSpPr>
        <p:spPr>
          <a:xfrm>
            <a:off x="2052638" y="-9526"/>
            <a:ext cx="2027237" cy="6283326"/>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4389120" y="584200"/>
            <a:ext cx="6816248" cy="1325563"/>
          </a:xfrm>
        </p:spPr>
        <p:txBody>
          <a:bodyPr anchor="t">
            <a:noAutofit/>
          </a:bodyPr>
          <a:lstStyle>
            <a:lvl1pPr algn="l">
              <a:defRPr sz="4400">
                <a:solidFill>
                  <a:schemeClr val="tx1"/>
                </a:solidFill>
                <a:latin typeface="+mj-lt"/>
                <a:cs typeface="Poppins" pitchFamily="2" charset="77"/>
              </a:defRPr>
            </a:lvl1pPr>
          </a:lstStyle>
          <a:p>
            <a:r>
              <a:rPr lang="en-US"/>
              <a:t>Click to edit Master title style</a:t>
            </a:r>
          </a:p>
        </p:txBody>
      </p:sp>
      <p:grpSp>
        <p:nvGrpSpPr>
          <p:cNvPr id="7" name="Group 6">
            <a:extLst>
              <a:ext uri="{FF2B5EF4-FFF2-40B4-BE49-F238E27FC236}">
                <a16:creationId xmlns:a16="http://schemas.microsoft.com/office/drawing/2014/main" id="{4D6D6C6E-0AF7-097B-00D3-B11D4ABCF056}"/>
              </a:ext>
            </a:extLst>
          </p:cNvPr>
          <p:cNvGrpSpPr/>
          <p:nvPr userDrawn="1"/>
        </p:nvGrpSpPr>
        <p:grpSpPr>
          <a:xfrm>
            <a:off x="11299825" y="584994"/>
            <a:ext cx="304800" cy="87880"/>
            <a:chOff x="587375" y="584994"/>
            <a:chExt cx="304800" cy="87880"/>
          </a:xfrm>
        </p:grpSpPr>
        <p:cxnSp>
          <p:nvCxnSpPr>
            <p:cNvPr id="9" name="Straight Connector 8">
              <a:extLst>
                <a:ext uri="{FF2B5EF4-FFF2-40B4-BE49-F238E27FC236}">
                  <a16:creationId xmlns:a16="http://schemas.microsoft.com/office/drawing/2014/main" id="{A194A3A8-0C54-0EBA-32C0-128747789439}"/>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230BA16B-ED19-CA06-B3D9-88434DB529AB}"/>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grpSp>
      <p:sp>
        <p:nvSpPr>
          <p:cNvPr id="3" name="Picture Placeholder 6">
            <a:extLst>
              <a:ext uri="{FF2B5EF4-FFF2-40B4-BE49-F238E27FC236}">
                <a16:creationId xmlns:a16="http://schemas.microsoft.com/office/drawing/2014/main" id="{3BCA78D2-DB67-9E06-381E-38B694DBDB70}"/>
              </a:ext>
            </a:extLst>
          </p:cNvPr>
          <p:cNvSpPr>
            <a:spLocks noGrp="1"/>
          </p:cNvSpPr>
          <p:nvPr>
            <p:ph type="pic" sz="quarter" idx="19"/>
          </p:nvPr>
        </p:nvSpPr>
        <p:spPr>
          <a:xfrm>
            <a:off x="0" y="1"/>
            <a:ext cx="3860800" cy="6089226"/>
          </a:xfrm>
        </p:spPr>
        <p:txBody>
          <a:bodyPr vert="horz" lIns="91440" tIns="45720" rIns="91440" bIns="45720" rtlCol="0">
            <a:normAutofit/>
          </a:bodyPr>
          <a:lstStyle>
            <a:lvl1pPr>
              <a:defRPr lang="en-US" dirty="0">
                <a:solidFill>
                  <a:schemeClr val="tx1"/>
                </a:solidFill>
              </a:defRPr>
            </a:lvl1pPr>
          </a:lstStyle>
          <a:p>
            <a:pPr marL="0" lvl="0" indent="0">
              <a:buNone/>
            </a:pPr>
            <a:endParaRPr lang="en-US"/>
          </a:p>
        </p:txBody>
      </p:sp>
      <p:sp>
        <p:nvSpPr>
          <p:cNvPr id="5" name="Text Placeholder 7">
            <a:extLst>
              <a:ext uri="{FF2B5EF4-FFF2-40B4-BE49-F238E27FC236}">
                <a16:creationId xmlns:a16="http://schemas.microsoft.com/office/drawing/2014/main" id="{05871CAC-832A-B0DC-B1EF-3A924B2538C4}"/>
              </a:ext>
            </a:extLst>
          </p:cNvPr>
          <p:cNvSpPr>
            <a:spLocks noGrp="1"/>
          </p:cNvSpPr>
          <p:nvPr>
            <p:ph type="body" sz="quarter" idx="13"/>
          </p:nvPr>
        </p:nvSpPr>
        <p:spPr>
          <a:xfrm>
            <a:off x="4389120" y="2217375"/>
            <a:ext cx="7215505" cy="810599"/>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6" name="Text Placeholder 7">
            <a:extLst>
              <a:ext uri="{FF2B5EF4-FFF2-40B4-BE49-F238E27FC236}">
                <a16:creationId xmlns:a16="http://schemas.microsoft.com/office/drawing/2014/main" id="{82C2B6AE-BBD1-072F-11EA-3271514C5E0C}"/>
              </a:ext>
            </a:extLst>
          </p:cNvPr>
          <p:cNvSpPr>
            <a:spLocks noGrp="1"/>
          </p:cNvSpPr>
          <p:nvPr>
            <p:ph type="body" sz="quarter" idx="20"/>
          </p:nvPr>
        </p:nvSpPr>
        <p:spPr>
          <a:xfrm>
            <a:off x="4389120" y="3299317"/>
            <a:ext cx="7215505" cy="810599"/>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0" name="Text Placeholder 7">
            <a:extLst>
              <a:ext uri="{FF2B5EF4-FFF2-40B4-BE49-F238E27FC236}">
                <a16:creationId xmlns:a16="http://schemas.microsoft.com/office/drawing/2014/main" id="{865C82AC-5994-E285-8E69-464595CDECB3}"/>
              </a:ext>
            </a:extLst>
          </p:cNvPr>
          <p:cNvSpPr>
            <a:spLocks noGrp="1"/>
          </p:cNvSpPr>
          <p:nvPr>
            <p:ph type="body" sz="quarter" idx="22"/>
          </p:nvPr>
        </p:nvSpPr>
        <p:spPr>
          <a:xfrm>
            <a:off x="4389120" y="4381259"/>
            <a:ext cx="7215505" cy="810599"/>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3" name="Text Placeholder 7">
            <a:extLst>
              <a:ext uri="{FF2B5EF4-FFF2-40B4-BE49-F238E27FC236}">
                <a16:creationId xmlns:a16="http://schemas.microsoft.com/office/drawing/2014/main" id="{0FE3C7A6-3FCF-AFDA-1AA0-A73590427D1A}"/>
              </a:ext>
            </a:extLst>
          </p:cNvPr>
          <p:cNvSpPr>
            <a:spLocks noGrp="1"/>
          </p:cNvSpPr>
          <p:nvPr>
            <p:ph type="body" sz="quarter" idx="24"/>
          </p:nvPr>
        </p:nvSpPr>
        <p:spPr>
          <a:xfrm>
            <a:off x="4389120" y="5463201"/>
            <a:ext cx="7215505" cy="810599"/>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Tree>
    <p:extLst>
      <p:ext uri="{BB962C8B-B14F-4D97-AF65-F5344CB8AC3E}">
        <p14:creationId xmlns:p14="http://schemas.microsoft.com/office/powerpoint/2010/main" val="751530625"/>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 Text Boxes T21V4">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CCDE15C-5327-E672-DC8B-2E803ED788C1}"/>
              </a:ext>
            </a:extLst>
          </p:cNvPr>
          <p:cNvSpPr/>
          <p:nvPr userDrawn="1"/>
        </p:nvSpPr>
        <p:spPr>
          <a:xfrm>
            <a:off x="1" y="584200"/>
            <a:ext cx="4712012" cy="5651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p>
        </p:txBody>
      </p:sp>
      <p:sp>
        <p:nvSpPr>
          <p:cNvPr id="2" name="Title 1">
            <a:extLst>
              <a:ext uri="{FF2B5EF4-FFF2-40B4-BE49-F238E27FC236}">
                <a16:creationId xmlns:a16="http://schemas.microsoft.com/office/drawing/2014/main" id="{EA7DB1BE-3A9D-7CBF-E94D-658AA964278F}"/>
              </a:ext>
            </a:extLst>
          </p:cNvPr>
          <p:cNvSpPr>
            <a:spLocks noGrp="1"/>
          </p:cNvSpPr>
          <p:nvPr>
            <p:ph type="title"/>
          </p:nvPr>
        </p:nvSpPr>
        <p:spPr>
          <a:xfrm>
            <a:off x="4958511" y="584200"/>
            <a:ext cx="6106363" cy="1919012"/>
          </a:xfrm>
        </p:spPr>
        <p:txBody>
          <a:bodyPr anchor="b">
            <a:noAutofit/>
          </a:bodyPr>
          <a:lstStyle/>
          <a:p>
            <a:r>
              <a:rPr lang="en-US"/>
              <a:t>Click to edit Master title style</a:t>
            </a:r>
            <a:endParaRPr lang="en-ID"/>
          </a:p>
        </p:txBody>
      </p:sp>
      <p:sp>
        <p:nvSpPr>
          <p:cNvPr id="3" name="Footer Placeholder 2">
            <a:extLst>
              <a:ext uri="{FF2B5EF4-FFF2-40B4-BE49-F238E27FC236}">
                <a16:creationId xmlns:a16="http://schemas.microsoft.com/office/drawing/2014/main" id="{4092506F-2392-3DB3-2692-B1621653B6B6}"/>
              </a:ext>
            </a:extLst>
          </p:cNvPr>
          <p:cNvSpPr>
            <a:spLocks noGrp="1"/>
          </p:cNvSpPr>
          <p:nvPr>
            <p:ph type="ftr" sz="quarter" idx="10"/>
          </p:nvPr>
        </p:nvSpPr>
        <p:spPr/>
        <p:txBody>
          <a:bodyPr/>
          <a:lstStyle/>
          <a:p>
            <a:r>
              <a:rPr lang="en-US"/>
              <a:t>PRESENTATION TITLE</a:t>
            </a:r>
            <a:endParaRPr lang="en-ID"/>
          </a:p>
        </p:txBody>
      </p:sp>
      <p:sp>
        <p:nvSpPr>
          <p:cNvPr id="4" name="Slide Number Placeholder 3">
            <a:extLst>
              <a:ext uri="{FF2B5EF4-FFF2-40B4-BE49-F238E27FC236}">
                <a16:creationId xmlns:a16="http://schemas.microsoft.com/office/drawing/2014/main" id="{ED2BB592-4352-71AD-8AF9-A717FA1035A1}"/>
              </a:ext>
            </a:extLst>
          </p:cNvPr>
          <p:cNvSpPr>
            <a:spLocks noGrp="1"/>
          </p:cNvSpPr>
          <p:nvPr>
            <p:ph type="sldNum" sz="quarter" idx="11"/>
          </p:nvPr>
        </p:nvSpPr>
        <p:spPr/>
        <p:txBody>
          <a:bodyPr/>
          <a:lstStyle/>
          <a:p>
            <a:fld id="{5E0C3BBE-9543-48E5-A6E1-C646F9A01966}" type="slidenum">
              <a:rPr lang="en-ID" smtClean="0"/>
              <a:pPr/>
              <a:t>‹#›</a:t>
            </a:fld>
            <a:endParaRPr lang="en-ID"/>
          </a:p>
        </p:txBody>
      </p:sp>
      <p:sp>
        <p:nvSpPr>
          <p:cNvPr id="9" name="Picture Placeholder 3">
            <a:extLst>
              <a:ext uri="{FF2B5EF4-FFF2-40B4-BE49-F238E27FC236}">
                <a16:creationId xmlns:a16="http://schemas.microsoft.com/office/drawing/2014/main" id="{65BEA024-E389-52C5-1BE3-1EEF00B6C305}"/>
              </a:ext>
            </a:extLst>
          </p:cNvPr>
          <p:cNvSpPr>
            <a:spLocks noGrp="1"/>
          </p:cNvSpPr>
          <p:nvPr>
            <p:ph type="pic" sz="quarter" idx="32"/>
          </p:nvPr>
        </p:nvSpPr>
        <p:spPr>
          <a:xfrm>
            <a:off x="448868" y="982721"/>
            <a:ext cx="3814279" cy="4882560"/>
          </a:xfrm>
          <a:prstGeom prst="rect">
            <a:avLst/>
          </a:prstGeom>
          <a:ln w="38100">
            <a:solidFill>
              <a:schemeClr val="bg1"/>
            </a:solidFill>
          </a:ln>
        </p:spPr>
        <p:txBody>
          <a:bodyPr anchor="ctr">
            <a:normAutofit/>
          </a:bodyPr>
          <a:lstStyle>
            <a:lvl1pPr marL="0" indent="0" algn="ctr">
              <a:buNone/>
              <a:defRPr sz="800"/>
            </a:lvl1pPr>
          </a:lstStyle>
          <a:p>
            <a:endParaRPr lang="en-ID"/>
          </a:p>
        </p:txBody>
      </p:sp>
      <p:sp>
        <p:nvSpPr>
          <p:cNvPr id="13" name="Text Placeholder 29">
            <a:extLst>
              <a:ext uri="{FF2B5EF4-FFF2-40B4-BE49-F238E27FC236}">
                <a16:creationId xmlns:a16="http://schemas.microsoft.com/office/drawing/2014/main" id="{68B1718A-963F-C9B4-8E99-9028B709C40A}"/>
              </a:ext>
            </a:extLst>
          </p:cNvPr>
          <p:cNvSpPr>
            <a:spLocks noGrp="1"/>
          </p:cNvSpPr>
          <p:nvPr>
            <p:ph type="body" sz="quarter" idx="15"/>
          </p:nvPr>
        </p:nvSpPr>
        <p:spPr>
          <a:xfrm>
            <a:off x="4958511" y="2619848"/>
            <a:ext cx="6106364" cy="323520"/>
          </a:xfrm>
          <a:prstGeom prst="rect">
            <a:avLst/>
          </a:prstGeom>
        </p:spPr>
        <p:txBody>
          <a:bodyPr vert="horz" lIns="91440" tIns="0" rIns="91440" bIns="0" rtlCol="0" anchor="ctr">
            <a:noAutofit/>
          </a:bodyPr>
          <a:lstStyle>
            <a:lvl1pPr>
              <a:defRPr lang="en-ID" sz="1800" dirty="0">
                <a:latin typeface="+mn-lt"/>
                <a:ea typeface="Calibri" panose="020F0502020204030204" pitchFamily="34" charset="0"/>
                <a:cs typeface="Calibri" panose="020F0502020204030204" pitchFamily="34" charset="0"/>
              </a:defRPr>
            </a:lvl1pPr>
          </a:lstStyle>
          <a:p>
            <a:pPr lvl="0"/>
            <a:r>
              <a:rPr lang="en-US"/>
              <a:t>Click to edit Master text styles</a:t>
            </a:r>
            <a:endParaRPr lang="en-ID"/>
          </a:p>
        </p:txBody>
      </p:sp>
      <p:sp>
        <p:nvSpPr>
          <p:cNvPr id="14" name="Text Placeholder 29">
            <a:extLst>
              <a:ext uri="{FF2B5EF4-FFF2-40B4-BE49-F238E27FC236}">
                <a16:creationId xmlns:a16="http://schemas.microsoft.com/office/drawing/2014/main" id="{B0E0ACB0-0787-2BDA-A04B-F6B876878017}"/>
              </a:ext>
            </a:extLst>
          </p:cNvPr>
          <p:cNvSpPr>
            <a:spLocks noGrp="1"/>
          </p:cNvSpPr>
          <p:nvPr>
            <p:ph type="body" sz="quarter" idx="17"/>
          </p:nvPr>
        </p:nvSpPr>
        <p:spPr>
          <a:xfrm>
            <a:off x="4958511" y="3015368"/>
            <a:ext cx="6106364" cy="1347082"/>
          </a:xfrm>
          <a:prstGeom prst="rect">
            <a:avLst/>
          </a:prstGeom>
        </p:spPr>
        <p:txBody>
          <a:bodyPr vert="horz" lIns="91440" tIns="0" rIns="91440" bIns="0" rtlCol="0">
            <a:noAutofit/>
          </a:bodyPr>
          <a:lstStyle>
            <a:lvl1pPr>
              <a:defRPr lang="en-ID" sz="1600" b="0" dirty="0">
                <a:latin typeface="+mn-lt"/>
              </a:defRPr>
            </a:lvl1pPr>
          </a:lstStyle>
          <a:p>
            <a:pPr lvl="0"/>
            <a:r>
              <a:rPr lang="en-US"/>
              <a:t>Click to edit Master text styles</a:t>
            </a:r>
            <a:endParaRPr lang="en-ID"/>
          </a:p>
        </p:txBody>
      </p:sp>
      <p:sp>
        <p:nvSpPr>
          <p:cNvPr id="15" name="Text Placeholder 29">
            <a:extLst>
              <a:ext uri="{FF2B5EF4-FFF2-40B4-BE49-F238E27FC236}">
                <a16:creationId xmlns:a16="http://schemas.microsoft.com/office/drawing/2014/main" id="{8245385C-38E9-760F-6893-09B8868A4498}"/>
              </a:ext>
            </a:extLst>
          </p:cNvPr>
          <p:cNvSpPr>
            <a:spLocks noGrp="1"/>
          </p:cNvSpPr>
          <p:nvPr>
            <p:ph type="body" sz="quarter" idx="33"/>
          </p:nvPr>
        </p:nvSpPr>
        <p:spPr>
          <a:xfrm>
            <a:off x="4958511" y="4493098"/>
            <a:ext cx="6106364" cy="323520"/>
          </a:xfrm>
          <a:prstGeom prst="rect">
            <a:avLst/>
          </a:prstGeom>
        </p:spPr>
        <p:txBody>
          <a:bodyPr vert="horz" lIns="91440" tIns="0" rIns="91440" bIns="0" rtlCol="0" anchor="ctr">
            <a:noAutofit/>
          </a:bodyPr>
          <a:lstStyle>
            <a:lvl1pPr>
              <a:defRPr lang="en-ID" sz="1800" dirty="0">
                <a:latin typeface="+mn-lt"/>
                <a:ea typeface="Calibri" panose="020F0502020204030204" pitchFamily="34" charset="0"/>
                <a:cs typeface="Calibri" panose="020F0502020204030204" pitchFamily="34" charset="0"/>
              </a:defRPr>
            </a:lvl1pPr>
          </a:lstStyle>
          <a:p>
            <a:pPr lvl="0"/>
            <a:r>
              <a:rPr lang="en-US"/>
              <a:t>Click to edit Master text styles</a:t>
            </a:r>
            <a:endParaRPr lang="en-ID"/>
          </a:p>
        </p:txBody>
      </p:sp>
      <p:sp>
        <p:nvSpPr>
          <p:cNvPr id="16" name="Text Placeholder 29">
            <a:extLst>
              <a:ext uri="{FF2B5EF4-FFF2-40B4-BE49-F238E27FC236}">
                <a16:creationId xmlns:a16="http://schemas.microsoft.com/office/drawing/2014/main" id="{746807A9-9CA6-6D94-69FE-27C77F3B89CD}"/>
              </a:ext>
            </a:extLst>
          </p:cNvPr>
          <p:cNvSpPr>
            <a:spLocks noGrp="1"/>
          </p:cNvSpPr>
          <p:nvPr>
            <p:ph type="body" sz="quarter" idx="34"/>
          </p:nvPr>
        </p:nvSpPr>
        <p:spPr>
          <a:xfrm>
            <a:off x="4958511" y="4888618"/>
            <a:ext cx="6106364" cy="1347082"/>
          </a:xfrm>
          <a:prstGeom prst="rect">
            <a:avLst/>
          </a:prstGeom>
        </p:spPr>
        <p:txBody>
          <a:bodyPr vert="horz" lIns="91440" tIns="0" rIns="91440" bIns="0" rtlCol="0">
            <a:noAutofit/>
          </a:bodyPr>
          <a:lstStyle>
            <a:lvl1pPr>
              <a:defRPr lang="en-ID" sz="1600" b="0" dirty="0">
                <a:latin typeface="+mn-lt"/>
              </a:defRPr>
            </a:lvl1pPr>
          </a:lstStyle>
          <a:p>
            <a:pPr lvl="0"/>
            <a:r>
              <a:rPr lang="en-US"/>
              <a:t>Click to edit Master text styles</a:t>
            </a:r>
            <a:endParaRPr lang="en-ID"/>
          </a:p>
        </p:txBody>
      </p:sp>
    </p:spTree>
    <p:extLst>
      <p:ext uri="{BB962C8B-B14F-4D97-AF65-F5344CB8AC3E}">
        <p14:creationId xmlns:p14="http://schemas.microsoft.com/office/powerpoint/2010/main" val="515531392"/>
      </p:ext>
    </p:extLst>
  </p:cSld>
  <p:clrMapOvr>
    <a:masterClrMapping/>
  </p:clrMapOvr>
  <p:extLst>
    <p:ext uri="{DCECCB84-F9BA-43D5-87BE-67443E8EF086}">
      <p15:sldGuideLst xmlns:p15="http://schemas.microsoft.com/office/powerpoint/2012/main"/>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3 Text Boxes T22V1">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03F2953A-B883-0D85-E0EA-820AE235FE56}"/>
              </a:ext>
            </a:extLst>
          </p:cNvPr>
          <p:cNvSpPr>
            <a:spLocks noGrp="1"/>
          </p:cNvSpPr>
          <p:nvPr>
            <p:ph type="pic" sz="quarter" idx="35"/>
          </p:nvPr>
        </p:nvSpPr>
        <p:spPr>
          <a:xfrm>
            <a:off x="4881735" y="2387500"/>
            <a:ext cx="2538396" cy="3848200"/>
          </a:xfrm>
          <a:prstGeom prst="rect">
            <a:avLst/>
          </a:prstGeom>
        </p:spPr>
        <p:txBody>
          <a:bodyPr anchor="ctr">
            <a:normAutofit/>
          </a:bodyPr>
          <a:lstStyle>
            <a:lvl1pPr marL="0" indent="0" algn="ctr">
              <a:buNone/>
              <a:defRPr sz="800">
                <a:latin typeface="+mn-lt"/>
              </a:defRPr>
            </a:lvl1pPr>
          </a:lstStyle>
          <a:p>
            <a:endParaRPr lang="en-ID"/>
          </a:p>
        </p:txBody>
      </p:sp>
      <p:sp>
        <p:nvSpPr>
          <p:cNvPr id="11" name="Picture Placeholder 3">
            <a:extLst>
              <a:ext uri="{FF2B5EF4-FFF2-40B4-BE49-F238E27FC236}">
                <a16:creationId xmlns:a16="http://schemas.microsoft.com/office/drawing/2014/main" id="{A29A72C3-D9AE-0B15-1868-B24600247788}"/>
              </a:ext>
            </a:extLst>
          </p:cNvPr>
          <p:cNvSpPr>
            <a:spLocks noGrp="1"/>
          </p:cNvSpPr>
          <p:nvPr>
            <p:ph type="pic" sz="quarter" idx="34"/>
          </p:nvPr>
        </p:nvSpPr>
        <p:spPr>
          <a:xfrm>
            <a:off x="7636329" y="3604591"/>
            <a:ext cx="3428546" cy="3253409"/>
          </a:xfrm>
          <a:prstGeom prst="rect">
            <a:avLst/>
          </a:prstGeom>
        </p:spPr>
        <p:txBody>
          <a:bodyPr anchor="ctr">
            <a:normAutofit/>
          </a:bodyPr>
          <a:lstStyle>
            <a:lvl1pPr marL="0" indent="0" algn="ctr">
              <a:buNone/>
              <a:defRPr sz="800">
                <a:latin typeface="+mn-lt"/>
              </a:defRPr>
            </a:lvl1pPr>
          </a:lstStyle>
          <a:p>
            <a:endParaRPr lang="en-ID"/>
          </a:p>
        </p:txBody>
      </p:sp>
      <p:sp>
        <p:nvSpPr>
          <p:cNvPr id="9" name="Title 1">
            <a:extLst>
              <a:ext uri="{FF2B5EF4-FFF2-40B4-BE49-F238E27FC236}">
                <a16:creationId xmlns:a16="http://schemas.microsoft.com/office/drawing/2014/main" id="{BF5B9405-D76F-ED66-13A6-AE53F5569087}"/>
              </a:ext>
            </a:extLst>
          </p:cNvPr>
          <p:cNvSpPr>
            <a:spLocks noGrp="1"/>
          </p:cNvSpPr>
          <p:nvPr>
            <p:ph type="title"/>
          </p:nvPr>
        </p:nvSpPr>
        <p:spPr>
          <a:xfrm>
            <a:off x="660399" y="584200"/>
            <a:ext cx="6759732" cy="1622700"/>
          </a:xfrm>
        </p:spPr>
        <p:txBody>
          <a:bodyPr anchor="b">
            <a:noAutofit/>
          </a:bodyPr>
          <a:lstStyle/>
          <a:p>
            <a:r>
              <a:rPr lang="en-US"/>
              <a:t>Click to edit Master title style</a:t>
            </a:r>
            <a:endParaRPr lang="en-ID"/>
          </a:p>
        </p:txBody>
      </p:sp>
      <p:sp>
        <p:nvSpPr>
          <p:cNvPr id="2" name="Footer Placeholder 2">
            <a:extLst>
              <a:ext uri="{FF2B5EF4-FFF2-40B4-BE49-F238E27FC236}">
                <a16:creationId xmlns:a16="http://schemas.microsoft.com/office/drawing/2014/main" id="{CE3E7ABE-E6CA-8948-ADEC-9C1F22242E46}"/>
              </a:ext>
            </a:extLst>
          </p:cNvPr>
          <p:cNvSpPr>
            <a:spLocks noGrp="1"/>
          </p:cNvSpPr>
          <p:nvPr>
            <p:ph type="ftr" sz="quarter" idx="10"/>
          </p:nvPr>
        </p:nvSpPr>
        <p:spPr>
          <a:xfrm>
            <a:off x="11232092" y="584200"/>
            <a:ext cx="959908" cy="5651500"/>
          </a:xfrm>
        </p:spPr>
        <p:txBody>
          <a:bodyPr/>
          <a:lstStyle/>
          <a:p>
            <a:r>
              <a:rPr lang="en-US"/>
              <a:t>PRESENTATION TITLE</a:t>
            </a:r>
            <a:endParaRPr lang="en-ID"/>
          </a:p>
        </p:txBody>
      </p:sp>
      <p:sp>
        <p:nvSpPr>
          <p:cNvPr id="5" name="Slide Number Placeholder 3">
            <a:extLst>
              <a:ext uri="{FF2B5EF4-FFF2-40B4-BE49-F238E27FC236}">
                <a16:creationId xmlns:a16="http://schemas.microsoft.com/office/drawing/2014/main" id="{D8096FEF-14A8-25AA-118A-A166CEC7E2E7}"/>
              </a:ext>
            </a:extLst>
          </p:cNvPr>
          <p:cNvSpPr>
            <a:spLocks noGrp="1"/>
          </p:cNvSpPr>
          <p:nvPr>
            <p:ph type="sldNum" sz="quarter" idx="11"/>
          </p:nvPr>
        </p:nvSpPr>
        <p:spPr>
          <a:xfrm>
            <a:off x="11209338" y="6409951"/>
            <a:ext cx="982662" cy="273799"/>
          </a:xfrm>
        </p:spPr>
        <p:txBody>
          <a:bodyPr/>
          <a:lstStyle/>
          <a:p>
            <a:fld id="{5E0C3BBE-9543-48E5-A6E1-C646F9A01966}" type="slidenum">
              <a:rPr lang="en-ID" smtClean="0"/>
              <a:pPr/>
              <a:t>‹#›</a:t>
            </a:fld>
            <a:endParaRPr lang="en-ID"/>
          </a:p>
        </p:txBody>
      </p:sp>
      <p:sp>
        <p:nvSpPr>
          <p:cNvPr id="16" name="Text Placeholder 29">
            <a:extLst>
              <a:ext uri="{FF2B5EF4-FFF2-40B4-BE49-F238E27FC236}">
                <a16:creationId xmlns:a16="http://schemas.microsoft.com/office/drawing/2014/main" id="{131A2893-CFB1-45D3-9A24-919D8318DFE1}"/>
              </a:ext>
            </a:extLst>
          </p:cNvPr>
          <p:cNvSpPr>
            <a:spLocks noGrp="1"/>
          </p:cNvSpPr>
          <p:nvPr>
            <p:ph type="body" sz="quarter" idx="15"/>
          </p:nvPr>
        </p:nvSpPr>
        <p:spPr>
          <a:xfrm>
            <a:off x="660400" y="2387500"/>
            <a:ext cx="4076245" cy="323520"/>
          </a:xfrm>
          <a:prstGeom prst="rect">
            <a:avLst/>
          </a:prstGeom>
        </p:spPr>
        <p:txBody>
          <a:bodyPr vert="horz" lIns="91440" tIns="0" rIns="91440" bIns="0" rtlCol="0" anchor="ctr">
            <a:noAutofit/>
          </a:bodyPr>
          <a:lstStyle>
            <a:lvl1pPr>
              <a:defRPr lang="en-ID" sz="1800" dirty="0">
                <a:latin typeface="+mn-lt"/>
                <a:ea typeface="Calibri" panose="020F0502020204030204" pitchFamily="34" charset="0"/>
                <a:cs typeface="Calibri" panose="020F0502020204030204" pitchFamily="34" charset="0"/>
              </a:defRPr>
            </a:lvl1pPr>
          </a:lstStyle>
          <a:p>
            <a:pPr lvl="0"/>
            <a:r>
              <a:rPr lang="en-US"/>
              <a:t>Click to edit Master text styles</a:t>
            </a:r>
            <a:endParaRPr lang="en-ID"/>
          </a:p>
        </p:txBody>
      </p:sp>
      <p:sp>
        <p:nvSpPr>
          <p:cNvPr id="19" name="Text Placeholder 29">
            <a:extLst>
              <a:ext uri="{FF2B5EF4-FFF2-40B4-BE49-F238E27FC236}">
                <a16:creationId xmlns:a16="http://schemas.microsoft.com/office/drawing/2014/main" id="{E7FCA373-CD30-E1C4-AF10-4BCB2123DB61}"/>
              </a:ext>
            </a:extLst>
          </p:cNvPr>
          <p:cNvSpPr>
            <a:spLocks noGrp="1"/>
          </p:cNvSpPr>
          <p:nvPr>
            <p:ph type="body" sz="quarter" idx="17"/>
          </p:nvPr>
        </p:nvSpPr>
        <p:spPr>
          <a:xfrm>
            <a:off x="660400" y="2783020"/>
            <a:ext cx="4076245" cy="1436711"/>
          </a:xfrm>
          <a:prstGeom prst="rect">
            <a:avLst/>
          </a:prstGeom>
        </p:spPr>
        <p:txBody>
          <a:bodyPr vert="horz" lIns="91440" tIns="0" rIns="91440" bIns="0" rtlCol="0">
            <a:noAutofit/>
          </a:bodyPr>
          <a:lstStyle>
            <a:lvl1pPr>
              <a:defRPr lang="en-ID" sz="1600" b="0" dirty="0">
                <a:latin typeface="+mn-lt"/>
              </a:defRPr>
            </a:lvl1pPr>
          </a:lstStyle>
          <a:p>
            <a:pPr lvl="0"/>
            <a:r>
              <a:rPr lang="en-US"/>
              <a:t>Click to edit Master text styles</a:t>
            </a:r>
            <a:endParaRPr lang="en-ID"/>
          </a:p>
        </p:txBody>
      </p:sp>
      <p:sp>
        <p:nvSpPr>
          <p:cNvPr id="20" name="Text Placeholder 29">
            <a:extLst>
              <a:ext uri="{FF2B5EF4-FFF2-40B4-BE49-F238E27FC236}">
                <a16:creationId xmlns:a16="http://schemas.microsoft.com/office/drawing/2014/main" id="{33215B63-75C5-3114-ED3A-CFC3943831F3}"/>
              </a:ext>
            </a:extLst>
          </p:cNvPr>
          <p:cNvSpPr>
            <a:spLocks noGrp="1"/>
          </p:cNvSpPr>
          <p:nvPr>
            <p:ph type="body" sz="quarter" idx="44"/>
          </p:nvPr>
        </p:nvSpPr>
        <p:spPr>
          <a:xfrm>
            <a:off x="660400" y="4403469"/>
            <a:ext cx="4076245" cy="323520"/>
          </a:xfrm>
          <a:prstGeom prst="rect">
            <a:avLst/>
          </a:prstGeom>
        </p:spPr>
        <p:txBody>
          <a:bodyPr vert="horz" lIns="91440" tIns="0" rIns="91440" bIns="0" rtlCol="0" anchor="ctr">
            <a:noAutofit/>
          </a:bodyPr>
          <a:lstStyle>
            <a:lvl1pPr>
              <a:defRPr lang="en-ID" sz="1800" dirty="0">
                <a:latin typeface="+mn-lt"/>
                <a:ea typeface="Calibri" panose="020F0502020204030204" pitchFamily="34" charset="0"/>
                <a:cs typeface="Calibri" panose="020F0502020204030204" pitchFamily="34" charset="0"/>
              </a:defRPr>
            </a:lvl1pPr>
          </a:lstStyle>
          <a:p>
            <a:pPr lvl="0"/>
            <a:r>
              <a:rPr lang="en-US"/>
              <a:t>Click to edit Master text styles</a:t>
            </a:r>
            <a:endParaRPr lang="en-ID"/>
          </a:p>
        </p:txBody>
      </p:sp>
      <p:sp>
        <p:nvSpPr>
          <p:cNvPr id="21" name="Text Placeholder 29">
            <a:extLst>
              <a:ext uri="{FF2B5EF4-FFF2-40B4-BE49-F238E27FC236}">
                <a16:creationId xmlns:a16="http://schemas.microsoft.com/office/drawing/2014/main" id="{9D2E22A3-7409-1388-CB09-20447B18E5F5}"/>
              </a:ext>
            </a:extLst>
          </p:cNvPr>
          <p:cNvSpPr>
            <a:spLocks noGrp="1"/>
          </p:cNvSpPr>
          <p:nvPr>
            <p:ph type="body" sz="quarter" idx="45"/>
          </p:nvPr>
        </p:nvSpPr>
        <p:spPr>
          <a:xfrm>
            <a:off x="660400" y="4798989"/>
            <a:ext cx="4076245" cy="1436711"/>
          </a:xfrm>
          <a:prstGeom prst="rect">
            <a:avLst/>
          </a:prstGeom>
        </p:spPr>
        <p:txBody>
          <a:bodyPr vert="horz" lIns="91440" tIns="0" rIns="91440" bIns="0" rtlCol="0">
            <a:noAutofit/>
          </a:bodyPr>
          <a:lstStyle>
            <a:lvl1pPr>
              <a:defRPr lang="en-ID" sz="1600" b="0" dirty="0">
                <a:latin typeface="+mn-lt"/>
              </a:defRPr>
            </a:lvl1pPr>
          </a:lstStyle>
          <a:p>
            <a:pPr lvl="0"/>
            <a:r>
              <a:rPr lang="en-US"/>
              <a:t>Click to edit Master text styles</a:t>
            </a:r>
            <a:endParaRPr lang="en-ID"/>
          </a:p>
        </p:txBody>
      </p:sp>
      <p:sp>
        <p:nvSpPr>
          <p:cNvPr id="22" name="Text Placeholder 29">
            <a:extLst>
              <a:ext uri="{FF2B5EF4-FFF2-40B4-BE49-F238E27FC236}">
                <a16:creationId xmlns:a16="http://schemas.microsoft.com/office/drawing/2014/main" id="{885682CE-3409-CF5D-376A-67362ACECCBC}"/>
              </a:ext>
            </a:extLst>
          </p:cNvPr>
          <p:cNvSpPr>
            <a:spLocks noGrp="1"/>
          </p:cNvSpPr>
          <p:nvPr>
            <p:ph type="body" sz="quarter" idx="46"/>
          </p:nvPr>
        </p:nvSpPr>
        <p:spPr>
          <a:xfrm>
            <a:off x="7638506" y="592320"/>
            <a:ext cx="3428546" cy="323520"/>
          </a:xfrm>
          <a:prstGeom prst="rect">
            <a:avLst/>
          </a:prstGeom>
        </p:spPr>
        <p:txBody>
          <a:bodyPr vert="horz" lIns="91440" tIns="0" rIns="91440" bIns="0" rtlCol="0" anchor="ctr">
            <a:noAutofit/>
          </a:bodyPr>
          <a:lstStyle>
            <a:lvl1pPr>
              <a:defRPr lang="en-ID" sz="1800" dirty="0">
                <a:latin typeface="+mn-lt"/>
                <a:ea typeface="Calibri" panose="020F0502020204030204" pitchFamily="34" charset="0"/>
                <a:cs typeface="Calibri" panose="020F0502020204030204" pitchFamily="34" charset="0"/>
              </a:defRPr>
            </a:lvl1pPr>
          </a:lstStyle>
          <a:p>
            <a:pPr lvl="0"/>
            <a:r>
              <a:rPr lang="en-US"/>
              <a:t>Click to edit Master text styles</a:t>
            </a:r>
            <a:endParaRPr lang="en-ID"/>
          </a:p>
        </p:txBody>
      </p:sp>
      <p:sp>
        <p:nvSpPr>
          <p:cNvPr id="23" name="Text Placeholder 29">
            <a:extLst>
              <a:ext uri="{FF2B5EF4-FFF2-40B4-BE49-F238E27FC236}">
                <a16:creationId xmlns:a16="http://schemas.microsoft.com/office/drawing/2014/main" id="{F1C62454-2A01-8BA4-9C6F-189FDF0DD02F}"/>
              </a:ext>
            </a:extLst>
          </p:cNvPr>
          <p:cNvSpPr>
            <a:spLocks noGrp="1"/>
          </p:cNvSpPr>
          <p:nvPr>
            <p:ph type="body" sz="quarter" idx="47"/>
          </p:nvPr>
        </p:nvSpPr>
        <p:spPr>
          <a:xfrm>
            <a:off x="7638506" y="987839"/>
            <a:ext cx="3428546" cy="2265570"/>
          </a:xfrm>
          <a:prstGeom prst="rect">
            <a:avLst/>
          </a:prstGeom>
        </p:spPr>
        <p:txBody>
          <a:bodyPr vert="horz" lIns="91440" tIns="0" rIns="91440" bIns="0" rtlCol="0">
            <a:noAutofit/>
          </a:bodyPr>
          <a:lstStyle>
            <a:lvl1pPr>
              <a:defRPr lang="en-ID" sz="1600" b="0" dirty="0">
                <a:latin typeface="+mn-lt"/>
              </a:defRPr>
            </a:lvl1pPr>
          </a:lstStyle>
          <a:p>
            <a:pPr lvl="0"/>
            <a:r>
              <a:rPr lang="en-US"/>
              <a:t>Click to edit Master text styles</a:t>
            </a:r>
            <a:endParaRPr lang="en-ID"/>
          </a:p>
        </p:txBody>
      </p:sp>
    </p:spTree>
    <p:extLst>
      <p:ext uri="{BB962C8B-B14F-4D97-AF65-F5344CB8AC3E}">
        <p14:creationId xmlns:p14="http://schemas.microsoft.com/office/powerpoint/2010/main" val="3493927305"/>
      </p:ext>
    </p:extLst>
  </p:cSld>
  <p:clrMapOvr>
    <a:masterClrMapping/>
  </p:clrMapOvr>
  <p:extLst>
    <p:ext uri="{DCECCB84-F9BA-43D5-87BE-67443E8EF086}">
      <p15:sldGuideLst xmlns:p15="http://schemas.microsoft.com/office/powerpoint/2012/main"/>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 Text Boxes T22V2">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DB1BE-3A9D-7CBF-E94D-658AA964278F}"/>
              </a:ext>
            </a:extLst>
          </p:cNvPr>
          <p:cNvSpPr>
            <a:spLocks noGrp="1"/>
          </p:cNvSpPr>
          <p:nvPr>
            <p:ph type="title"/>
          </p:nvPr>
        </p:nvSpPr>
        <p:spPr>
          <a:xfrm>
            <a:off x="660401" y="584199"/>
            <a:ext cx="5435600" cy="2209122"/>
          </a:xfrm>
        </p:spPr>
        <p:txBody>
          <a:bodyPr anchor="b">
            <a:noAutofit/>
          </a:bodyPr>
          <a:lstStyle/>
          <a:p>
            <a:r>
              <a:rPr lang="en-US"/>
              <a:t>Click to edit Master title style</a:t>
            </a:r>
            <a:endParaRPr lang="en-ID"/>
          </a:p>
        </p:txBody>
      </p:sp>
      <p:sp>
        <p:nvSpPr>
          <p:cNvPr id="3" name="Footer Placeholder 2">
            <a:extLst>
              <a:ext uri="{FF2B5EF4-FFF2-40B4-BE49-F238E27FC236}">
                <a16:creationId xmlns:a16="http://schemas.microsoft.com/office/drawing/2014/main" id="{4092506F-2392-3DB3-2692-B1621653B6B6}"/>
              </a:ext>
            </a:extLst>
          </p:cNvPr>
          <p:cNvSpPr>
            <a:spLocks noGrp="1"/>
          </p:cNvSpPr>
          <p:nvPr>
            <p:ph type="ftr" sz="quarter" idx="10"/>
          </p:nvPr>
        </p:nvSpPr>
        <p:spPr/>
        <p:txBody>
          <a:bodyPr/>
          <a:lstStyle/>
          <a:p>
            <a:r>
              <a:rPr lang="en-US"/>
              <a:t>PRESENTATION TITLE</a:t>
            </a:r>
            <a:endParaRPr lang="en-ID"/>
          </a:p>
        </p:txBody>
      </p:sp>
      <p:sp>
        <p:nvSpPr>
          <p:cNvPr id="4" name="Slide Number Placeholder 3">
            <a:extLst>
              <a:ext uri="{FF2B5EF4-FFF2-40B4-BE49-F238E27FC236}">
                <a16:creationId xmlns:a16="http://schemas.microsoft.com/office/drawing/2014/main" id="{ED2BB592-4352-71AD-8AF9-A717FA1035A1}"/>
              </a:ext>
            </a:extLst>
          </p:cNvPr>
          <p:cNvSpPr>
            <a:spLocks noGrp="1"/>
          </p:cNvSpPr>
          <p:nvPr>
            <p:ph type="sldNum" sz="quarter" idx="11"/>
          </p:nvPr>
        </p:nvSpPr>
        <p:spPr/>
        <p:txBody>
          <a:bodyPr/>
          <a:lstStyle/>
          <a:p>
            <a:fld id="{5E0C3BBE-9543-48E5-A6E1-C646F9A01966}" type="slidenum">
              <a:rPr lang="en-ID" smtClean="0"/>
              <a:pPr/>
              <a:t>‹#›</a:t>
            </a:fld>
            <a:endParaRPr lang="en-ID"/>
          </a:p>
        </p:txBody>
      </p:sp>
      <p:sp>
        <p:nvSpPr>
          <p:cNvPr id="9" name="Picture Placeholder 3">
            <a:extLst>
              <a:ext uri="{FF2B5EF4-FFF2-40B4-BE49-F238E27FC236}">
                <a16:creationId xmlns:a16="http://schemas.microsoft.com/office/drawing/2014/main" id="{65BEA024-E389-52C5-1BE3-1EEF00B6C305}"/>
              </a:ext>
            </a:extLst>
          </p:cNvPr>
          <p:cNvSpPr>
            <a:spLocks noGrp="1"/>
          </p:cNvSpPr>
          <p:nvPr>
            <p:ph type="pic" sz="quarter" idx="32"/>
          </p:nvPr>
        </p:nvSpPr>
        <p:spPr>
          <a:xfrm>
            <a:off x="7818204" y="0"/>
            <a:ext cx="3057160" cy="3210120"/>
          </a:xfrm>
          <a:prstGeom prst="rect">
            <a:avLst/>
          </a:prstGeom>
        </p:spPr>
        <p:txBody>
          <a:bodyPr anchor="ctr">
            <a:normAutofit/>
          </a:bodyPr>
          <a:lstStyle>
            <a:lvl1pPr marL="0" indent="0" algn="ctr">
              <a:buNone/>
              <a:defRPr sz="800"/>
            </a:lvl1pPr>
          </a:lstStyle>
          <a:p>
            <a:endParaRPr lang="en-ID"/>
          </a:p>
        </p:txBody>
      </p:sp>
      <p:sp>
        <p:nvSpPr>
          <p:cNvPr id="6" name="Text Placeholder 29">
            <a:extLst>
              <a:ext uri="{FF2B5EF4-FFF2-40B4-BE49-F238E27FC236}">
                <a16:creationId xmlns:a16="http://schemas.microsoft.com/office/drawing/2014/main" id="{4C6926E2-057B-24BB-9F09-EDF6EC180408}"/>
              </a:ext>
            </a:extLst>
          </p:cNvPr>
          <p:cNvSpPr>
            <a:spLocks noGrp="1"/>
          </p:cNvSpPr>
          <p:nvPr>
            <p:ph type="body" sz="quarter" idx="15"/>
          </p:nvPr>
        </p:nvSpPr>
        <p:spPr>
          <a:xfrm>
            <a:off x="660401" y="3429000"/>
            <a:ext cx="3057160" cy="563679"/>
          </a:xfrm>
          <a:prstGeom prst="rect">
            <a:avLst/>
          </a:prstGeom>
        </p:spPr>
        <p:txBody>
          <a:bodyPr vert="horz" lIns="91440" tIns="0" rIns="91440" bIns="0" rtlCol="0" anchor="b">
            <a:noAutofit/>
          </a:bodyPr>
          <a:lstStyle>
            <a:lvl1pPr>
              <a:defRPr lang="en-ID" sz="1800" dirty="0">
                <a:latin typeface="+mn-lt"/>
                <a:ea typeface="Calibri" panose="020F0502020204030204" pitchFamily="34" charset="0"/>
                <a:cs typeface="Calibri" panose="020F0502020204030204" pitchFamily="34" charset="0"/>
              </a:defRPr>
            </a:lvl1pPr>
          </a:lstStyle>
          <a:p>
            <a:pPr lvl="0"/>
            <a:r>
              <a:rPr lang="en-US"/>
              <a:t>Click to edit Master text styles</a:t>
            </a:r>
            <a:endParaRPr lang="en-ID"/>
          </a:p>
        </p:txBody>
      </p:sp>
      <p:sp>
        <p:nvSpPr>
          <p:cNvPr id="7" name="Text Placeholder 29">
            <a:extLst>
              <a:ext uri="{FF2B5EF4-FFF2-40B4-BE49-F238E27FC236}">
                <a16:creationId xmlns:a16="http://schemas.microsoft.com/office/drawing/2014/main" id="{8C70CB2C-FDF1-9C28-6D50-747D948A15DA}"/>
              </a:ext>
            </a:extLst>
          </p:cNvPr>
          <p:cNvSpPr>
            <a:spLocks noGrp="1"/>
          </p:cNvSpPr>
          <p:nvPr>
            <p:ph type="body" sz="quarter" idx="17"/>
          </p:nvPr>
        </p:nvSpPr>
        <p:spPr>
          <a:xfrm>
            <a:off x="660401" y="4064678"/>
            <a:ext cx="3057160" cy="2171021"/>
          </a:xfrm>
          <a:prstGeom prst="rect">
            <a:avLst/>
          </a:prstGeom>
        </p:spPr>
        <p:txBody>
          <a:bodyPr vert="horz" lIns="91440" tIns="0" rIns="91440" bIns="0" rtlCol="0">
            <a:noAutofit/>
          </a:bodyPr>
          <a:lstStyle>
            <a:lvl1pPr>
              <a:defRPr lang="en-ID" sz="1600" b="0" dirty="0">
                <a:latin typeface="+mn-lt"/>
              </a:defRPr>
            </a:lvl1pPr>
          </a:lstStyle>
          <a:p>
            <a:pPr lvl="0"/>
            <a:r>
              <a:rPr lang="en-US"/>
              <a:t>Click to edit Master text styles</a:t>
            </a:r>
            <a:endParaRPr lang="en-ID"/>
          </a:p>
        </p:txBody>
      </p:sp>
      <p:sp>
        <p:nvSpPr>
          <p:cNvPr id="8" name="Text Placeholder 29">
            <a:extLst>
              <a:ext uri="{FF2B5EF4-FFF2-40B4-BE49-F238E27FC236}">
                <a16:creationId xmlns:a16="http://schemas.microsoft.com/office/drawing/2014/main" id="{939478F3-B397-020B-333B-1E3EB2F05B11}"/>
              </a:ext>
            </a:extLst>
          </p:cNvPr>
          <p:cNvSpPr>
            <a:spLocks noGrp="1"/>
          </p:cNvSpPr>
          <p:nvPr>
            <p:ph type="body" sz="quarter" idx="33"/>
          </p:nvPr>
        </p:nvSpPr>
        <p:spPr>
          <a:xfrm>
            <a:off x="4239303" y="3429000"/>
            <a:ext cx="3057160" cy="563679"/>
          </a:xfrm>
          <a:prstGeom prst="rect">
            <a:avLst/>
          </a:prstGeom>
        </p:spPr>
        <p:txBody>
          <a:bodyPr vert="horz" lIns="91440" tIns="0" rIns="91440" bIns="0" rtlCol="0" anchor="b">
            <a:noAutofit/>
          </a:bodyPr>
          <a:lstStyle>
            <a:lvl1pPr>
              <a:defRPr lang="en-ID" sz="1800" dirty="0">
                <a:latin typeface="+mn-lt"/>
                <a:ea typeface="Calibri" panose="020F0502020204030204" pitchFamily="34" charset="0"/>
                <a:cs typeface="Calibri" panose="020F0502020204030204" pitchFamily="34" charset="0"/>
              </a:defRPr>
            </a:lvl1pPr>
          </a:lstStyle>
          <a:p>
            <a:pPr lvl="0"/>
            <a:r>
              <a:rPr lang="en-US"/>
              <a:t>Click to edit Master text styles</a:t>
            </a:r>
            <a:endParaRPr lang="en-ID"/>
          </a:p>
        </p:txBody>
      </p:sp>
      <p:sp>
        <p:nvSpPr>
          <p:cNvPr id="10" name="Text Placeholder 29">
            <a:extLst>
              <a:ext uri="{FF2B5EF4-FFF2-40B4-BE49-F238E27FC236}">
                <a16:creationId xmlns:a16="http://schemas.microsoft.com/office/drawing/2014/main" id="{EC7E61EC-E13C-8BE7-637B-3908FD1848F8}"/>
              </a:ext>
            </a:extLst>
          </p:cNvPr>
          <p:cNvSpPr>
            <a:spLocks noGrp="1"/>
          </p:cNvSpPr>
          <p:nvPr>
            <p:ph type="body" sz="quarter" idx="34"/>
          </p:nvPr>
        </p:nvSpPr>
        <p:spPr>
          <a:xfrm>
            <a:off x="4239303" y="4064678"/>
            <a:ext cx="3057160" cy="2171021"/>
          </a:xfrm>
          <a:prstGeom prst="rect">
            <a:avLst/>
          </a:prstGeom>
        </p:spPr>
        <p:txBody>
          <a:bodyPr vert="horz" lIns="91440" tIns="0" rIns="91440" bIns="0" rtlCol="0">
            <a:noAutofit/>
          </a:bodyPr>
          <a:lstStyle>
            <a:lvl1pPr>
              <a:defRPr lang="en-ID" sz="1600" b="0" dirty="0">
                <a:latin typeface="+mn-lt"/>
              </a:defRPr>
            </a:lvl1pPr>
          </a:lstStyle>
          <a:p>
            <a:pPr lvl="0"/>
            <a:r>
              <a:rPr lang="en-US"/>
              <a:t>Click to edit Master text styles</a:t>
            </a:r>
            <a:endParaRPr lang="en-ID"/>
          </a:p>
        </p:txBody>
      </p:sp>
      <p:sp>
        <p:nvSpPr>
          <p:cNvPr id="14" name="Text Placeholder 29">
            <a:extLst>
              <a:ext uri="{FF2B5EF4-FFF2-40B4-BE49-F238E27FC236}">
                <a16:creationId xmlns:a16="http://schemas.microsoft.com/office/drawing/2014/main" id="{7A3D594E-716B-6E84-CD33-CB81544BBA7B}"/>
              </a:ext>
            </a:extLst>
          </p:cNvPr>
          <p:cNvSpPr>
            <a:spLocks noGrp="1"/>
          </p:cNvSpPr>
          <p:nvPr>
            <p:ph type="body" sz="quarter" idx="35"/>
          </p:nvPr>
        </p:nvSpPr>
        <p:spPr>
          <a:xfrm>
            <a:off x="7818204" y="3429000"/>
            <a:ext cx="3057160" cy="563679"/>
          </a:xfrm>
          <a:prstGeom prst="rect">
            <a:avLst/>
          </a:prstGeom>
        </p:spPr>
        <p:txBody>
          <a:bodyPr vert="horz" lIns="91440" tIns="0" rIns="91440" bIns="0" rtlCol="0" anchor="b">
            <a:noAutofit/>
          </a:bodyPr>
          <a:lstStyle>
            <a:lvl1pPr>
              <a:defRPr lang="en-ID" sz="1800" dirty="0">
                <a:latin typeface="+mn-lt"/>
                <a:ea typeface="Calibri" panose="020F0502020204030204" pitchFamily="34" charset="0"/>
                <a:cs typeface="Calibri" panose="020F0502020204030204" pitchFamily="34" charset="0"/>
              </a:defRPr>
            </a:lvl1pPr>
          </a:lstStyle>
          <a:p>
            <a:pPr lvl="0"/>
            <a:r>
              <a:rPr lang="en-US"/>
              <a:t>Click to edit Master text styles</a:t>
            </a:r>
            <a:endParaRPr lang="en-ID"/>
          </a:p>
        </p:txBody>
      </p:sp>
      <p:sp>
        <p:nvSpPr>
          <p:cNvPr id="17" name="Text Placeholder 29">
            <a:extLst>
              <a:ext uri="{FF2B5EF4-FFF2-40B4-BE49-F238E27FC236}">
                <a16:creationId xmlns:a16="http://schemas.microsoft.com/office/drawing/2014/main" id="{E654CA7C-088F-947F-1D23-51BA3AEABEE6}"/>
              </a:ext>
            </a:extLst>
          </p:cNvPr>
          <p:cNvSpPr>
            <a:spLocks noGrp="1"/>
          </p:cNvSpPr>
          <p:nvPr>
            <p:ph type="body" sz="quarter" idx="36"/>
          </p:nvPr>
        </p:nvSpPr>
        <p:spPr>
          <a:xfrm>
            <a:off x="7818204" y="4064678"/>
            <a:ext cx="3057160" cy="2171021"/>
          </a:xfrm>
          <a:prstGeom prst="rect">
            <a:avLst/>
          </a:prstGeom>
        </p:spPr>
        <p:txBody>
          <a:bodyPr vert="horz" lIns="91440" tIns="0" rIns="91440" bIns="0" rtlCol="0">
            <a:noAutofit/>
          </a:bodyPr>
          <a:lstStyle>
            <a:lvl1pPr>
              <a:defRPr lang="en-ID" sz="1600" b="0" dirty="0">
                <a:latin typeface="+mn-lt"/>
              </a:defRPr>
            </a:lvl1pPr>
          </a:lstStyle>
          <a:p>
            <a:pPr lvl="0"/>
            <a:r>
              <a:rPr lang="en-US"/>
              <a:t>Click to edit Master text styles</a:t>
            </a:r>
            <a:endParaRPr lang="en-ID"/>
          </a:p>
        </p:txBody>
      </p:sp>
    </p:spTree>
    <p:extLst>
      <p:ext uri="{BB962C8B-B14F-4D97-AF65-F5344CB8AC3E}">
        <p14:creationId xmlns:p14="http://schemas.microsoft.com/office/powerpoint/2010/main" val="3101029933"/>
      </p:ext>
    </p:extLst>
  </p:cSld>
  <p:clrMapOvr>
    <a:masterClrMapping/>
  </p:clrMapOvr>
  <p:extLst>
    <p:ext uri="{DCECCB84-F9BA-43D5-87BE-67443E8EF086}">
      <p15:sldGuideLst xmlns:p15="http://schemas.microsoft.com/office/powerpoint/2012/main"/>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3 Text Boxes T22V3">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092506F-2392-3DB3-2692-B1621653B6B6}"/>
              </a:ext>
            </a:extLst>
          </p:cNvPr>
          <p:cNvSpPr>
            <a:spLocks noGrp="1"/>
          </p:cNvSpPr>
          <p:nvPr>
            <p:ph type="ftr" sz="quarter" idx="10"/>
          </p:nvPr>
        </p:nvSpPr>
        <p:spPr/>
        <p:txBody>
          <a:bodyPr/>
          <a:lstStyle/>
          <a:p>
            <a:r>
              <a:rPr lang="en-US"/>
              <a:t>PRESENTATION TITLE</a:t>
            </a:r>
            <a:endParaRPr lang="en-ID"/>
          </a:p>
        </p:txBody>
      </p:sp>
      <p:sp>
        <p:nvSpPr>
          <p:cNvPr id="4" name="Slide Number Placeholder 3">
            <a:extLst>
              <a:ext uri="{FF2B5EF4-FFF2-40B4-BE49-F238E27FC236}">
                <a16:creationId xmlns:a16="http://schemas.microsoft.com/office/drawing/2014/main" id="{ED2BB592-4352-71AD-8AF9-A717FA1035A1}"/>
              </a:ext>
            </a:extLst>
          </p:cNvPr>
          <p:cNvSpPr>
            <a:spLocks noGrp="1"/>
          </p:cNvSpPr>
          <p:nvPr>
            <p:ph type="sldNum" sz="quarter" idx="11"/>
          </p:nvPr>
        </p:nvSpPr>
        <p:spPr/>
        <p:txBody>
          <a:bodyPr/>
          <a:lstStyle/>
          <a:p>
            <a:fld id="{5E0C3BBE-9543-48E5-A6E1-C646F9A01966}" type="slidenum">
              <a:rPr lang="en-ID" smtClean="0"/>
              <a:pPr/>
              <a:t>‹#›</a:t>
            </a:fld>
            <a:endParaRPr lang="en-ID"/>
          </a:p>
        </p:txBody>
      </p:sp>
      <p:sp>
        <p:nvSpPr>
          <p:cNvPr id="2" name="Title 1">
            <a:extLst>
              <a:ext uri="{FF2B5EF4-FFF2-40B4-BE49-F238E27FC236}">
                <a16:creationId xmlns:a16="http://schemas.microsoft.com/office/drawing/2014/main" id="{EA7DB1BE-3A9D-7CBF-E94D-658AA964278F}"/>
              </a:ext>
            </a:extLst>
          </p:cNvPr>
          <p:cNvSpPr>
            <a:spLocks noGrp="1"/>
          </p:cNvSpPr>
          <p:nvPr>
            <p:ph type="title"/>
          </p:nvPr>
        </p:nvSpPr>
        <p:spPr>
          <a:xfrm>
            <a:off x="660399" y="584200"/>
            <a:ext cx="9879497" cy="1047291"/>
          </a:xfrm>
        </p:spPr>
        <p:txBody>
          <a:bodyPr anchor="ctr">
            <a:noAutofit/>
          </a:bodyPr>
          <a:lstStyle>
            <a:lvl1pPr algn="l">
              <a:defRPr/>
            </a:lvl1pPr>
          </a:lstStyle>
          <a:p>
            <a:r>
              <a:rPr lang="en-US"/>
              <a:t>Click to edit Master title style</a:t>
            </a:r>
            <a:endParaRPr lang="en-ID"/>
          </a:p>
        </p:txBody>
      </p:sp>
      <p:sp>
        <p:nvSpPr>
          <p:cNvPr id="5" name="Text Placeholder 29">
            <a:extLst>
              <a:ext uri="{FF2B5EF4-FFF2-40B4-BE49-F238E27FC236}">
                <a16:creationId xmlns:a16="http://schemas.microsoft.com/office/drawing/2014/main" id="{6A8F85CA-690B-855F-E33D-ED62D4001F70}"/>
              </a:ext>
            </a:extLst>
          </p:cNvPr>
          <p:cNvSpPr>
            <a:spLocks noGrp="1"/>
          </p:cNvSpPr>
          <p:nvPr>
            <p:ph type="body" sz="quarter" idx="15"/>
          </p:nvPr>
        </p:nvSpPr>
        <p:spPr>
          <a:xfrm>
            <a:off x="660400" y="2143660"/>
            <a:ext cx="3022337" cy="323520"/>
          </a:xfrm>
          <a:prstGeom prst="rect">
            <a:avLst/>
          </a:prstGeom>
          <a:solidFill>
            <a:schemeClr val="bg1">
              <a:lumMod val="95000"/>
            </a:schemeClr>
          </a:solidFill>
        </p:spPr>
        <p:txBody>
          <a:bodyPr vert="horz" lIns="90000" tIns="0" rIns="90000" bIns="0" rtlCol="0" anchor="ctr">
            <a:noAutofit/>
          </a:bodyPr>
          <a:lstStyle>
            <a:lvl1pPr>
              <a:defRPr lang="en-ID" sz="1800" dirty="0">
                <a:latin typeface="+mn-lt"/>
                <a:ea typeface="Calibri" panose="020F0502020204030204" pitchFamily="34" charset="0"/>
                <a:cs typeface="Calibri" panose="020F0502020204030204" pitchFamily="34" charset="0"/>
              </a:defRPr>
            </a:lvl1pPr>
          </a:lstStyle>
          <a:p>
            <a:pPr lvl="0"/>
            <a:r>
              <a:rPr lang="en-US"/>
              <a:t>Click to edit Master text</a:t>
            </a:r>
            <a:endParaRPr lang="en-ID"/>
          </a:p>
        </p:txBody>
      </p:sp>
      <p:sp>
        <p:nvSpPr>
          <p:cNvPr id="6" name="Text Placeholder 29">
            <a:extLst>
              <a:ext uri="{FF2B5EF4-FFF2-40B4-BE49-F238E27FC236}">
                <a16:creationId xmlns:a16="http://schemas.microsoft.com/office/drawing/2014/main" id="{8C32BE55-15CD-D1D1-F1AA-659169BAFFB1}"/>
              </a:ext>
            </a:extLst>
          </p:cNvPr>
          <p:cNvSpPr>
            <a:spLocks noGrp="1"/>
          </p:cNvSpPr>
          <p:nvPr>
            <p:ph type="body" sz="quarter" idx="17"/>
          </p:nvPr>
        </p:nvSpPr>
        <p:spPr>
          <a:xfrm>
            <a:off x="660400" y="2539180"/>
            <a:ext cx="3022337" cy="3696520"/>
          </a:xfrm>
          <a:prstGeom prst="rect">
            <a:avLst/>
          </a:prstGeom>
          <a:solidFill>
            <a:schemeClr val="bg1">
              <a:lumMod val="95000"/>
            </a:schemeClr>
          </a:solidFill>
        </p:spPr>
        <p:txBody>
          <a:bodyPr vert="horz" lIns="91440" tIns="0" rIns="91440" bIns="0" rtlCol="0">
            <a:noAutofit/>
          </a:bodyPr>
          <a:lstStyle>
            <a:lvl1pPr>
              <a:defRPr lang="en-ID" sz="1600" b="0" dirty="0">
                <a:latin typeface="+mn-lt"/>
              </a:defRPr>
            </a:lvl1pPr>
          </a:lstStyle>
          <a:p>
            <a:pPr lvl="0"/>
            <a:r>
              <a:rPr lang="en-US"/>
              <a:t>Click to edit Master text styles</a:t>
            </a:r>
            <a:endParaRPr lang="en-ID"/>
          </a:p>
        </p:txBody>
      </p:sp>
      <p:sp>
        <p:nvSpPr>
          <p:cNvPr id="7" name="Text Placeholder 29">
            <a:extLst>
              <a:ext uri="{FF2B5EF4-FFF2-40B4-BE49-F238E27FC236}">
                <a16:creationId xmlns:a16="http://schemas.microsoft.com/office/drawing/2014/main" id="{3DC64965-40A3-81BA-41A8-773D58287901}"/>
              </a:ext>
            </a:extLst>
          </p:cNvPr>
          <p:cNvSpPr>
            <a:spLocks noGrp="1"/>
          </p:cNvSpPr>
          <p:nvPr>
            <p:ph type="body" sz="quarter" idx="48"/>
          </p:nvPr>
        </p:nvSpPr>
        <p:spPr>
          <a:xfrm>
            <a:off x="4079875" y="2143660"/>
            <a:ext cx="3022337" cy="323520"/>
          </a:xfrm>
          <a:prstGeom prst="rect">
            <a:avLst/>
          </a:prstGeom>
          <a:solidFill>
            <a:schemeClr val="bg1">
              <a:lumMod val="95000"/>
            </a:schemeClr>
          </a:solidFill>
        </p:spPr>
        <p:txBody>
          <a:bodyPr vert="horz" lIns="90000" tIns="0" rIns="90000" bIns="0" rtlCol="0" anchor="ctr">
            <a:noAutofit/>
          </a:bodyPr>
          <a:lstStyle>
            <a:lvl1pPr>
              <a:defRPr lang="en-ID" sz="1800" dirty="0">
                <a:latin typeface="+mn-lt"/>
                <a:ea typeface="Calibri" panose="020F0502020204030204" pitchFamily="34" charset="0"/>
                <a:cs typeface="Calibri" panose="020F0502020204030204" pitchFamily="34" charset="0"/>
              </a:defRPr>
            </a:lvl1pPr>
          </a:lstStyle>
          <a:p>
            <a:pPr lvl="0"/>
            <a:r>
              <a:rPr lang="en-US"/>
              <a:t>Click to edit Master text</a:t>
            </a:r>
            <a:endParaRPr lang="en-ID"/>
          </a:p>
        </p:txBody>
      </p:sp>
      <p:sp>
        <p:nvSpPr>
          <p:cNvPr id="8" name="Text Placeholder 29">
            <a:extLst>
              <a:ext uri="{FF2B5EF4-FFF2-40B4-BE49-F238E27FC236}">
                <a16:creationId xmlns:a16="http://schemas.microsoft.com/office/drawing/2014/main" id="{7A07F7C1-5F6F-194D-47DC-746BC04AA8C7}"/>
              </a:ext>
            </a:extLst>
          </p:cNvPr>
          <p:cNvSpPr>
            <a:spLocks noGrp="1"/>
          </p:cNvSpPr>
          <p:nvPr>
            <p:ph type="body" sz="quarter" idx="49"/>
          </p:nvPr>
        </p:nvSpPr>
        <p:spPr>
          <a:xfrm>
            <a:off x="4079875" y="2539180"/>
            <a:ext cx="3022337" cy="3696520"/>
          </a:xfrm>
          <a:prstGeom prst="rect">
            <a:avLst/>
          </a:prstGeom>
          <a:solidFill>
            <a:schemeClr val="bg1">
              <a:lumMod val="95000"/>
            </a:schemeClr>
          </a:solidFill>
        </p:spPr>
        <p:txBody>
          <a:bodyPr vert="horz" lIns="91440" tIns="0" rIns="91440" bIns="0" rtlCol="0">
            <a:noAutofit/>
          </a:bodyPr>
          <a:lstStyle>
            <a:lvl1pPr>
              <a:defRPr lang="en-ID" sz="1600" b="0" dirty="0">
                <a:latin typeface="+mn-lt"/>
              </a:defRPr>
            </a:lvl1pPr>
          </a:lstStyle>
          <a:p>
            <a:pPr lvl="0"/>
            <a:r>
              <a:rPr lang="en-US"/>
              <a:t>Click to edit Master text styles</a:t>
            </a:r>
            <a:endParaRPr lang="en-ID"/>
          </a:p>
        </p:txBody>
      </p:sp>
      <p:sp>
        <p:nvSpPr>
          <p:cNvPr id="12" name="Text Placeholder 29">
            <a:extLst>
              <a:ext uri="{FF2B5EF4-FFF2-40B4-BE49-F238E27FC236}">
                <a16:creationId xmlns:a16="http://schemas.microsoft.com/office/drawing/2014/main" id="{FEA0C16E-2DD2-9578-7AFE-024A81AEEAA5}"/>
              </a:ext>
            </a:extLst>
          </p:cNvPr>
          <p:cNvSpPr>
            <a:spLocks noGrp="1"/>
          </p:cNvSpPr>
          <p:nvPr>
            <p:ph type="body" sz="quarter" idx="50"/>
          </p:nvPr>
        </p:nvSpPr>
        <p:spPr>
          <a:xfrm>
            <a:off x="7499350" y="2143660"/>
            <a:ext cx="3022337" cy="323520"/>
          </a:xfrm>
          <a:prstGeom prst="rect">
            <a:avLst/>
          </a:prstGeom>
          <a:solidFill>
            <a:schemeClr val="accent1"/>
          </a:solidFill>
        </p:spPr>
        <p:txBody>
          <a:bodyPr vert="horz" lIns="90000" tIns="0" rIns="90000" bIns="0" rtlCol="0" anchor="ctr">
            <a:noAutofit/>
          </a:bodyPr>
          <a:lstStyle>
            <a:lvl1pPr>
              <a:defRPr lang="en-ID" sz="1800" dirty="0">
                <a:solidFill>
                  <a:schemeClr val="bg1"/>
                </a:solidFill>
                <a:latin typeface="+mn-lt"/>
                <a:ea typeface="Calibri" panose="020F0502020204030204" pitchFamily="34" charset="0"/>
                <a:cs typeface="Calibri" panose="020F0502020204030204" pitchFamily="34" charset="0"/>
              </a:defRPr>
            </a:lvl1pPr>
          </a:lstStyle>
          <a:p>
            <a:pPr lvl="0"/>
            <a:r>
              <a:rPr lang="en-US"/>
              <a:t>Click to edit Master text</a:t>
            </a:r>
            <a:endParaRPr lang="en-ID"/>
          </a:p>
        </p:txBody>
      </p:sp>
      <p:sp>
        <p:nvSpPr>
          <p:cNvPr id="13" name="Text Placeholder 29">
            <a:extLst>
              <a:ext uri="{FF2B5EF4-FFF2-40B4-BE49-F238E27FC236}">
                <a16:creationId xmlns:a16="http://schemas.microsoft.com/office/drawing/2014/main" id="{31EC2BD8-993C-1014-C7E6-DA6624E90F0F}"/>
              </a:ext>
            </a:extLst>
          </p:cNvPr>
          <p:cNvSpPr>
            <a:spLocks noGrp="1"/>
          </p:cNvSpPr>
          <p:nvPr>
            <p:ph type="body" sz="quarter" idx="51"/>
          </p:nvPr>
        </p:nvSpPr>
        <p:spPr>
          <a:xfrm>
            <a:off x="7499350" y="2539180"/>
            <a:ext cx="3022337" cy="3696520"/>
          </a:xfrm>
          <a:prstGeom prst="rect">
            <a:avLst/>
          </a:prstGeom>
          <a:solidFill>
            <a:schemeClr val="accent1"/>
          </a:solidFill>
        </p:spPr>
        <p:txBody>
          <a:bodyPr vert="horz" lIns="91440" tIns="0" rIns="91440" bIns="0" rtlCol="0">
            <a:noAutofit/>
          </a:bodyPr>
          <a:lstStyle>
            <a:lvl1pPr>
              <a:defRPr lang="en-ID" sz="1600" b="0" dirty="0">
                <a:solidFill>
                  <a:schemeClr val="bg1"/>
                </a:solidFill>
                <a:latin typeface="+mn-lt"/>
              </a:defRPr>
            </a:lvl1pPr>
          </a:lstStyle>
          <a:p>
            <a:pPr lvl="0"/>
            <a:r>
              <a:rPr lang="en-US"/>
              <a:t>Click to edit Master text styles</a:t>
            </a:r>
            <a:endParaRPr lang="en-ID"/>
          </a:p>
        </p:txBody>
      </p:sp>
    </p:spTree>
    <p:extLst>
      <p:ext uri="{BB962C8B-B14F-4D97-AF65-F5344CB8AC3E}">
        <p14:creationId xmlns:p14="http://schemas.microsoft.com/office/powerpoint/2010/main" val="570538061"/>
      </p:ext>
    </p:extLst>
  </p:cSld>
  <p:clrMapOvr>
    <a:masterClrMapping/>
  </p:clrMapOvr>
  <p:extLst>
    <p:ext uri="{DCECCB84-F9BA-43D5-87BE-67443E8EF086}">
      <p15:sldGuideLst xmlns:p15="http://schemas.microsoft.com/office/powerpoint/2012/main"/>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4 Text Boxes T23V1">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092506F-2392-3DB3-2692-B1621653B6B6}"/>
              </a:ext>
            </a:extLst>
          </p:cNvPr>
          <p:cNvSpPr>
            <a:spLocks noGrp="1"/>
          </p:cNvSpPr>
          <p:nvPr>
            <p:ph type="ftr" sz="quarter" idx="10"/>
          </p:nvPr>
        </p:nvSpPr>
        <p:spPr/>
        <p:txBody>
          <a:bodyPr/>
          <a:lstStyle/>
          <a:p>
            <a:r>
              <a:rPr lang="en-US"/>
              <a:t>PRESENTATION TITLE</a:t>
            </a:r>
            <a:endParaRPr lang="en-ID"/>
          </a:p>
        </p:txBody>
      </p:sp>
      <p:sp>
        <p:nvSpPr>
          <p:cNvPr id="4" name="Slide Number Placeholder 3">
            <a:extLst>
              <a:ext uri="{FF2B5EF4-FFF2-40B4-BE49-F238E27FC236}">
                <a16:creationId xmlns:a16="http://schemas.microsoft.com/office/drawing/2014/main" id="{ED2BB592-4352-71AD-8AF9-A717FA1035A1}"/>
              </a:ext>
            </a:extLst>
          </p:cNvPr>
          <p:cNvSpPr>
            <a:spLocks noGrp="1"/>
          </p:cNvSpPr>
          <p:nvPr>
            <p:ph type="sldNum" sz="quarter" idx="11"/>
          </p:nvPr>
        </p:nvSpPr>
        <p:spPr/>
        <p:txBody>
          <a:bodyPr/>
          <a:lstStyle/>
          <a:p>
            <a:fld id="{5E0C3BBE-9543-48E5-A6E1-C646F9A01966}" type="slidenum">
              <a:rPr lang="en-ID" smtClean="0"/>
              <a:pPr/>
              <a:t>‹#›</a:t>
            </a:fld>
            <a:endParaRPr lang="en-ID"/>
          </a:p>
        </p:txBody>
      </p:sp>
      <p:sp>
        <p:nvSpPr>
          <p:cNvPr id="2" name="Title 1">
            <a:extLst>
              <a:ext uri="{FF2B5EF4-FFF2-40B4-BE49-F238E27FC236}">
                <a16:creationId xmlns:a16="http://schemas.microsoft.com/office/drawing/2014/main" id="{EA7DB1BE-3A9D-7CBF-E94D-658AA964278F}"/>
              </a:ext>
            </a:extLst>
          </p:cNvPr>
          <p:cNvSpPr>
            <a:spLocks noGrp="1"/>
          </p:cNvSpPr>
          <p:nvPr>
            <p:ph type="title"/>
          </p:nvPr>
        </p:nvSpPr>
        <p:spPr>
          <a:xfrm>
            <a:off x="660401" y="584200"/>
            <a:ext cx="9879496" cy="1047291"/>
          </a:xfrm>
        </p:spPr>
        <p:txBody>
          <a:bodyPr anchor="ctr">
            <a:noAutofit/>
          </a:bodyPr>
          <a:lstStyle>
            <a:lvl1pPr algn="l">
              <a:defRPr/>
            </a:lvl1pPr>
          </a:lstStyle>
          <a:p>
            <a:r>
              <a:rPr lang="en-US"/>
              <a:t>Click to edit Master title style</a:t>
            </a:r>
            <a:endParaRPr lang="en-ID"/>
          </a:p>
        </p:txBody>
      </p:sp>
      <p:sp>
        <p:nvSpPr>
          <p:cNvPr id="9" name="Text Placeholder 29">
            <a:extLst>
              <a:ext uri="{FF2B5EF4-FFF2-40B4-BE49-F238E27FC236}">
                <a16:creationId xmlns:a16="http://schemas.microsoft.com/office/drawing/2014/main" id="{91D80008-540D-EB1F-3D11-79123CD88B54}"/>
              </a:ext>
            </a:extLst>
          </p:cNvPr>
          <p:cNvSpPr>
            <a:spLocks noGrp="1"/>
          </p:cNvSpPr>
          <p:nvPr>
            <p:ph type="body" sz="quarter" idx="15"/>
          </p:nvPr>
        </p:nvSpPr>
        <p:spPr>
          <a:xfrm>
            <a:off x="660400" y="1809566"/>
            <a:ext cx="4458855" cy="563679"/>
          </a:xfrm>
          <a:prstGeom prst="rect">
            <a:avLst/>
          </a:prstGeom>
        </p:spPr>
        <p:txBody>
          <a:bodyPr vert="horz" lIns="91440" tIns="0" rIns="91440" bIns="0" rtlCol="0" anchor="b">
            <a:noAutofit/>
          </a:bodyPr>
          <a:lstStyle>
            <a:lvl1pPr>
              <a:defRPr lang="en-ID" sz="1800" dirty="0">
                <a:latin typeface="+mn-lt"/>
                <a:ea typeface="Calibri" panose="020F0502020204030204" pitchFamily="34" charset="0"/>
                <a:cs typeface="Calibri" panose="020F0502020204030204" pitchFamily="34" charset="0"/>
              </a:defRPr>
            </a:lvl1pPr>
          </a:lstStyle>
          <a:p>
            <a:pPr lvl="0"/>
            <a:r>
              <a:rPr lang="en-US"/>
              <a:t>Click to edit Master text styles</a:t>
            </a:r>
            <a:endParaRPr lang="en-ID"/>
          </a:p>
        </p:txBody>
      </p:sp>
      <p:sp>
        <p:nvSpPr>
          <p:cNvPr id="10" name="Text Placeholder 29">
            <a:extLst>
              <a:ext uri="{FF2B5EF4-FFF2-40B4-BE49-F238E27FC236}">
                <a16:creationId xmlns:a16="http://schemas.microsoft.com/office/drawing/2014/main" id="{CC1C5D28-1297-B748-16B1-4C999268E657}"/>
              </a:ext>
            </a:extLst>
          </p:cNvPr>
          <p:cNvSpPr>
            <a:spLocks noGrp="1"/>
          </p:cNvSpPr>
          <p:nvPr>
            <p:ph type="body" sz="quarter" idx="17"/>
          </p:nvPr>
        </p:nvSpPr>
        <p:spPr>
          <a:xfrm>
            <a:off x="660400" y="2445245"/>
            <a:ext cx="4458855" cy="1494826"/>
          </a:xfrm>
          <a:prstGeom prst="rect">
            <a:avLst/>
          </a:prstGeom>
        </p:spPr>
        <p:txBody>
          <a:bodyPr vert="horz" lIns="91440" tIns="0" rIns="91440" bIns="0" rtlCol="0">
            <a:noAutofit/>
          </a:bodyPr>
          <a:lstStyle>
            <a:lvl1pPr>
              <a:defRPr lang="en-ID" sz="1600" b="0" dirty="0">
                <a:latin typeface="+mn-lt"/>
              </a:defRPr>
            </a:lvl1pPr>
          </a:lstStyle>
          <a:p>
            <a:pPr lvl="0"/>
            <a:r>
              <a:rPr lang="en-US"/>
              <a:t>Click to edit Master text styles</a:t>
            </a:r>
            <a:endParaRPr lang="en-ID"/>
          </a:p>
        </p:txBody>
      </p:sp>
      <p:sp>
        <p:nvSpPr>
          <p:cNvPr id="18" name="Text Placeholder 29">
            <a:extLst>
              <a:ext uri="{FF2B5EF4-FFF2-40B4-BE49-F238E27FC236}">
                <a16:creationId xmlns:a16="http://schemas.microsoft.com/office/drawing/2014/main" id="{C4988CBA-164A-58A3-0339-4B04C2DDE5CE}"/>
              </a:ext>
            </a:extLst>
          </p:cNvPr>
          <p:cNvSpPr>
            <a:spLocks noGrp="1"/>
          </p:cNvSpPr>
          <p:nvPr>
            <p:ph type="body" sz="quarter" idx="18"/>
          </p:nvPr>
        </p:nvSpPr>
        <p:spPr>
          <a:xfrm>
            <a:off x="6081042" y="1809566"/>
            <a:ext cx="4458855" cy="563679"/>
          </a:xfrm>
          <a:prstGeom prst="rect">
            <a:avLst/>
          </a:prstGeom>
        </p:spPr>
        <p:txBody>
          <a:bodyPr vert="horz" lIns="91440" tIns="0" rIns="91440" bIns="0" rtlCol="0" anchor="b">
            <a:noAutofit/>
          </a:bodyPr>
          <a:lstStyle>
            <a:lvl1pPr>
              <a:defRPr lang="en-ID" sz="1800" dirty="0">
                <a:latin typeface="+mn-lt"/>
                <a:ea typeface="Calibri" panose="020F0502020204030204" pitchFamily="34" charset="0"/>
                <a:cs typeface="Calibri" panose="020F0502020204030204" pitchFamily="34" charset="0"/>
              </a:defRPr>
            </a:lvl1pPr>
          </a:lstStyle>
          <a:p>
            <a:pPr lvl="0"/>
            <a:r>
              <a:rPr lang="en-US"/>
              <a:t>Click to edit Master text styles</a:t>
            </a:r>
            <a:endParaRPr lang="en-ID"/>
          </a:p>
        </p:txBody>
      </p:sp>
      <p:sp>
        <p:nvSpPr>
          <p:cNvPr id="19" name="Text Placeholder 29">
            <a:extLst>
              <a:ext uri="{FF2B5EF4-FFF2-40B4-BE49-F238E27FC236}">
                <a16:creationId xmlns:a16="http://schemas.microsoft.com/office/drawing/2014/main" id="{04675851-02F7-B81A-31FB-3E1E94EC3DDD}"/>
              </a:ext>
            </a:extLst>
          </p:cNvPr>
          <p:cNvSpPr>
            <a:spLocks noGrp="1"/>
          </p:cNvSpPr>
          <p:nvPr>
            <p:ph type="body" sz="quarter" idx="19"/>
          </p:nvPr>
        </p:nvSpPr>
        <p:spPr>
          <a:xfrm>
            <a:off x="6081042" y="2445245"/>
            <a:ext cx="4458855" cy="1494826"/>
          </a:xfrm>
          <a:prstGeom prst="rect">
            <a:avLst/>
          </a:prstGeom>
        </p:spPr>
        <p:txBody>
          <a:bodyPr vert="horz" lIns="91440" tIns="0" rIns="91440" bIns="0" rtlCol="0">
            <a:noAutofit/>
          </a:bodyPr>
          <a:lstStyle>
            <a:lvl1pPr>
              <a:defRPr lang="en-ID" sz="1600" b="0" dirty="0">
                <a:latin typeface="+mn-lt"/>
              </a:defRPr>
            </a:lvl1pPr>
          </a:lstStyle>
          <a:p>
            <a:pPr lvl="0"/>
            <a:r>
              <a:rPr lang="en-US"/>
              <a:t>Click to edit Master text styles</a:t>
            </a:r>
            <a:endParaRPr lang="en-ID"/>
          </a:p>
        </p:txBody>
      </p:sp>
      <p:sp>
        <p:nvSpPr>
          <p:cNvPr id="20" name="Text Placeholder 29">
            <a:extLst>
              <a:ext uri="{FF2B5EF4-FFF2-40B4-BE49-F238E27FC236}">
                <a16:creationId xmlns:a16="http://schemas.microsoft.com/office/drawing/2014/main" id="{16D10960-C83A-CE07-0D11-0263D4FA43CF}"/>
              </a:ext>
            </a:extLst>
          </p:cNvPr>
          <p:cNvSpPr>
            <a:spLocks noGrp="1"/>
          </p:cNvSpPr>
          <p:nvPr>
            <p:ph type="body" sz="quarter" idx="20"/>
          </p:nvPr>
        </p:nvSpPr>
        <p:spPr>
          <a:xfrm>
            <a:off x="660400" y="4105195"/>
            <a:ext cx="4458855" cy="563679"/>
          </a:xfrm>
          <a:prstGeom prst="rect">
            <a:avLst/>
          </a:prstGeom>
        </p:spPr>
        <p:txBody>
          <a:bodyPr vert="horz" lIns="91440" tIns="0" rIns="91440" bIns="0" rtlCol="0" anchor="b">
            <a:noAutofit/>
          </a:bodyPr>
          <a:lstStyle>
            <a:lvl1pPr>
              <a:defRPr lang="en-ID" sz="1800" dirty="0">
                <a:latin typeface="+mn-lt"/>
                <a:ea typeface="Calibri" panose="020F0502020204030204" pitchFamily="34" charset="0"/>
                <a:cs typeface="Calibri" panose="020F0502020204030204" pitchFamily="34" charset="0"/>
              </a:defRPr>
            </a:lvl1pPr>
          </a:lstStyle>
          <a:p>
            <a:pPr lvl="0"/>
            <a:r>
              <a:rPr lang="en-US"/>
              <a:t>Click to edit Master text styles</a:t>
            </a:r>
            <a:endParaRPr lang="en-ID"/>
          </a:p>
        </p:txBody>
      </p:sp>
      <p:sp>
        <p:nvSpPr>
          <p:cNvPr id="21" name="Text Placeholder 29">
            <a:extLst>
              <a:ext uri="{FF2B5EF4-FFF2-40B4-BE49-F238E27FC236}">
                <a16:creationId xmlns:a16="http://schemas.microsoft.com/office/drawing/2014/main" id="{4767050C-9176-D799-EB0D-DFBB34A7B9E6}"/>
              </a:ext>
            </a:extLst>
          </p:cNvPr>
          <p:cNvSpPr>
            <a:spLocks noGrp="1"/>
          </p:cNvSpPr>
          <p:nvPr>
            <p:ph type="body" sz="quarter" idx="21"/>
          </p:nvPr>
        </p:nvSpPr>
        <p:spPr>
          <a:xfrm>
            <a:off x="660400" y="4740874"/>
            <a:ext cx="4458855" cy="1494826"/>
          </a:xfrm>
          <a:prstGeom prst="rect">
            <a:avLst/>
          </a:prstGeom>
        </p:spPr>
        <p:txBody>
          <a:bodyPr vert="horz" lIns="91440" tIns="0" rIns="91440" bIns="0" rtlCol="0">
            <a:noAutofit/>
          </a:bodyPr>
          <a:lstStyle>
            <a:lvl1pPr>
              <a:defRPr lang="en-ID" sz="1600" b="0" dirty="0">
                <a:latin typeface="+mn-lt"/>
              </a:defRPr>
            </a:lvl1pPr>
          </a:lstStyle>
          <a:p>
            <a:pPr lvl="0"/>
            <a:r>
              <a:rPr lang="en-US"/>
              <a:t>Click to edit Master text styles</a:t>
            </a:r>
            <a:endParaRPr lang="en-ID"/>
          </a:p>
        </p:txBody>
      </p:sp>
      <p:sp>
        <p:nvSpPr>
          <p:cNvPr id="22" name="Text Placeholder 29">
            <a:extLst>
              <a:ext uri="{FF2B5EF4-FFF2-40B4-BE49-F238E27FC236}">
                <a16:creationId xmlns:a16="http://schemas.microsoft.com/office/drawing/2014/main" id="{5AFA0015-2C27-481D-7B4A-78E6B7B375A2}"/>
              </a:ext>
            </a:extLst>
          </p:cNvPr>
          <p:cNvSpPr>
            <a:spLocks noGrp="1"/>
          </p:cNvSpPr>
          <p:nvPr>
            <p:ph type="body" sz="quarter" idx="22"/>
          </p:nvPr>
        </p:nvSpPr>
        <p:spPr>
          <a:xfrm>
            <a:off x="6081042" y="4105195"/>
            <a:ext cx="4458855" cy="563679"/>
          </a:xfrm>
          <a:prstGeom prst="rect">
            <a:avLst/>
          </a:prstGeom>
        </p:spPr>
        <p:txBody>
          <a:bodyPr vert="horz" lIns="91440" tIns="0" rIns="91440" bIns="0" rtlCol="0" anchor="b">
            <a:noAutofit/>
          </a:bodyPr>
          <a:lstStyle>
            <a:lvl1pPr>
              <a:defRPr lang="en-ID" sz="1800" dirty="0">
                <a:latin typeface="+mn-lt"/>
                <a:ea typeface="Calibri" panose="020F0502020204030204" pitchFamily="34" charset="0"/>
                <a:cs typeface="Calibri" panose="020F0502020204030204" pitchFamily="34" charset="0"/>
              </a:defRPr>
            </a:lvl1pPr>
          </a:lstStyle>
          <a:p>
            <a:pPr lvl="0"/>
            <a:r>
              <a:rPr lang="en-US"/>
              <a:t>Click to edit Master text styles</a:t>
            </a:r>
            <a:endParaRPr lang="en-ID"/>
          </a:p>
        </p:txBody>
      </p:sp>
      <p:sp>
        <p:nvSpPr>
          <p:cNvPr id="23" name="Text Placeholder 29">
            <a:extLst>
              <a:ext uri="{FF2B5EF4-FFF2-40B4-BE49-F238E27FC236}">
                <a16:creationId xmlns:a16="http://schemas.microsoft.com/office/drawing/2014/main" id="{E53211C9-7F54-9291-ACE0-A12316937088}"/>
              </a:ext>
            </a:extLst>
          </p:cNvPr>
          <p:cNvSpPr>
            <a:spLocks noGrp="1"/>
          </p:cNvSpPr>
          <p:nvPr>
            <p:ph type="body" sz="quarter" idx="23"/>
          </p:nvPr>
        </p:nvSpPr>
        <p:spPr>
          <a:xfrm>
            <a:off x="6081042" y="4740874"/>
            <a:ext cx="4458855" cy="1494826"/>
          </a:xfrm>
          <a:prstGeom prst="rect">
            <a:avLst/>
          </a:prstGeom>
        </p:spPr>
        <p:txBody>
          <a:bodyPr vert="horz" lIns="91440" tIns="0" rIns="91440" bIns="0" rtlCol="0">
            <a:noAutofit/>
          </a:bodyPr>
          <a:lstStyle>
            <a:lvl1pPr>
              <a:defRPr lang="en-ID" sz="1600" b="0" dirty="0">
                <a:latin typeface="+mn-lt"/>
              </a:defRPr>
            </a:lvl1pPr>
          </a:lstStyle>
          <a:p>
            <a:pPr lvl="0"/>
            <a:r>
              <a:rPr lang="en-US"/>
              <a:t>Click to edit Master text styles</a:t>
            </a:r>
            <a:endParaRPr lang="en-ID"/>
          </a:p>
        </p:txBody>
      </p:sp>
    </p:spTree>
    <p:extLst>
      <p:ext uri="{BB962C8B-B14F-4D97-AF65-F5344CB8AC3E}">
        <p14:creationId xmlns:p14="http://schemas.microsoft.com/office/powerpoint/2010/main" val="1236425721"/>
      </p:ext>
    </p:extLst>
  </p:cSld>
  <p:clrMapOvr>
    <a:masterClrMapping/>
  </p:clrMapOvr>
  <p:extLst>
    <p:ext uri="{DCECCB84-F9BA-43D5-87BE-67443E8EF086}">
      <p15:sldGuideLst xmlns:p15="http://schemas.microsoft.com/office/powerpoint/2012/main"/>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4 Text Boxes T23V2">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092506F-2392-3DB3-2692-B1621653B6B6}"/>
              </a:ext>
            </a:extLst>
          </p:cNvPr>
          <p:cNvSpPr>
            <a:spLocks noGrp="1"/>
          </p:cNvSpPr>
          <p:nvPr>
            <p:ph type="ftr" sz="quarter" idx="10"/>
          </p:nvPr>
        </p:nvSpPr>
        <p:spPr/>
        <p:txBody>
          <a:bodyPr/>
          <a:lstStyle/>
          <a:p>
            <a:r>
              <a:rPr lang="en-US"/>
              <a:t>PRESENTATION TITLE</a:t>
            </a:r>
            <a:endParaRPr lang="en-ID"/>
          </a:p>
        </p:txBody>
      </p:sp>
      <p:sp>
        <p:nvSpPr>
          <p:cNvPr id="4" name="Slide Number Placeholder 3">
            <a:extLst>
              <a:ext uri="{FF2B5EF4-FFF2-40B4-BE49-F238E27FC236}">
                <a16:creationId xmlns:a16="http://schemas.microsoft.com/office/drawing/2014/main" id="{ED2BB592-4352-71AD-8AF9-A717FA1035A1}"/>
              </a:ext>
            </a:extLst>
          </p:cNvPr>
          <p:cNvSpPr>
            <a:spLocks noGrp="1"/>
          </p:cNvSpPr>
          <p:nvPr>
            <p:ph type="sldNum" sz="quarter" idx="11"/>
          </p:nvPr>
        </p:nvSpPr>
        <p:spPr/>
        <p:txBody>
          <a:bodyPr/>
          <a:lstStyle/>
          <a:p>
            <a:fld id="{5E0C3BBE-9543-48E5-A6E1-C646F9A01966}" type="slidenum">
              <a:rPr lang="en-ID" smtClean="0"/>
              <a:pPr/>
              <a:t>‹#›</a:t>
            </a:fld>
            <a:endParaRPr lang="en-ID"/>
          </a:p>
        </p:txBody>
      </p:sp>
      <p:sp>
        <p:nvSpPr>
          <p:cNvPr id="2" name="Title 1">
            <a:extLst>
              <a:ext uri="{FF2B5EF4-FFF2-40B4-BE49-F238E27FC236}">
                <a16:creationId xmlns:a16="http://schemas.microsoft.com/office/drawing/2014/main" id="{EA7DB1BE-3A9D-7CBF-E94D-658AA964278F}"/>
              </a:ext>
            </a:extLst>
          </p:cNvPr>
          <p:cNvSpPr>
            <a:spLocks noGrp="1"/>
          </p:cNvSpPr>
          <p:nvPr>
            <p:ph type="title"/>
          </p:nvPr>
        </p:nvSpPr>
        <p:spPr>
          <a:xfrm>
            <a:off x="660401" y="584200"/>
            <a:ext cx="7280946" cy="1153366"/>
          </a:xfrm>
        </p:spPr>
        <p:txBody>
          <a:bodyPr anchor="ctr">
            <a:noAutofit/>
          </a:bodyPr>
          <a:lstStyle>
            <a:lvl1pPr algn="l">
              <a:defRPr/>
            </a:lvl1pPr>
          </a:lstStyle>
          <a:p>
            <a:r>
              <a:rPr lang="en-US"/>
              <a:t>Click to edit Master title style</a:t>
            </a:r>
            <a:endParaRPr lang="en-ID"/>
          </a:p>
        </p:txBody>
      </p:sp>
      <p:sp>
        <p:nvSpPr>
          <p:cNvPr id="9" name="Text Placeholder 29">
            <a:extLst>
              <a:ext uri="{FF2B5EF4-FFF2-40B4-BE49-F238E27FC236}">
                <a16:creationId xmlns:a16="http://schemas.microsoft.com/office/drawing/2014/main" id="{91D80008-540D-EB1F-3D11-79123CD88B54}"/>
              </a:ext>
            </a:extLst>
          </p:cNvPr>
          <p:cNvSpPr>
            <a:spLocks noGrp="1"/>
          </p:cNvSpPr>
          <p:nvPr>
            <p:ph type="body" sz="quarter" idx="15"/>
          </p:nvPr>
        </p:nvSpPr>
        <p:spPr>
          <a:xfrm>
            <a:off x="660400" y="1905000"/>
            <a:ext cx="7280946" cy="338705"/>
          </a:xfrm>
          <a:prstGeom prst="rect">
            <a:avLst/>
          </a:prstGeom>
        </p:spPr>
        <p:txBody>
          <a:bodyPr vert="horz" lIns="91440" tIns="0" rIns="91440" bIns="0" rtlCol="0" anchor="b">
            <a:noAutofit/>
          </a:bodyPr>
          <a:lstStyle>
            <a:lvl1pPr>
              <a:defRPr lang="en-ID" sz="1800" dirty="0">
                <a:latin typeface="+mn-lt"/>
                <a:ea typeface="Calibri" panose="020F0502020204030204" pitchFamily="34" charset="0"/>
                <a:cs typeface="Calibri" panose="020F0502020204030204" pitchFamily="34" charset="0"/>
              </a:defRPr>
            </a:lvl1pPr>
          </a:lstStyle>
          <a:p>
            <a:pPr lvl="0"/>
            <a:r>
              <a:rPr lang="en-US"/>
              <a:t>Click to edit Master text styles</a:t>
            </a:r>
            <a:endParaRPr lang="en-ID"/>
          </a:p>
        </p:txBody>
      </p:sp>
      <p:sp>
        <p:nvSpPr>
          <p:cNvPr id="10" name="Text Placeholder 29">
            <a:extLst>
              <a:ext uri="{FF2B5EF4-FFF2-40B4-BE49-F238E27FC236}">
                <a16:creationId xmlns:a16="http://schemas.microsoft.com/office/drawing/2014/main" id="{CC1C5D28-1297-B748-16B1-4C999268E657}"/>
              </a:ext>
            </a:extLst>
          </p:cNvPr>
          <p:cNvSpPr>
            <a:spLocks noGrp="1"/>
          </p:cNvSpPr>
          <p:nvPr>
            <p:ph type="body" sz="quarter" idx="17"/>
          </p:nvPr>
        </p:nvSpPr>
        <p:spPr>
          <a:xfrm>
            <a:off x="660400" y="2315705"/>
            <a:ext cx="7280946" cy="549415"/>
          </a:xfrm>
          <a:prstGeom prst="rect">
            <a:avLst/>
          </a:prstGeom>
        </p:spPr>
        <p:txBody>
          <a:bodyPr vert="horz" lIns="91440" tIns="0" rIns="91440" bIns="0" rtlCol="0">
            <a:noAutofit/>
          </a:bodyPr>
          <a:lstStyle>
            <a:lvl1pPr>
              <a:defRPr lang="en-ID" sz="1600" b="0" dirty="0">
                <a:latin typeface="+mn-lt"/>
              </a:defRPr>
            </a:lvl1pPr>
          </a:lstStyle>
          <a:p>
            <a:pPr lvl="0"/>
            <a:r>
              <a:rPr lang="en-US"/>
              <a:t>Click to edit Master text styles</a:t>
            </a:r>
            <a:endParaRPr lang="en-ID"/>
          </a:p>
        </p:txBody>
      </p:sp>
      <p:sp>
        <p:nvSpPr>
          <p:cNvPr id="5" name="Rectangle 4">
            <a:extLst>
              <a:ext uri="{FF2B5EF4-FFF2-40B4-BE49-F238E27FC236}">
                <a16:creationId xmlns:a16="http://schemas.microsoft.com/office/drawing/2014/main" id="{BF3618D3-835B-AD5E-ABE9-A22B1848CE85}"/>
              </a:ext>
            </a:extLst>
          </p:cNvPr>
          <p:cNvSpPr/>
          <p:nvPr userDrawn="1"/>
        </p:nvSpPr>
        <p:spPr>
          <a:xfrm>
            <a:off x="8168639" y="584200"/>
            <a:ext cx="2982273" cy="5651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p>
        </p:txBody>
      </p:sp>
      <p:sp>
        <p:nvSpPr>
          <p:cNvPr id="6" name="Picture Placeholder 3">
            <a:extLst>
              <a:ext uri="{FF2B5EF4-FFF2-40B4-BE49-F238E27FC236}">
                <a16:creationId xmlns:a16="http://schemas.microsoft.com/office/drawing/2014/main" id="{CDE7EC61-CFF9-F709-30DE-7B49F8302217}"/>
              </a:ext>
            </a:extLst>
          </p:cNvPr>
          <p:cNvSpPr>
            <a:spLocks noGrp="1"/>
          </p:cNvSpPr>
          <p:nvPr>
            <p:ph type="pic" sz="quarter" idx="32"/>
          </p:nvPr>
        </p:nvSpPr>
        <p:spPr>
          <a:xfrm>
            <a:off x="8395930" y="830580"/>
            <a:ext cx="2527690" cy="5186842"/>
          </a:xfrm>
          <a:prstGeom prst="rect">
            <a:avLst/>
          </a:prstGeom>
          <a:ln w="38100">
            <a:solidFill>
              <a:schemeClr val="bg1"/>
            </a:solidFill>
          </a:ln>
        </p:spPr>
        <p:txBody>
          <a:bodyPr anchor="ctr">
            <a:normAutofit/>
          </a:bodyPr>
          <a:lstStyle>
            <a:lvl1pPr marL="0" indent="0" algn="ctr">
              <a:buNone/>
              <a:defRPr sz="800"/>
            </a:lvl1pPr>
          </a:lstStyle>
          <a:p>
            <a:endParaRPr lang="en-ID"/>
          </a:p>
        </p:txBody>
      </p:sp>
      <p:sp>
        <p:nvSpPr>
          <p:cNvPr id="15" name="Text Placeholder 29">
            <a:extLst>
              <a:ext uri="{FF2B5EF4-FFF2-40B4-BE49-F238E27FC236}">
                <a16:creationId xmlns:a16="http://schemas.microsoft.com/office/drawing/2014/main" id="{FA764425-8D4E-09DA-3D75-14B710979BA3}"/>
              </a:ext>
            </a:extLst>
          </p:cNvPr>
          <p:cNvSpPr>
            <a:spLocks noGrp="1"/>
          </p:cNvSpPr>
          <p:nvPr>
            <p:ph type="body" sz="quarter" idx="33"/>
          </p:nvPr>
        </p:nvSpPr>
        <p:spPr>
          <a:xfrm>
            <a:off x="660400" y="3032761"/>
            <a:ext cx="7280946" cy="338705"/>
          </a:xfrm>
          <a:prstGeom prst="rect">
            <a:avLst/>
          </a:prstGeom>
        </p:spPr>
        <p:txBody>
          <a:bodyPr vert="horz" lIns="91440" tIns="0" rIns="91440" bIns="0" rtlCol="0" anchor="b">
            <a:noAutofit/>
          </a:bodyPr>
          <a:lstStyle>
            <a:lvl1pPr>
              <a:defRPr lang="en-ID" sz="1800" dirty="0">
                <a:latin typeface="+mn-lt"/>
                <a:ea typeface="Calibri" panose="020F0502020204030204" pitchFamily="34" charset="0"/>
                <a:cs typeface="Calibri" panose="020F0502020204030204" pitchFamily="34" charset="0"/>
              </a:defRPr>
            </a:lvl1pPr>
          </a:lstStyle>
          <a:p>
            <a:pPr lvl="0"/>
            <a:r>
              <a:rPr lang="en-US"/>
              <a:t>Click to edit Master text styles</a:t>
            </a:r>
            <a:endParaRPr lang="en-ID"/>
          </a:p>
        </p:txBody>
      </p:sp>
      <p:sp>
        <p:nvSpPr>
          <p:cNvPr id="16" name="Text Placeholder 29">
            <a:extLst>
              <a:ext uri="{FF2B5EF4-FFF2-40B4-BE49-F238E27FC236}">
                <a16:creationId xmlns:a16="http://schemas.microsoft.com/office/drawing/2014/main" id="{06B5073C-77BC-F324-F585-842AC8AF33E3}"/>
              </a:ext>
            </a:extLst>
          </p:cNvPr>
          <p:cNvSpPr>
            <a:spLocks noGrp="1"/>
          </p:cNvSpPr>
          <p:nvPr>
            <p:ph type="body" sz="quarter" idx="34"/>
          </p:nvPr>
        </p:nvSpPr>
        <p:spPr>
          <a:xfrm>
            <a:off x="660400" y="3443466"/>
            <a:ext cx="7280946" cy="549415"/>
          </a:xfrm>
          <a:prstGeom prst="rect">
            <a:avLst/>
          </a:prstGeom>
        </p:spPr>
        <p:txBody>
          <a:bodyPr vert="horz" lIns="91440" tIns="0" rIns="91440" bIns="0" rtlCol="0">
            <a:noAutofit/>
          </a:bodyPr>
          <a:lstStyle>
            <a:lvl1pPr>
              <a:defRPr lang="en-ID" sz="1600" b="0" dirty="0">
                <a:latin typeface="+mn-lt"/>
              </a:defRPr>
            </a:lvl1pPr>
          </a:lstStyle>
          <a:p>
            <a:pPr lvl="0"/>
            <a:r>
              <a:rPr lang="en-US"/>
              <a:t>Click to edit Master text styles</a:t>
            </a:r>
            <a:endParaRPr lang="en-ID"/>
          </a:p>
        </p:txBody>
      </p:sp>
      <p:sp>
        <p:nvSpPr>
          <p:cNvPr id="17" name="Text Placeholder 29">
            <a:extLst>
              <a:ext uri="{FF2B5EF4-FFF2-40B4-BE49-F238E27FC236}">
                <a16:creationId xmlns:a16="http://schemas.microsoft.com/office/drawing/2014/main" id="{3C246FB0-8FE5-9809-6433-40E68DBC48B2}"/>
              </a:ext>
            </a:extLst>
          </p:cNvPr>
          <p:cNvSpPr>
            <a:spLocks noGrp="1"/>
          </p:cNvSpPr>
          <p:nvPr>
            <p:ph type="body" sz="quarter" idx="35"/>
          </p:nvPr>
        </p:nvSpPr>
        <p:spPr>
          <a:xfrm>
            <a:off x="660400" y="4160522"/>
            <a:ext cx="7280946" cy="338705"/>
          </a:xfrm>
          <a:prstGeom prst="rect">
            <a:avLst/>
          </a:prstGeom>
        </p:spPr>
        <p:txBody>
          <a:bodyPr vert="horz" lIns="91440" tIns="0" rIns="91440" bIns="0" rtlCol="0" anchor="b">
            <a:noAutofit/>
          </a:bodyPr>
          <a:lstStyle>
            <a:lvl1pPr>
              <a:defRPr lang="en-ID" sz="1800" dirty="0">
                <a:latin typeface="+mn-lt"/>
                <a:ea typeface="Calibri" panose="020F0502020204030204" pitchFamily="34" charset="0"/>
                <a:cs typeface="Calibri" panose="020F0502020204030204" pitchFamily="34" charset="0"/>
              </a:defRPr>
            </a:lvl1pPr>
          </a:lstStyle>
          <a:p>
            <a:pPr lvl="0"/>
            <a:r>
              <a:rPr lang="en-US"/>
              <a:t>Click to edit Master text styles</a:t>
            </a:r>
            <a:endParaRPr lang="en-ID"/>
          </a:p>
        </p:txBody>
      </p:sp>
      <p:sp>
        <p:nvSpPr>
          <p:cNvPr id="24" name="Text Placeholder 29">
            <a:extLst>
              <a:ext uri="{FF2B5EF4-FFF2-40B4-BE49-F238E27FC236}">
                <a16:creationId xmlns:a16="http://schemas.microsoft.com/office/drawing/2014/main" id="{8AD9F576-C696-4A05-1C5D-B2D9839765B7}"/>
              </a:ext>
            </a:extLst>
          </p:cNvPr>
          <p:cNvSpPr>
            <a:spLocks noGrp="1"/>
          </p:cNvSpPr>
          <p:nvPr>
            <p:ph type="body" sz="quarter" idx="36"/>
          </p:nvPr>
        </p:nvSpPr>
        <p:spPr>
          <a:xfrm>
            <a:off x="660400" y="4571227"/>
            <a:ext cx="7280946" cy="549415"/>
          </a:xfrm>
          <a:prstGeom prst="rect">
            <a:avLst/>
          </a:prstGeom>
        </p:spPr>
        <p:txBody>
          <a:bodyPr vert="horz" lIns="91440" tIns="0" rIns="91440" bIns="0" rtlCol="0">
            <a:noAutofit/>
          </a:bodyPr>
          <a:lstStyle>
            <a:lvl1pPr>
              <a:defRPr lang="en-ID" sz="1600" b="0" dirty="0">
                <a:latin typeface="+mn-lt"/>
              </a:defRPr>
            </a:lvl1pPr>
          </a:lstStyle>
          <a:p>
            <a:pPr lvl="0"/>
            <a:r>
              <a:rPr lang="en-US"/>
              <a:t>Click to edit Master text styles</a:t>
            </a:r>
            <a:endParaRPr lang="en-ID"/>
          </a:p>
        </p:txBody>
      </p:sp>
      <p:sp>
        <p:nvSpPr>
          <p:cNvPr id="25" name="Text Placeholder 29">
            <a:extLst>
              <a:ext uri="{FF2B5EF4-FFF2-40B4-BE49-F238E27FC236}">
                <a16:creationId xmlns:a16="http://schemas.microsoft.com/office/drawing/2014/main" id="{66F1F487-51DF-89C6-0776-48E7AF100EEA}"/>
              </a:ext>
            </a:extLst>
          </p:cNvPr>
          <p:cNvSpPr>
            <a:spLocks noGrp="1"/>
          </p:cNvSpPr>
          <p:nvPr>
            <p:ph type="body" sz="quarter" idx="37"/>
          </p:nvPr>
        </p:nvSpPr>
        <p:spPr>
          <a:xfrm>
            <a:off x="660400" y="5288283"/>
            <a:ext cx="7280946" cy="338705"/>
          </a:xfrm>
          <a:prstGeom prst="rect">
            <a:avLst/>
          </a:prstGeom>
        </p:spPr>
        <p:txBody>
          <a:bodyPr vert="horz" lIns="91440" tIns="0" rIns="91440" bIns="0" rtlCol="0" anchor="b">
            <a:noAutofit/>
          </a:bodyPr>
          <a:lstStyle>
            <a:lvl1pPr>
              <a:defRPr lang="en-ID" sz="1800" dirty="0">
                <a:latin typeface="+mn-lt"/>
                <a:ea typeface="Calibri" panose="020F0502020204030204" pitchFamily="34" charset="0"/>
                <a:cs typeface="Calibri" panose="020F0502020204030204" pitchFamily="34" charset="0"/>
              </a:defRPr>
            </a:lvl1pPr>
          </a:lstStyle>
          <a:p>
            <a:pPr lvl="0"/>
            <a:r>
              <a:rPr lang="en-US"/>
              <a:t>Click to edit Master text styles</a:t>
            </a:r>
            <a:endParaRPr lang="en-ID"/>
          </a:p>
        </p:txBody>
      </p:sp>
      <p:sp>
        <p:nvSpPr>
          <p:cNvPr id="26" name="Text Placeholder 29">
            <a:extLst>
              <a:ext uri="{FF2B5EF4-FFF2-40B4-BE49-F238E27FC236}">
                <a16:creationId xmlns:a16="http://schemas.microsoft.com/office/drawing/2014/main" id="{A384F041-43E5-F731-6801-66B9E29443F8}"/>
              </a:ext>
            </a:extLst>
          </p:cNvPr>
          <p:cNvSpPr>
            <a:spLocks noGrp="1"/>
          </p:cNvSpPr>
          <p:nvPr>
            <p:ph type="body" sz="quarter" idx="38"/>
          </p:nvPr>
        </p:nvSpPr>
        <p:spPr>
          <a:xfrm>
            <a:off x="660400" y="5698988"/>
            <a:ext cx="7280946" cy="549415"/>
          </a:xfrm>
          <a:prstGeom prst="rect">
            <a:avLst/>
          </a:prstGeom>
        </p:spPr>
        <p:txBody>
          <a:bodyPr vert="horz" lIns="91440" tIns="0" rIns="91440" bIns="0" rtlCol="0">
            <a:noAutofit/>
          </a:bodyPr>
          <a:lstStyle>
            <a:lvl1pPr>
              <a:defRPr lang="en-ID" sz="1600" b="0" dirty="0">
                <a:latin typeface="+mn-lt"/>
              </a:defRPr>
            </a:lvl1pPr>
          </a:lstStyle>
          <a:p>
            <a:pPr lvl="0"/>
            <a:r>
              <a:rPr lang="en-US"/>
              <a:t>Click to edit Master text styles</a:t>
            </a:r>
            <a:endParaRPr lang="en-ID"/>
          </a:p>
        </p:txBody>
      </p:sp>
    </p:spTree>
    <p:extLst>
      <p:ext uri="{BB962C8B-B14F-4D97-AF65-F5344CB8AC3E}">
        <p14:creationId xmlns:p14="http://schemas.microsoft.com/office/powerpoint/2010/main" val="408435219"/>
      </p:ext>
    </p:extLst>
  </p:cSld>
  <p:clrMapOvr>
    <a:masterClrMapping/>
  </p:clrMapOvr>
  <p:extLst>
    <p:ext uri="{DCECCB84-F9BA-43D5-87BE-67443E8EF086}">
      <p15:sldGuideLst xmlns:p15="http://schemas.microsoft.com/office/powerpoint/2012/main"/>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able with Contents C40V1">
    <p:spTree>
      <p:nvGrpSpPr>
        <p:cNvPr id="1" name=""/>
        <p:cNvGrpSpPr/>
        <p:nvPr/>
      </p:nvGrpSpPr>
      <p:grpSpPr>
        <a:xfrm>
          <a:off x="0" y="0"/>
          <a:ext cx="0" cy="0"/>
          <a:chOff x="0" y="0"/>
          <a:chExt cx="0" cy="0"/>
        </a:xfrm>
      </p:grpSpPr>
      <p:sp>
        <p:nvSpPr>
          <p:cNvPr id="5" name="Table Placeholder 4">
            <a:extLst>
              <a:ext uri="{FF2B5EF4-FFF2-40B4-BE49-F238E27FC236}">
                <a16:creationId xmlns:a16="http://schemas.microsoft.com/office/drawing/2014/main" id="{D72417D9-BC42-3B90-31C4-4BDEF67F3FD2}"/>
              </a:ext>
            </a:extLst>
          </p:cNvPr>
          <p:cNvSpPr>
            <a:spLocks noGrp="1"/>
          </p:cNvSpPr>
          <p:nvPr>
            <p:ph type="tbl" sz="quarter" idx="10"/>
          </p:nvPr>
        </p:nvSpPr>
        <p:spPr>
          <a:xfrm>
            <a:off x="660399" y="3014992"/>
            <a:ext cx="10404475" cy="3220707"/>
          </a:xfrm>
          <a:solidFill>
            <a:schemeClr val="accent1">
              <a:lumMod val="20000"/>
              <a:lumOff val="80000"/>
            </a:schemeClr>
          </a:solidFill>
        </p:spPr>
        <p:txBody>
          <a:bodyPr vert="horz" lIns="91440" tIns="45720" rIns="91440" bIns="45720" rtlCol="0" anchor="t">
            <a:normAutofit/>
          </a:bodyPr>
          <a:lstStyle>
            <a:lvl1pPr>
              <a:defRPr lang="en-GB"/>
            </a:lvl1pPr>
          </a:lstStyle>
          <a:p>
            <a:pPr lvl="0" algn="ctr"/>
            <a:endParaRPr lang="en-GB"/>
          </a:p>
        </p:txBody>
      </p:sp>
      <p:sp>
        <p:nvSpPr>
          <p:cNvPr id="3" name="Footer Placeholder 2">
            <a:extLst>
              <a:ext uri="{FF2B5EF4-FFF2-40B4-BE49-F238E27FC236}">
                <a16:creationId xmlns:a16="http://schemas.microsoft.com/office/drawing/2014/main" id="{6A6B21E1-59CC-FFA4-B2A4-51299E0A93EA}"/>
              </a:ext>
            </a:extLst>
          </p:cNvPr>
          <p:cNvSpPr>
            <a:spLocks noGrp="1"/>
          </p:cNvSpPr>
          <p:nvPr>
            <p:ph type="ftr" sz="quarter" idx="11"/>
          </p:nvPr>
        </p:nvSpPr>
        <p:spPr>
          <a:xfrm>
            <a:off x="11232092" y="584200"/>
            <a:ext cx="959908" cy="5651500"/>
          </a:xfrm>
        </p:spPr>
        <p:txBody>
          <a:bodyPr/>
          <a:lstStyle/>
          <a:p>
            <a:r>
              <a:rPr lang="en-US"/>
              <a:t>PRESENTATION TITLE</a:t>
            </a:r>
            <a:endParaRPr lang="en-ID"/>
          </a:p>
        </p:txBody>
      </p:sp>
      <p:sp>
        <p:nvSpPr>
          <p:cNvPr id="4" name="Slide Number Placeholder 3">
            <a:extLst>
              <a:ext uri="{FF2B5EF4-FFF2-40B4-BE49-F238E27FC236}">
                <a16:creationId xmlns:a16="http://schemas.microsoft.com/office/drawing/2014/main" id="{CB906A58-EDDC-A8B1-4A1A-EECF97920534}"/>
              </a:ext>
            </a:extLst>
          </p:cNvPr>
          <p:cNvSpPr>
            <a:spLocks noGrp="1"/>
          </p:cNvSpPr>
          <p:nvPr>
            <p:ph type="sldNum" sz="quarter" idx="12"/>
          </p:nvPr>
        </p:nvSpPr>
        <p:spPr>
          <a:xfrm>
            <a:off x="11209338" y="6409951"/>
            <a:ext cx="982662" cy="273799"/>
          </a:xfrm>
        </p:spPr>
        <p:txBody>
          <a:bodyPr/>
          <a:lstStyle/>
          <a:p>
            <a:fld id="{5E0C3BBE-9543-48E5-A6E1-C646F9A01966}" type="slidenum">
              <a:rPr lang="en-ID" smtClean="0"/>
              <a:pPr/>
              <a:t>‹#›</a:t>
            </a:fld>
            <a:endParaRPr lang="en-ID"/>
          </a:p>
        </p:txBody>
      </p:sp>
      <p:sp>
        <p:nvSpPr>
          <p:cNvPr id="6" name="Rectangle 5">
            <a:extLst>
              <a:ext uri="{FF2B5EF4-FFF2-40B4-BE49-F238E27FC236}">
                <a16:creationId xmlns:a16="http://schemas.microsoft.com/office/drawing/2014/main" id="{B4D91AD6-AEC4-C151-56B7-7873434B4B39}"/>
              </a:ext>
            </a:extLst>
          </p:cNvPr>
          <p:cNvSpPr/>
          <p:nvPr userDrawn="1"/>
        </p:nvSpPr>
        <p:spPr>
          <a:xfrm>
            <a:off x="1" y="584199"/>
            <a:ext cx="11064874" cy="13112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p>
        </p:txBody>
      </p:sp>
      <p:sp>
        <p:nvSpPr>
          <p:cNvPr id="7" name="Title 1">
            <a:extLst>
              <a:ext uri="{FF2B5EF4-FFF2-40B4-BE49-F238E27FC236}">
                <a16:creationId xmlns:a16="http://schemas.microsoft.com/office/drawing/2014/main" id="{D7CFB45D-F382-DC97-076E-F66DFD878CB7}"/>
              </a:ext>
            </a:extLst>
          </p:cNvPr>
          <p:cNvSpPr>
            <a:spLocks noGrp="1"/>
          </p:cNvSpPr>
          <p:nvPr>
            <p:ph type="title"/>
          </p:nvPr>
        </p:nvSpPr>
        <p:spPr>
          <a:xfrm>
            <a:off x="660400" y="584200"/>
            <a:ext cx="10404473" cy="1311274"/>
          </a:xfrm>
        </p:spPr>
        <p:txBody>
          <a:bodyPr anchor="ctr">
            <a:noAutofit/>
          </a:bodyPr>
          <a:lstStyle>
            <a:lvl1pPr>
              <a:defRPr>
                <a:solidFill>
                  <a:schemeClr val="bg1"/>
                </a:solidFill>
              </a:defRPr>
            </a:lvl1pPr>
          </a:lstStyle>
          <a:p>
            <a:r>
              <a:rPr lang="en-US"/>
              <a:t>Click to edit Master title style</a:t>
            </a:r>
            <a:endParaRPr lang="en-ID"/>
          </a:p>
        </p:txBody>
      </p:sp>
      <p:sp>
        <p:nvSpPr>
          <p:cNvPr id="8" name="Text Placeholder 29">
            <a:extLst>
              <a:ext uri="{FF2B5EF4-FFF2-40B4-BE49-F238E27FC236}">
                <a16:creationId xmlns:a16="http://schemas.microsoft.com/office/drawing/2014/main" id="{FD4645C2-61BB-C2CD-50AD-AA1FEFF35A25}"/>
              </a:ext>
            </a:extLst>
          </p:cNvPr>
          <p:cNvSpPr>
            <a:spLocks noGrp="1"/>
          </p:cNvSpPr>
          <p:nvPr>
            <p:ph type="body" sz="quarter" idx="15"/>
          </p:nvPr>
        </p:nvSpPr>
        <p:spPr>
          <a:xfrm>
            <a:off x="660398" y="2052966"/>
            <a:ext cx="10404475" cy="804534"/>
          </a:xfrm>
          <a:prstGeom prst="rect">
            <a:avLst/>
          </a:prstGeom>
        </p:spPr>
        <p:txBody>
          <a:bodyPr tIns="0" bIns="0">
            <a:noAutofit/>
          </a:bodyPr>
          <a:lstStyle>
            <a:lvl1pPr marL="0" indent="0">
              <a:buNone/>
              <a:defRPr sz="1600" b="0"/>
            </a:lvl1pPr>
            <a:lvl2pPr marL="457223" indent="0">
              <a:buNone/>
              <a:defRPr sz="733"/>
            </a:lvl2pPr>
            <a:lvl3pPr marL="914446" indent="0">
              <a:buNone/>
              <a:defRPr sz="700"/>
            </a:lvl3pPr>
            <a:lvl4pPr marL="1371669" indent="0">
              <a:buNone/>
              <a:defRPr sz="667"/>
            </a:lvl4pPr>
            <a:lvl5pPr marL="1828891" indent="0">
              <a:buNone/>
              <a:defRPr sz="667"/>
            </a:lvl5pPr>
          </a:lstStyle>
          <a:p>
            <a:pPr marL="0" marR="0" lvl="0" indent="0" algn="l" defTabSz="914446"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Click to edit Master text styles</a:t>
            </a:r>
            <a:endParaRPr lang="en-ID"/>
          </a:p>
        </p:txBody>
      </p:sp>
    </p:spTree>
    <p:extLst>
      <p:ext uri="{BB962C8B-B14F-4D97-AF65-F5344CB8AC3E}">
        <p14:creationId xmlns:p14="http://schemas.microsoft.com/office/powerpoint/2010/main" val="307875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 Radial Bars C41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a:off x="660399" y="584200"/>
            <a:ext cx="9504363" cy="1109663"/>
          </a:xfrm>
          <a:prstGeom prst="rect">
            <a:avLst/>
          </a:prstGeom>
        </p:spPr>
        <p:txBody>
          <a:bodyPr>
            <a:noAutofit/>
          </a:bodyPr>
          <a:lstStyle>
            <a:lvl1pPr>
              <a:defRPr>
                <a:solidFill>
                  <a:schemeClr val="tx1">
                    <a:lumMod val="85000"/>
                    <a:lumOff val="15000"/>
                  </a:schemeClr>
                </a:solidFill>
              </a:defRPr>
            </a:lvl1pPr>
          </a:lstStyle>
          <a:p>
            <a:r>
              <a:rPr lang="en-US"/>
              <a:t>Click to edit Master title style</a:t>
            </a:r>
            <a:endParaRPr lang="en-ID"/>
          </a:p>
        </p:txBody>
      </p:sp>
      <p:sp>
        <p:nvSpPr>
          <p:cNvPr id="5" name="Oval 4">
            <a:extLst>
              <a:ext uri="{FF2B5EF4-FFF2-40B4-BE49-F238E27FC236}">
                <a16:creationId xmlns:a16="http://schemas.microsoft.com/office/drawing/2014/main" id="{895DC55D-FE90-0290-DEC1-253948C6DBFA}"/>
              </a:ext>
            </a:extLst>
          </p:cNvPr>
          <p:cNvSpPr/>
          <p:nvPr userDrawn="1"/>
        </p:nvSpPr>
        <p:spPr>
          <a:xfrm>
            <a:off x="4564573" y="2267712"/>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 Placeholder 14">
            <a:extLst>
              <a:ext uri="{FF2B5EF4-FFF2-40B4-BE49-F238E27FC236}">
                <a16:creationId xmlns:a16="http://schemas.microsoft.com/office/drawing/2014/main" id="{F5BC1A33-4444-08A7-4E25-7052C1EEAD09}"/>
              </a:ext>
            </a:extLst>
          </p:cNvPr>
          <p:cNvSpPr>
            <a:spLocks noGrp="1"/>
          </p:cNvSpPr>
          <p:nvPr>
            <p:ph type="body" sz="quarter" idx="34" hasCustomPrompt="1"/>
          </p:nvPr>
        </p:nvSpPr>
        <p:spPr>
          <a:xfrm>
            <a:off x="4564573" y="2267712"/>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ysClr val="windowText" lastClr="000000"/>
                </a:solidFill>
              </a:defRPr>
            </a:lvl1pPr>
          </a:lstStyle>
          <a:p>
            <a:pPr lvl="0" algn="ctr" defTabSz="914400"/>
            <a:r>
              <a:rPr lang="en-US"/>
              <a:t> </a:t>
            </a:r>
            <a:endParaRPr lang="en-GB"/>
          </a:p>
        </p:txBody>
      </p:sp>
      <p:sp>
        <p:nvSpPr>
          <p:cNvPr id="13" name="Text Placeholder 6">
            <a:extLst>
              <a:ext uri="{FF2B5EF4-FFF2-40B4-BE49-F238E27FC236}">
                <a16:creationId xmlns:a16="http://schemas.microsoft.com/office/drawing/2014/main" id="{B64E6BE1-7E83-5142-86F9-75A00030EFE1}"/>
              </a:ext>
            </a:extLst>
          </p:cNvPr>
          <p:cNvSpPr>
            <a:spLocks noGrp="1"/>
          </p:cNvSpPr>
          <p:nvPr>
            <p:ph type="body" sz="quarter" idx="35" hasCustomPrompt="1"/>
          </p:nvPr>
        </p:nvSpPr>
        <p:spPr>
          <a:xfrm>
            <a:off x="4725639" y="2688017"/>
            <a:ext cx="1259160" cy="760184"/>
          </a:xfrm>
        </p:spPr>
        <p:txBody>
          <a:bodyPr anchor="ctr">
            <a:noAutofit/>
          </a:bodyPr>
          <a:lstStyle>
            <a:lvl1pPr marL="0" indent="0" algn="ctr">
              <a:buNone/>
              <a:defRPr sz="2800" b="1">
                <a:solidFill>
                  <a:schemeClr val="tx1"/>
                </a:solidFill>
                <a:latin typeface="+mj-lt"/>
              </a:defRPr>
            </a:lvl1pPr>
          </a:lstStyle>
          <a:p>
            <a:pPr lvl="0"/>
            <a:r>
              <a:rPr lang="en-US"/>
              <a:t>xx%</a:t>
            </a:r>
          </a:p>
        </p:txBody>
      </p:sp>
      <p:sp>
        <p:nvSpPr>
          <p:cNvPr id="21" name="Picture Placeholder 11">
            <a:extLst>
              <a:ext uri="{FF2B5EF4-FFF2-40B4-BE49-F238E27FC236}">
                <a16:creationId xmlns:a16="http://schemas.microsoft.com/office/drawing/2014/main" id="{09E28D40-CD72-8B36-1C50-BD42514ACA41}"/>
              </a:ext>
            </a:extLst>
          </p:cNvPr>
          <p:cNvSpPr>
            <a:spLocks noGrp="1"/>
          </p:cNvSpPr>
          <p:nvPr>
            <p:ph type="pic" sz="quarter" idx="18"/>
          </p:nvPr>
        </p:nvSpPr>
        <p:spPr>
          <a:xfrm>
            <a:off x="660399" y="2267713"/>
            <a:ext cx="2402108" cy="3967987"/>
          </a:xfrm>
        </p:spPr>
        <p:txBody>
          <a:bodyPr/>
          <a:lstStyle/>
          <a:p>
            <a:endParaRPr lang="en-US"/>
          </a:p>
        </p:txBody>
      </p:sp>
      <p:sp>
        <p:nvSpPr>
          <p:cNvPr id="6" name="Footer Placeholder 2">
            <a:extLst>
              <a:ext uri="{FF2B5EF4-FFF2-40B4-BE49-F238E27FC236}">
                <a16:creationId xmlns:a16="http://schemas.microsoft.com/office/drawing/2014/main" id="{86FC1CE3-17C3-5148-85E8-F21F4EE8AAFB}"/>
              </a:ext>
            </a:extLst>
          </p:cNvPr>
          <p:cNvSpPr>
            <a:spLocks noGrp="1"/>
          </p:cNvSpPr>
          <p:nvPr>
            <p:ph type="ftr" sz="quarter" idx="11"/>
          </p:nvPr>
        </p:nvSpPr>
        <p:spPr>
          <a:xfrm>
            <a:off x="11232092" y="584200"/>
            <a:ext cx="959908" cy="5651500"/>
          </a:xfrm>
        </p:spPr>
        <p:txBody>
          <a:bodyPr/>
          <a:lstStyle/>
          <a:p>
            <a:r>
              <a:rPr lang="en-US"/>
              <a:t>PRESENTATION TITLE</a:t>
            </a:r>
            <a:endParaRPr lang="en-ID"/>
          </a:p>
        </p:txBody>
      </p:sp>
      <p:sp>
        <p:nvSpPr>
          <p:cNvPr id="7" name="Slide Number Placeholder 3">
            <a:extLst>
              <a:ext uri="{FF2B5EF4-FFF2-40B4-BE49-F238E27FC236}">
                <a16:creationId xmlns:a16="http://schemas.microsoft.com/office/drawing/2014/main" id="{25F417FB-5C92-408C-F2F4-95863C70095B}"/>
              </a:ext>
            </a:extLst>
          </p:cNvPr>
          <p:cNvSpPr>
            <a:spLocks noGrp="1"/>
          </p:cNvSpPr>
          <p:nvPr>
            <p:ph type="sldNum" sz="quarter" idx="12"/>
          </p:nvPr>
        </p:nvSpPr>
        <p:spPr>
          <a:xfrm>
            <a:off x="11209338" y="6409951"/>
            <a:ext cx="982662" cy="273799"/>
          </a:xfrm>
        </p:spPr>
        <p:txBody>
          <a:bodyPr/>
          <a:lstStyle/>
          <a:p>
            <a:fld id="{5E0C3BBE-9543-48E5-A6E1-C646F9A01966}" type="slidenum">
              <a:rPr lang="en-ID" smtClean="0"/>
              <a:pPr/>
              <a:t>‹#›</a:t>
            </a:fld>
            <a:endParaRPr lang="en-ID"/>
          </a:p>
        </p:txBody>
      </p:sp>
      <p:sp>
        <p:nvSpPr>
          <p:cNvPr id="9" name="Text Placeholder 29">
            <a:extLst>
              <a:ext uri="{FF2B5EF4-FFF2-40B4-BE49-F238E27FC236}">
                <a16:creationId xmlns:a16="http://schemas.microsoft.com/office/drawing/2014/main" id="{57678A0D-C002-3891-28F1-DACE0D7B69CB}"/>
              </a:ext>
            </a:extLst>
          </p:cNvPr>
          <p:cNvSpPr>
            <a:spLocks noGrp="1"/>
          </p:cNvSpPr>
          <p:nvPr>
            <p:ph type="body" sz="quarter" idx="33"/>
          </p:nvPr>
        </p:nvSpPr>
        <p:spPr>
          <a:xfrm>
            <a:off x="4081625" y="4098354"/>
            <a:ext cx="2547189" cy="553099"/>
          </a:xfrm>
          <a:prstGeom prst="rect">
            <a:avLst/>
          </a:prstGeom>
        </p:spPr>
        <p:txBody>
          <a:bodyPr tIns="0" bIns="0" anchor="b">
            <a:noAutofit/>
          </a:bodyPr>
          <a:lstStyle>
            <a:lvl1pPr marL="0" indent="0" algn="ctr">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10" name="Text Placeholder 29">
            <a:extLst>
              <a:ext uri="{FF2B5EF4-FFF2-40B4-BE49-F238E27FC236}">
                <a16:creationId xmlns:a16="http://schemas.microsoft.com/office/drawing/2014/main" id="{3D6C0AA2-D061-4480-E390-1FC83A201F46}"/>
              </a:ext>
            </a:extLst>
          </p:cNvPr>
          <p:cNvSpPr>
            <a:spLocks noGrp="1"/>
          </p:cNvSpPr>
          <p:nvPr>
            <p:ph type="body" sz="quarter" idx="36"/>
          </p:nvPr>
        </p:nvSpPr>
        <p:spPr>
          <a:xfrm>
            <a:off x="4081625" y="4723453"/>
            <a:ext cx="2547189" cy="1512248"/>
          </a:xfrm>
          <a:prstGeom prst="rect">
            <a:avLst/>
          </a:prstGeom>
        </p:spPr>
        <p:txBody>
          <a:bodyPr tIns="0" bIns="0">
            <a:noAutofit/>
          </a:bodyPr>
          <a:lstStyle>
            <a:lvl1pPr marL="0" indent="0" algn="ctr">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15" name="Oval 14">
            <a:extLst>
              <a:ext uri="{FF2B5EF4-FFF2-40B4-BE49-F238E27FC236}">
                <a16:creationId xmlns:a16="http://schemas.microsoft.com/office/drawing/2014/main" id="{807D8CE4-CDFC-2ADD-C115-C0F1E8F24D98}"/>
              </a:ext>
            </a:extLst>
          </p:cNvPr>
          <p:cNvSpPr/>
          <p:nvPr userDrawn="1"/>
        </p:nvSpPr>
        <p:spPr>
          <a:xfrm>
            <a:off x="8100522" y="2267712"/>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 Placeholder 14">
            <a:extLst>
              <a:ext uri="{FF2B5EF4-FFF2-40B4-BE49-F238E27FC236}">
                <a16:creationId xmlns:a16="http://schemas.microsoft.com/office/drawing/2014/main" id="{769A57C6-1106-AD2B-112C-0D11933D2351}"/>
              </a:ext>
            </a:extLst>
          </p:cNvPr>
          <p:cNvSpPr>
            <a:spLocks noGrp="1"/>
          </p:cNvSpPr>
          <p:nvPr>
            <p:ph type="body" sz="quarter" idx="37" hasCustomPrompt="1"/>
          </p:nvPr>
        </p:nvSpPr>
        <p:spPr>
          <a:xfrm>
            <a:off x="8100522" y="2267712"/>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ysClr val="windowText" lastClr="000000"/>
                </a:solidFill>
              </a:defRPr>
            </a:lvl1pPr>
          </a:lstStyle>
          <a:p>
            <a:pPr lvl="0" algn="ctr" defTabSz="914400"/>
            <a:r>
              <a:rPr lang="en-US"/>
              <a:t> </a:t>
            </a:r>
            <a:endParaRPr lang="en-GB"/>
          </a:p>
        </p:txBody>
      </p:sp>
      <p:sp>
        <p:nvSpPr>
          <p:cNvPr id="17" name="Text Placeholder 6">
            <a:extLst>
              <a:ext uri="{FF2B5EF4-FFF2-40B4-BE49-F238E27FC236}">
                <a16:creationId xmlns:a16="http://schemas.microsoft.com/office/drawing/2014/main" id="{5B3CC842-9C18-30BE-7E7A-BD689418FC8F}"/>
              </a:ext>
            </a:extLst>
          </p:cNvPr>
          <p:cNvSpPr>
            <a:spLocks noGrp="1"/>
          </p:cNvSpPr>
          <p:nvPr>
            <p:ph type="body" sz="quarter" idx="38" hasCustomPrompt="1"/>
          </p:nvPr>
        </p:nvSpPr>
        <p:spPr>
          <a:xfrm>
            <a:off x="8261588" y="2688017"/>
            <a:ext cx="1259160" cy="760184"/>
          </a:xfrm>
        </p:spPr>
        <p:txBody>
          <a:bodyPr anchor="ctr">
            <a:noAutofit/>
          </a:bodyPr>
          <a:lstStyle>
            <a:lvl1pPr marL="0" indent="0" algn="ctr">
              <a:buNone/>
              <a:defRPr sz="2800" b="1">
                <a:solidFill>
                  <a:schemeClr val="tx1"/>
                </a:solidFill>
                <a:latin typeface="+mj-lt"/>
              </a:defRPr>
            </a:lvl1pPr>
          </a:lstStyle>
          <a:p>
            <a:pPr lvl="0"/>
            <a:r>
              <a:rPr lang="en-US"/>
              <a:t>xx%</a:t>
            </a:r>
          </a:p>
        </p:txBody>
      </p:sp>
      <p:sp>
        <p:nvSpPr>
          <p:cNvPr id="18" name="Text Placeholder 29">
            <a:extLst>
              <a:ext uri="{FF2B5EF4-FFF2-40B4-BE49-F238E27FC236}">
                <a16:creationId xmlns:a16="http://schemas.microsoft.com/office/drawing/2014/main" id="{3E93C5B5-3143-74D0-0439-285A083FC753}"/>
              </a:ext>
            </a:extLst>
          </p:cNvPr>
          <p:cNvSpPr>
            <a:spLocks noGrp="1"/>
          </p:cNvSpPr>
          <p:nvPr>
            <p:ph type="body" sz="quarter" idx="39"/>
          </p:nvPr>
        </p:nvSpPr>
        <p:spPr>
          <a:xfrm>
            <a:off x="7617574" y="4098354"/>
            <a:ext cx="2547189" cy="553099"/>
          </a:xfrm>
          <a:prstGeom prst="rect">
            <a:avLst/>
          </a:prstGeom>
        </p:spPr>
        <p:txBody>
          <a:bodyPr tIns="0" bIns="0" anchor="b">
            <a:noAutofit/>
          </a:bodyPr>
          <a:lstStyle>
            <a:lvl1pPr marL="0" indent="0" algn="ctr">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19" name="Text Placeholder 29">
            <a:extLst>
              <a:ext uri="{FF2B5EF4-FFF2-40B4-BE49-F238E27FC236}">
                <a16:creationId xmlns:a16="http://schemas.microsoft.com/office/drawing/2014/main" id="{55E014D8-B400-E3D2-9081-E5F01E539C01}"/>
              </a:ext>
            </a:extLst>
          </p:cNvPr>
          <p:cNvSpPr>
            <a:spLocks noGrp="1"/>
          </p:cNvSpPr>
          <p:nvPr>
            <p:ph type="body" sz="quarter" idx="40"/>
          </p:nvPr>
        </p:nvSpPr>
        <p:spPr>
          <a:xfrm>
            <a:off x="7617574" y="4723453"/>
            <a:ext cx="2547189" cy="1512248"/>
          </a:xfrm>
          <a:prstGeom prst="rect">
            <a:avLst/>
          </a:prstGeom>
        </p:spPr>
        <p:txBody>
          <a:bodyPr tIns="0" bIns="0">
            <a:noAutofit/>
          </a:bodyPr>
          <a:lstStyle>
            <a:lvl1pPr marL="0" indent="0" algn="ctr">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Tree>
    <p:extLst>
      <p:ext uri="{BB962C8B-B14F-4D97-AF65-F5344CB8AC3E}">
        <p14:creationId xmlns:p14="http://schemas.microsoft.com/office/powerpoint/2010/main" val="1328840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 Radial Bars C42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a:off x="660399" y="584200"/>
            <a:ext cx="9504363" cy="1109663"/>
          </a:xfrm>
          <a:prstGeom prst="rect">
            <a:avLst/>
          </a:prstGeom>
        </p:spPr>
        <p:txBody>
          <a:bodyPr>
            <a:noAutofit/>
          </a:bodyPr>
          <a:lstStyle>
            <a:lvl1pPr>
              <a:defRPr>
                <a:solidFill>
                  <a:schemeClr val="tx1">
                    <a:lumMod val="85000"/>
                    <a:lumOff val="15000"/>
                  </a:schemeClr>
                </a:solidFill>
              </a:defRPr>
            </a:lvl1pPr>
          </a:lstStyle>
          <a:p>
            <a:r>
              <a:rPr lang="en-US"/>
              <a:t>Click to edit Master title style</a:t>
            </a:r>
            <a:endParaRPr lang="en-ID"/>
          </a:p>
        </p:txBody>
      </p:sp>
      <p:sp>
        <p:nvSpPr>
          <p:cNvPr id="10" name="Footer Placeholder 2">
            <a:extLst>
              <a:ext uri="{FF2B5EF4-FFF2-40B4-BE49-F238E27FC236}">
                <a16:creationId xmlns:a16="http://schemas.microsoft.com/office/drawing/2014/main" id="{C87B13E6-9077-D596-9868-F538AC8A09F1}"/>
              </a:ext>
            </a:extLst>
          </p:cNvPr>
          <p:cNvSpPr>
            <a:spLocks noGrp="1"/>
          </p:cNvSpPr>
          <p:nvPr>
            <p:ph type="ftr" sz="quarter" idx="11"/>
          </p:nvPr>
        </p:nvSpPr>
        <p:spPr>
          <a:xfrm>
            <a:off x="11232092" y="584200"/>
            <a:ext cx="959908" cy="5651500"/>
          </a:xfrm>
        </p:spPr>
        <p:txBody>
          <a:bodyPr/>
          <a:lstStyle/>
          <a:p>
            <a:r>
              <a:rPr lang="en-US"/>
              <a:t>PRESENTATION TITLE</a:t>
            </a:r>
            <a:endParaRPr lang="en-ID"/>
          </a:p>
        </p:txBody>
      </p:sp>
      <p:sp>
        <p:nvSpPr>
          <p:cNvPr id="11" name="Slide Number Placeholder 3">
            <a:extLst>
              <a:ext uri="{FF2B5EF4-FFF2-40B4-BE49-F238E27FC236}">
                <a16:creationId xmlns:a16="http://schemas.microsoft.com/office/drawing/2014/main" id="{008D148E-5899-2F0D-291A-B047E21893D4}"/>
              </a:ext>
            </a:extLst>
          </p:cNvPr>
          <p:cNvSpPr>
            <a:spLocks noGrp="1"/>
          </p:cNvSpPr>
          <p:nvPr>
            <p:ph type="sldNum" sz="quarter" idx="12"/>
          </p:nvPr>
        </p:nvSpPr>
        <p:spPr>
          <a:xfrm>
            <a:off x="11209338" y="6409951"/>
            <a:ext cx="982662" cy="273799"/>
          </a:xfrm>
        </p:spPr>
        <p:txBody>
          <a:bodyPr/>
          <a:lstStyle/>
          <a:p>
            <a:fld id="{5E0C3BBE-9543-48E5-A6E1-C646F9A01966}" type="slidenum">
              <a:rPr lang="en-ID" smtClean="0"/>
              <a:pPr/>
              <a:t>‹#›</a:t>
            </a:fld>
            <a:endParaRPr lang="en-ID"/>
          </a:p>
        </p:txBody>
      </p:sp>
      <p:sp>
        <p:nvSpPr>
          <p:cNvPr id="47" name="Oval 46">
            <a:extLst>
              <a:ext uri="{FF2B5EF4-FFF2-40B4-BE49-F238E27FC236}">
                <a16:creationId xmlns:a16="http://schemas.microsoft.com/office/drawing/2014/main" id="{B3CB9804-721E-62C8-ED5E-B86A113B2582}"/>
              </a:ext>
            </a:extLst>
          </p:cNvPr>
          <p:cNvSpPr/>
          <p:nvPr userDrawn="1"/>
        </p:nvSpPr>
        <p:spPr>
          <a:xfrm>
            <a:off x="1143348" y="2267712"/>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 Placeholder 14">
            <a:extLst>
              <a:ext uri="{FF2B5EF4-FFF2-40B4-BE49-F238E27FC236}">
                <a16:creationId xmlns:a16="http://schemas.microsoft.com/office/drawing/2014/main" id="{2164ACCB-4775-B984-73C6-8A6ADC18A79C}"/>
              </a:ext>
            </a:extLst>
          </p:cNvPr>
          <p:cNvSpPr>
            <a:spLocks noGrp="1"/>
          </p:cNvSpPr>
          <p:nvPr>
            <p:ph type="body" sz="quarter" idx="34" hasCustomPrompt="1"/>
          </p:nvPr>
        </p:nvSpPr>
        <p:spPr>
          <a:xfrm>
            <a:off x="1143348" y="2267712"/>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ysClr val="windowText" lastClr="000000"/>
                </a:solidFill>
              </a:defRPr>
            </a:lvl1pPr>
          </a:lstStyle>
          <a:p>
            <a:pPr lvl="0" algn="ctr" defTabSz="914400"/>
            <a:r>
              <a:rPr lang="en-US"/>
              <a:t> </a:t>
            </a:r>
            <a:endParaRPr lang="en-GB"/>
          </a:p>
        </p:txBody>
      </p:sp>
      <p:sp>
        <p:nvSpPr>
          <p:cNvPr id="49" name="Text Placeholder 6">
            <a:extLst>
              <a:ext uri="{FF2B5EF4-FFF2-40B4-BE49-F238E27FC236}">
                <a16:creationId xmlns:a16="http://schemas.microsoft.com/office/drawing/2014/main" id="{9810C02C-69E1-8A65-0248-75B54F0B44E9}"/>
              </a:ext>
            </a:extLst>
          </p:cNvPr>
          <p:cNvSpPr>
            <a:spLocks noGrp="1"/>
          </p:cNvSpPr>
          <p:nvPr>
            <p:ph type="body" sz="quarter" idx="35" hasCustomPrompt="1"/>
          </p:nvPr>
        </p:nvSpPr>
        <p:spPr>
          <a:xfrm>
            <a:off x="1304414" y="2688017"/>
            <a:ext cx="1259160" cy="760184"/>
          </a:xfrm>
        </p:spPr>
        <p:txBody>
          <a:bodyPr anchor="ctr">
            <a:noAutofit/>
          </a:bodyPr>
          <a:lstStyle>
            <a:lvl1pPr marL="0" indent="0" algn="ctr">
              <a:buNone/>
              <a:defRPr sz="2800" b="1">
                <a:solidFill>
                  <a:schemeClr val="tx1"/>
                </a:solidFill>
                <a:latin typeface="+mj-lt"/>
              </a:defRPr>
            </a:lvl1pPr>
          </a:lstStyle>
          <a:p>
            <a:pPr lvl="0"/>
            <a:r>
              <a:rPr lang="en-US"/>
              <a:t>xx%</a:t>
            </a:r>
          </a:p>
        </p:txBody>
      </p:sp>
      <p:sp>
        <p:nvSpPr>
          <p:cNvPr id="50" name="Text Placeholder 29">
            <a:extLst>
              <a:ext uri="{FF2B5EF4-FFF2-40B4-BE49-F238E27FC236}">
                <a16:creationId xmlns:a16="http://schemas.microsoft.com/office/drawing/2014/main" id="{F3CA8122-E220-FE68-4EE6-122DE04AAD19}"/>
              </a:ext>
            </a:extLst>
          </p:cNvPr>
          <p:cNvSpPr>
            <a:spLocks noGrp="1"/>
          </p:cNvSpPr>
          <p:nvPr>
            <p:ph type="body" sz="quarter" idx="33"/>
          </p:nvPr>
        </p:nvSpPr>
        <p:spPr>
          <a:xfrm>
            <a:off x="660400" y="4099332"/>
            <a:ext cx="2547189" cy="627167"/>
          </a:xfrm>
          <a:prstGeom prst="rect">
            <a:avLst/>
          </a:prstGeom>
        </p:spPr>
        <p:txBody>
          <a:bodyPr tIns="0" bIns="0" anchor="ctr">
            <a:noAutofit/>
          </a:bodyPr>
          <a:lstStyle>
            <a:lvl1pPr marL="0" indent="0" algn="ctr">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51" name="Text Placeholder 29">
            <a:extLst>
              <a:ext uri="{FF2B5EF4-FFF2-40B4-BE49-F238E27FC236}">
                <a16:creationId xmlns:a16="http://schemas.microsoft.com/office/drawing/2014/main" id="{69C239CE-30E0-C3F1-9569-E9BE12EA2B88}"/>
              </a:ext>
            </a:extLst>
          </p:cNvPr>
          <p:cNvSpPr>
            <a:spLocks noGrp="1"/>
          </p:cNvSpPr>
          <p:nvPr>
            <p:ph type="body" sz="quarter" idx="36"/>
          </p:nvPr>
        </p:nvSpPr>
        <p:spPr>
          <a:xfrm>
            <a:off x="660400" y="4798500"/>
            <a:ext cx="2547189" cy="1437199"/>
          </a:xfrm>
          <a:prstGeom prst="rect">
            <a:avLst/>
          </a:prstGeom>
        </p:spPr>
        <p:txBody>
          <a:bodyPr tIns="0" bIns="0">
            <a:noAutofit/>
          </a:bodyPr>
          <a:lstStyle>
            <a:lvl1pPr marL="0" indent="0" algn="ctr">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52" name="Oval 51">
            <a:extLst>
              <a:ext uri="{FF2B5EF4-FFF2-40B4-BE49-F238E27FC236}">
                <a16:creationId xmlns:a16="http://schemas.microsoft.com/office/drawing/2014/main" id="{347CD1FC-E906-1EE0-880A-46618A8FDC93}"/>
              </a:ext>
            </a:extLst>
          </p:cNvPr>
          <p:cNvSpPr/>
          <p:nvPr userDrawn="1"/>
        </p:nvSpPr>
        <p:spPr>
          <a:xfrm>
            <a:off x="4621935" y="2267712"/>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Text Placeholder 14">
            <a:extLst>
              <a:ext uri="{FF2B5EF4-FFF2-40B4-BE49-F238E27FC236}">
                <a16:creationId xmlns:a16="http://schemas.microsoft.com/office/drawing/2014/main" id="{6AD41DF6-84AC-A583-FBD6-7F6C48868551}"/>
              </a:ext>
            </a:extLst>
          </p:cNvPr>
          <p:cNvSpPr>
            <a:spLocks noGrp="1"/>
          </p:cNvSpPr>
          <p:nvPr>
            <p:ph type="body" sz="quarter" idx="37" hasCustomPrompt="1"/>
          </p:nvPr>
        </p:nvSpPr>
        <p:spPr>
          <a:xfrm>
            <a:off x="4621935" y="2267712"/>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ysClr val="windowText" lastClr="000000"/>
                </a:solidFill>
              </a:defRPr>
            </a:lvl1pPr>
          </a:lstStyle>
          <a:p>
            <a:pPr lvl="0" algn="ctr" defTabSz="914400"/>
            <a:r>
              <a:rPr lang="en-US"/>
              <a:t> </a:t>
            </a:r>
            <a:endParaRPr lang="en-GB"/>
          </a:p>
        </p:txBody>
      </p:sp>
      <p:sp>
        <p:nvSpPr>
          <p:cNvPr id="54" name="Text Placeholder 6">
            <a:extLst>
              <a:ext uri="{FF2B5EF4-FFF2-40B4-BE49-F238E27FC236}">
                <a16:creationId xmlns:a16="http://schemas.microsoft.com/office/drawing/2014/main" id="{E9BFB3C1-C619-74D7-4784-15DC9FE5D361}"/>
              </a:ext>
            </a:extLst>
          </p:cNvPr>
          <p:cNvSpPr>
            <a:spLocks noGrp="1"/>
          </p:cNvSpPr>
          <p:nvPr>
            <p:ph type="body" sz="quarter" idx="38" hasCustomPrompt="1"/>
          </p:nvPr>
        </p:nvSpPr>
        <p:spPr>
          <a:xfrm>
            <a:off x="4783001" y="2688017"/>
            <a:ext cx="1259160" cy="760184"/>
          </a:xfrm>
        </p:spPr>
        <p:txBody>
          <a:bodyPr anchor="ctr">
            <a:noAutofit/>
          </a:bodyPr>
          <a:lstStyle>
            <a:lvl1pPr marL="0" indent="0" algn="ctr">
              <a:buNone/>
              <a:defRPr sz="2800" b="1">
                <a:solidFill>
                  <a:schemeClr val="tx1"/>
                </a:solidFill>
                <a:latin typeface="+mj-lt"/>
              </a:defRPr>
            </a:lvl1pPr>
          </a:lstStyle>
          <a:p>
            <a:pPr lvl="0"/>
            <a:r>
              <a:rPr lang="en-US"/>
              <a:t>xx%</a:t>
            </a:r>
          </a:p>
        </p:txBody>
      </p:sp>
      <p:sp>
        <p:nvSpPr>
          <p:cNvPr id="55" name="Text Placeholder 29">
            <a:extLst>
              <a:ext uri="{FF2B5EF4-FFF2-40B4-BE49-F238E27FC236}">
                <a16:creationId xmlns:a16="http://schemas.microsoft.com/office/drawing/2014/main" id="{0000965D-2578-6155-35FE-CAFB6E489F4A}"/>
              </a:ext>
            </a:extLst>
          </p:cNvPr>
          <p:cNvSpPr>
            <a:spLocks noGrp="1"/>
          </p:cNvSpPr>
          <p:nvPr>
            <p:ph type="body" sz="quarter" idx="39"/>
          </p:nvPr>
        </p:nvSpPr>
        <p:spPr>
          <a:xfrm>
            <a:off x="4138987" y="4099333"/>
            <a:ext cx="2547189" cy="627166"/>
          </a:xfrm>
          <a:prstGeom prst="rect">
            <a:avLst/>
          </a:prstGeom>
        </p:spPr>
        <p:txBody>
          <a:bodyPr tIns="0" bIns="0" anchor="ctr">
            <a:noAutofit/>
          </a:bodyPr>
          <a:lstStyle>
            <a:lvl1pPr marL="0" indent="0" algn="ctr">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56" name="Text Placeholder 29">
            <a:extLst>
              <a:ext uri="{FF2B5EF4-FFF2-40B4-BE49-F238E27FC236}">
                <a16:creationId xmlns:a16="http://schemas.microsoft.com/office/drawing/2014/main" id="{A54A5D8D-144A-1E61-73E9-F9E0B375DBD4}"/>
              </a:ext>
            </a:extLst>
          </p:cNvPr>
          <p:cNvSpPr>
            <a:spLocks noGrp="1"/>
          </p:cNvSpPr>
          <p:nvPr>
            <p:ph type="body" sz="quarter" idx="40"/>
          </p:nvPr>
        </p:nvSpPr>
        <p:spPr>
          <a:xfrm>
            <a:off x="4138987" y="4798500"/>
            <a:ext cx="2547189" cy="1437199"/>
          </a:xfrm>
          <a:prstGeom prst="rect">
            <a:avLst/>
          </a:prstGeom>
        </p:spPr>
        <p:txBody>
          <a:bodyPr tIns="0" bIns="0">
            <a:noAutofit/>
          </a:bodyPr>
          <a:lstStyle>
            <a:lvl1pPr marL="0" indent="0" algn="ctr">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57" name="Oval 56">
            <a:extLst>
              <a:ext uri="{FF2B5EF4-FFF2-40B4-BE49-F238E27FC236}">
                <a16:creationId xmlns:a16="http://schemas.microsoft.com/office/drawing/2014/main" id="{587B446E-ABEB-3CE2-C73F-1FE1E3CBDEFF}"/>
              </a:ext>
            </a:extLst>
          </p:cNvPr>
          <p:cNvSpPr/>
          <p:nvPr userDrawn="1"/>
        </p:nvSpPr>
        <p:spPr>
          <a:xfrm>
            <a:off x="8100522" y="2267712"/>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Text Placeholder 14">
            <a:extLst>
              <a:ext uri="{FF2B5EF4-FFF2-40B4-BE49-F238E27FC236}">
                <a16:creationId xmlns:a16="http://schemas.microsoft.com/office/drawing/2014/main" id="{8DF74A7B-251C-1765-68DB-B019567970C6}"/>
              </a:ext>
            </a:extLst>
          </p:cNvPr>
          <p:cNvSpPr>
            <a:spLocks noGrp="1"/>
          </p:cNvSpPr>
          <p:nvPr>
            <p:ph type="body" sz="quarter" idx="41" hasCustomPrompt="1"/>
          </p:nvPr>
        </p:nvSpPr>
        <p:spPr>
          <a:xfrm>
            <a:off x="8100522" y="2267712"/>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ysClr val="windowText" lastClr="000000"/>
                </a:solidFill>
              </a:defRPr>
            </a:lvl1pPr>
          </a:lstStyle>
          <a:p>
            <a:pPr lvl="0" algn="ctr" defTabSz="914400"/>
            <a:r>
              <a:rPr lang="en-US"/>
              <a:t> </a:t>
            </a:r>
            <a:endParaRPr lang="en-GB"/>
          </a:p>
        </p:txBody>
      </p:sp>
      <p:sp>
        <p:nvSpPr>
          <p:cNvPr id="59" name="Text Placeholder 6">
            <a:extLst>
              <a:ext uri="{FF2B5EF4-FFF2-40B4-BE49-F238E27FC236}">
                <a16:creationId xmlns:a16="http://schemas.microsoft.com/office/drawing/2014/main" id="{0279DAD5-70CB-F0E3-6937-C80203E8D039}"/>
              </a:ext>
            </a:extLst>
          </p:cNvPr>
          <p:cNvSpPr>
            <a:spLocks noGrp="1"/>
          </p:cNvSpPr>
          <p:nvPr>
            <p:ph type="body" sz="quarter" idx="42" hasCustomPrompt="1"/>
          </p:nvPr>
        </p:nvSpPr>
        <p:spPr>
          <a:xfrm>
            <a:off x="8261588" y="2688017"/>
            <a:ext cx="1259160" cy="760184"/>
          </a:xfrm>
        </p:spPr>
        <p:txBody>
          <a:bodyPr anchor="ctr">
            <a:noAutofit/>
          </a:bodyPr>
          <a:lstStyle>
            <a:lvl1pPr marL="0" indent="0" algn="ctr">
              <a:buNone/>
              <a:defRPr sz="2800" b="1">
                <a:solidFill>
                  <a:schemeClr val="tx1"/>
                </a:solidFill>
                <a:latin typeface="+mj-lt"/>
              </a:defRPr>
            </a:lvl1pPr>
          </a:lstStyle>
          <a:p>
            <a:pPr lvl="0"/>
            <a:r>
              <a:rPr lang="en-US"/>
              <a:t>xx%</a:t>
            </a:r>
          </a:p>
        </p:txBody>
      </p:sp>
      <p:sp>
        <p:nvSpPr>
          <p:cNvPr id="60" name="Text Placeholder 29">
            <a:extLst>
              <a:ext uri="{FF2B5EF4-FFF2-40B4-BE49-F238E27FC236}">
                <a16:creationId xmlns:a16="http://schemas.microsoft.com/office/drawing/2014/main" id="{CB0D9F53-B02F-FF06-059E-397FB0657577}"/>
              </a:ext>
            </a:extLst>
          </p:cNvPr>
          <p:cNvSpPr>
            <a:spLocks noGrp="1"/>
          </p:cNvSpPr>
          <p:nvPr>
            <p:ph type="body" sz="quarter" idx="43"/>
          </p:nvPr>
        </p:nvSpPr>
        <p:spPr>
          <a:xfrm>
            <a:off x="7617574" y="4099333"/>
            <a:ext cx="2547189" cy="627166"/>
          </a:xfrm>
          <a:prstGeom prst="rect">
            <a:avLst/>
          </a:prstGeom>
        </p:spPr>
        <p:txBody>
          <a:bodyPr tIns="0" bIns="0" anchor="ctr">
            <a:noAutofit/>
          </a:bodyPr>
          <a:lstStyle>
            <a:lvl1pPr marL="0" indent="0" algn="ctr">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61" name="Text Placeholder 29">
            <a:extLst>
              <a:ext uri="{FF2B5EF4-FFF2-40B4-BE49-F238E27FC236}">
                <a16:creationId xmlns:a16="http://schemas.microsoft.com/office/drawing/2014/main" id="{AD6C30FA-07A5-06D6-0D59-0BC83E5097D0}"/>
              </a:ext>
            </a:extLst>
          </p:cNvPr>
          <p:cNvSpPr>
            <a:spLocks noGrp="1"/>
          </p:cNvSpPr>
          <p:nvPr>
            <p:ph type="body" sz="quarter" idx="44"/>
          </p:nvPr>
        </p:nvSpPr>
        <p:spPr>
          <a:xfrm>
            <a:off x="7617574" y="4798500"/>
            <a:ext cx="2547189" cy="1437199"/>
          </a:xfrm>
          <a:prstGeom prst="rect">
            <a:avLst/>
          </a:prstGeom>
        </p:spPr>
        <p:txBody>
          <a:bodyPr tIns="0" bIns="0">
            <a:noAutofit/>
          </a:bodyPr>
          <a:lstStyle>
            <a:lvl1pPr marL="0" indent="0" algn="ctr">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Tree>
    <p:extLst>
      <p:ext uri="{BB962C8B-B14F-4D97-AF65-F5344CB8AC3E}">
        <p14:creationId xmlns:p14="http://schemas.microsoft.com/office/powerpoint/2010/main" val="3140470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 Radial Bars C43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a:off x="660399" y="584200"/>
            <a:ext cx="9504363" cy="1109663"/>
          </a:xfrm>
          <a:prstGeom prst="rect">
            <a:avLst/>
          </a:prstGeom>
        </p:spPr>
        <p:txBody>
          <a:bodyPr>
            <a:noAutofit/>
          </a:bodyPr>
          <a:lstStyle>
            <a:lvl1pPr>
              <a:defRPr>
                <a:solidFill>
                  <a:schemeClr val="tx1">
                    <a:lumMod val="85000"/>
                    <a:lumOff val="15000"/>
                  </a:schemeClr>
                </a:solidFill>
              </a:defRPr>
            </a:lvl1pPr>
          </a:lstStyle>
          <a:p>
            <a:r>
              <a:rPr lang="en-US"/>
              <a:t>Click to edit Master title style</a:t>
            </a:r>
            <a:endParaRPr lang="en-ID"/>
          </a:p>
        </p:txBody>
      </p:sp>
      <p:sp>
        <p:nvSpPr>
          <p:cNvPr id="5" name="Footer Placeholder 2">
            <a:extLst>
              <a:ext uri="{FF2B5EF4-FFF2-40B4-BE49-F238E27FC236}">
                <a16:creationId xmlns:a16="http://schemas.microsoft.com/office/drawing/2014/main" id="{75FE0AD0-CD14-1F2B-3E86-2DDB59FF58CB}"/>
              </a:ext>
            </a:extLst>
          </p:cNvPr>
          <p:cNvSpPr>
            <a:spLocks noGrp="1"/>
          </p:cNvSpPr>
          <p:nvPr>
            <p:ph type="ftr" sz="quarter" idx="11"/>
          </p:nvPr>
        </p:nvSpPr>
        <p:spPr>
          <a:xfrm>
            <a:off x="11232092" y="584200"/>
            <a:ext cx="959908" cy="5651500"/>
          </a:xfrm>
        </p:spPr>
        <p:txBody>
          <a:bodyPr/>
          <a:lstStyle/>
          <a:p>
            <a:r>
              <a:rPr lang="en-US"/>
              <a:t>PRESENTATION TITLE</a:t>
            </a:r>
            <a:endParaRPr lang="en-ID"/>
          </a:p>
        </p:txBody>
      </p:sp>
      <p:sp>
        <p:nvSpPr>
          <p:cNvPr id="10" name="Slide Number Placeholder 3">
            <a:extLst>
              <a:ext uri="{FF2B5EF4-FFF2-40B4-BE49-F238E27FC236}">
                <a16:creationId xmlns:a16="http://schemas.microsoft.com/office/drawing/2014/main" id="{9624A1B1-CC28-AC26-5D0A-D7946A0E8408}"/>
              </a:ext>
            </a:extLst>
          </p:cNvPr>
          <p:cNvSpPr>
            <a:spLocks noGrp="1"/>
          </p:cNvSpPr>
          <p:nvPr>
            <p:ph type="sldNum" sz="quarter" idx="12"/>
          </p:nvPr>
        </p:nvSpPr>
        <p:spPr>
          <a:xfrm>
            <a:off x="11209338" y="6409951"/>
            <a:ext cx="982662" cy="273799"/>
          </a:xfrm>
        </p:spPr>
        <p:txBody>
          <a:bodyPr/>
          <a:lstStyle/>
          <a:p>
            <a:fld id="{5E0C3BBE-9543-48E5-A6E1-C646F9A01966}" type="slidenum">
              <a:rPr lang="en-ID" smtClean="0"/>
              <a:pPr/>
              <a:t>‹#›</a:t>
            </a:fld>
            <a:endParaRPr lang="en-ID"/>
          </a:p>
        </p:txBody>
      </p:sp>
      <p:sp>
        <p:nvSpPr>
          <p:cNvPr id="11" name="Oval 10">
            <a:extLst>
              <a:ext uri="{FF2B5EF4-FFF2-40B4-BE49-F238E27FC236}">
                <a16:creationId xmlns:a16="http://schemas.microsoft.com/office/drawing/2014/main" id="{A0C58962-809D-907B-6699-78E1D2CF3F20}"/>
              </a:ext>
            </a:extLst>
          </p:cNvPr>
          <p:cNvSpPr/>
          <p:nvPr userDrawn="1"/>
        </p:nvSpPr>
        <p:spPr>
          <a:xfrm>
            <a:off x="1015930" y="2267712"/>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 Placeholder 14">
            <a:extLst>
              <a:ext uri="{FF2B5EF4-FFF2-40B4-BE49-F238E27FC236}">
                <a16:creationId xmlns:a16="http://schemas.microsoft.com/office/drawing/2014/main" id="{ABA85B3B-E448-EFCE-CB3B-05728EE1F485}"/>
              </a:ext>
            </a:extLst>
          </p:cNvPr>
          <p:cNvSpPr>
            <a:spLocks noGrp="1"/>
          </p:cNvSpPr>
          <p:nvPr>
            <p:ph type="body" sz="quarter" idx="34" hasCustomPrompt="1"/>
          </p:nvPr>
        </p:nvSpPr>
        <p:spPr>
          <a:xfrm>
            <a:off x="1015930" y="2267712"/>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ysClr val="windowText" lastClr="000000"/>
                </a:solidFill>
              </a:defRPr>
            </a:lvl1pPr>
          </a:lstStyle>
          <a:p>
            <a:pPr lvl="0" algn="ctr" defTabSz="914400"/>
            <a:r>
              <a:rPr lang="en-US"/>
              <a:t> </a:t>
            </a:r>
            <a:endParaRPr lang="en-GB"/>
          </a:p>
        </p:txBody>
      </p:sp>
      <p:sp>
        <p:nvSpPr>
          <p:cNvPr id="13" name="Text Placeholder 6">
            <a:extLst>
              <a:ext uri="{FF2B5EF4-FFF2-40B4-BE49-F238E27FC236}">
                <a16:creationId xmlns:a16="http://schemas.microsoft.com/office/drawing/2014/main" id="{935BEF1A-72AC-9D10-B716-C19EC31A3284}"/>
              </a:ext>
            </a:extLst>
          </p:cNvPr>
          <p:cNvSpPr>
            <a:spLocks noGrp="1"/>
          </p:cNvSpPr>
          <p:nvPr>
            <p:ph type="body" sz="quarter" idx="35" hasCustomPrompt="1"/>
          </p:nvPr>
        </p:nvSpPr>
        <p:spPr>
          <a:xfrm>
            <a:off x="1176996" y="2688017"/>
            <a:ext cx="1259160" cy="760184"/>
          </a:xfrm>
        </p:spPr>
        <p:txBody>
          <a:bodyPr anchor="ctr">
            <a:noAutofit/>
          </a:bodyPr>
          <a:lstStyle>
            <a:lvl1pPr marL="0" indent="0" algn="ctr">
              <a:buNone/>
              <a:defRPr sz="2800" b="1">
                <a:solidFill>
                  <a:schemeClr val="tx1"/>
                </a:solidFill>
                <a:latin typeface="+mj-lt"/>
              </a:defRPr>
            </a:lvl1pPr>
          </a:lstStyle>
          <a:p>
            <a:pPr lvl="0"/>
            <a:r>
              <a:rPr lang="en-US"/>
              <a:t>xx%</a:t>
            </a:r>
          </a:p>
        </p:txBody>
      </p:sp>
      <p:sp>
        <p:nvSpPr>
          <p:cNvPr id="14" name="Text Placeholder 29">
            <a:extLst>
              <a:ext uri="{FF2B5EF4-FFF2-40B4-BE49-F238E27FC236}">
                <a16:creationId xmlns:a16="http://schemas.microsoft.com/office/drawing/2014/main" id="{E9B909BB-3954-D491-0151-5EBFA6EF9D0C}"/>
              </a:ext>
            </a:extLst>
          </p:cNvPr>
          <p:cNvSpPr>
            <a:spLocks noGrp="1"/>
          </p:cNvSpPr>
          <p:nvPr>
            <p:ph type="body" sz="quarter" idx="33"/>
          </p:nvPr>
        </p:nvSpPr>
        <p:spPr>
          <a:xfrm>
            <a:off x="660401" y="4099332"/>
            <a:ext cx="2292350" cy="627168"/>
          </a:xfrm>
          <a:prstGeom prst="rect">
            <a:avLst/>
          </a:prstGeom>
        </p:spPr>
        <p:txBody>
          <a:bodyPr tIns="0" bIns="0" anchor="b">
            <a:noAutofit/>
          </a:bodyPr>
          <a:lstStyle>
            <a:lvl1pPr marL="0" indent="0" algn="ctr">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15" name="Text Placeholder 29">
            <a:extLst>
              <a:ext uri="{FF2B5EF4-FFF2-40B4-BE49-F238E27FC236}">
                <a16:creationId xmlns:a16="http://schemas.microsoft.com/office/drawing/2014/main" id="{BFEF2243-2620-28A0-A7D7-23BD8E21D798}"/>
              </a:ext>
            </a:extLst>
          </p:cNvPr>
          <p:cNvSpPr>
            <a:spLocks noGrp="1"/>
          </p:cNvSpPr>
          <p:nvPr>
            <p:ph type="body" sz="quarter" idx="36"/>
          </p:nvPr>
        </p:nvSpPr>
        <p:spPr>
          <a:xfrm>
            <a:off x="660401" y="4798500"/>
            <a:ext cx="2292350" cy="1437199"/>
          </a:xfrm>
          <a:prstGeom prst="rect">
            <a:avLst/>
          </a:prstGeom>
        </p:spPr>
        <p:txBody>
          <a:bodyPr tIns="0" bIns="0">
            <a:noAutofit/>
          </a:bodyPr>
          <a:lstStyle>
            <a:lvl1pPr marL="0" indent="0" algn="ctr">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37" name="Oval 36">
            <a:extLst>
              <a:ext uri="{FF2B5EF4-FFF2-40B4-BE49-F238E27FC236}">
                <a16:creationId xmlns:a16="http://schemas.microsoft.com/office/drawing/2014/main" id="{C5791067-041F-39E0-4A4A-2B084E1F445D}"/>
              </a:ext>
            </a:extLst>
          </p:cNvPr>
          <p:cNvSpPr/>
          <p:nvPr userDrawn="1"/>
        </p:nvSpPr>
        <p:spPr>
          <a:xfrm>
            <a:off x="3711066" y="2267712"/>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Text Placeholder 14">
            <a:extLst>
              <a:ext uri="{FF2B5EF4-FFF2-40B4-BE49-F238E27FC236}">
                <a16:creationId xmlns:a16="http://schemas.microsoft.com/office/drawing/2014/main" id="{DAA495C1-41C8-8470-693A-23FBBA047813}"/>
              </a:ext>
            </a:extLst>
          </p:cNvPr>
          <p:cNvSpPr>
            <a:spLocks noGrp="1"/>
          </p:cNvSpPr>
          <p:nvPr>
            <p:ph type="body" sz="quarter" idx="37" hasCustomPrompt="1"/>
          </p:nvPr>
        </p:nvSpPr>
        <p:spPr>
          <a:xfrm>
            <a:off x="3711066" y="2267712"/>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ysClr val="windowText" lastClr="000000"/>
                </a:solidFill>
              </a:defRPr>
            </a:lvl1pPr>
          </a:lstStyle>
          <a:p>
            <a:pPr lvl="0" algn="ctr" defTabSz="914400"/>
            <a:r>
              <a:rPr lang="en-US"/>
              <a:t> </a:t>
            </a:r>
            <a:endParaRPr lang="en-GB"/>
          </a:p>
        </p:txBody>
      </p:sp>
      <p:sp>
        <p:nvSpPr>
          <p:cNvPr id="39" name="Text Placeholder 6">
            <a:extLst>
              <a:ext uri="{FF2B5EF4-FFF2-40B4-BE49-F238E27FC236}">
                <a16:creationId xmlns:a16="http://schemas.microsoft.com/office/drawing/2014/main" id="{CF51E5F6-FBF5-5D9F-8992-00A4497465E4}"/>
              </a:ext>
            </a:extLst>
          </p:cNvPr>
          <p:cNvSpPr>
            <a:spLocks noGrp="1"/>
          </p:cNvSpPr>
          <p:nvPr>
            <p:ph type="body" sz="quarter" idx="38" hasCustomPrompt="1"/>
          </p:nvPr>
        </p:nvSpPr>
        <p:spPr>
          <a:xfrm>
            <a:off x="3872132" y="2688017"/>
            <a:ext cx="1259160" cy="760184"/>
          </a:xfrm>
        </p:spPr>
        <p:txBody>
          <a:bodyPr anchor="ctr">
            <a:noAutofit/>
          </a:bodyPr>
          <a:lstStyle>
            <a:lvl1pPr marL="0" indent="0" algn="ctr">
              <a:buNone/>
              <a:defRPr sz="2800" b="1">
                <a:solidFill>
                  <a:schemeClr val="tx1"/>
                </a:solidFill>
                <a:latin typeface="+mj-lt"/>
              </a:defRPr>
            </a:lvl1pPr>
          </a:lstStyle>
          <a:p>
            <a:pPr lvl="0"/>
            <a:r>
              <a:rPr lang="en-US"/>
              <a:t>xx%</a:t>
            </a:r>
          </a:p>
        </p:txBody>
      </p:sp>
      <p:sp>
        <p:nvSpPr>
          <p:cNvPr id="55" name="Text Placeholder 29">
            <a:extLst>
              <a:ext uri="{FF2B5EF4-FFF2-40B4-BE49-F238E27FC236}">
                <a16:creationId xmlns:a16="http://schemas.microsoft.com/office/drawing/2014/main" id="{91EFFD91-735D-4442-8C68-8FAD26665FC1}"/>
              </a:ext>
            </a:extLst>
          </p:cNvPr>
          <p:cNvSpPr>
            <a:spLocks noGrp="1"/>
          </p:cNvSpPr>
          <p:nvPr>
            <p:ph type="body" sz="quarter" idx="39"/>
          </p:nvPr>
        </p:nvSpPr>
        <p:spPr>
          <a:xfrm>
            <a:off x="3355537" y="4099332"/>
            <a:ext cx="2292350" cy="627168"/>
          </a:xfrm>
          <a:prstGeom prst="rect">
            <a:avLst/>
          </a:prstGeom>
        </p:spPr>
        <p:txBody>
          <a:bodyPr tIns="0" bIns="0" anchor="b">
            <a:noAutofit/>
          </a:bodyPr>
          <a:lstStyle>
            <a:lvl1pPr marL="0" indent="0" algn="ctr">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56" name="Text Placeholder 29">
            <a:extLst>
              <a:ext uri="{FF2B5EF4-FFF2-40B4-BE49-F238E27FC236}">
                <a16:creationId xmlns:a16="http://schemas.microsoft.com/office/drawing/2014/main" id="{5786BC41-AD89-DE68-CB78-F698D2E11E5B}"/>
              </a:ext>
            </a:extLst>
          </p:cNvPr>
          <p:cNvSpPr>
            <a:spLocks noGrp="1"/>
          </p:cNvSpPr>
          <p:nvPr>
            <p:ph type="body" sz="quarter" idx="40"/>
          </p:nvPr>
        </p:nvSpPr>
        <p:spPr>
          <a:xfrm>
            <a:off x="3355537" y="4798500"/>
            <a:ext cx="2292350" cy="1437199"/>
          </a:xfrm>
          <a:prstGeom prst="rect">
            <a:avLst/>
          </a:prstGeom>
        </p:spPr>
        <p:txBody>
          <a:bodyPr tIns="0" bIns="0">
            <a:noAutofit/>
          </a:bodyPr>
          <a:lstStyle>
            <a:lvl1pPr marL="0" indent="0" algn="ctr">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57" name="Oval 56">
            <a:extLst>
              <a:ext uri="{FF2B5EF4-FFF2-40B4-BE49-F238E27FC236}">
                <a16:creationId xmlns:a16="http://schemas.microsoft.com/office/drawing/2014/main" id="{1C160F58-728D-A52C-08AA-F42DDAA5E3DC}"/>
              </a:ext>
            </a:extLst>
          </p:cNvPr>
          <p:cNvSpPr/>
          <p:nvPr userDrawn="1"/>
        </p:nvSpPr>
        <p:spPr>
          <a:xfrm>
            <a:off x="6406202" y="2267712"/>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Text Placeholder 14">
            <a:extLst>
              <a:ext uri="{FF2B5EF4-FFF2-40B4-BE49-F238E27FC236}">
                <a16:creationId xmlns:a16="http://schemas.microsoft.com/office/drawing/2014/main" id="{B3908635-6131-8EB6-97C3-CCD2E38FFCB5}"/>
              </a:ext>
            </a:extLst>
          </p:cNvPr>
          <p:cNvSpPr>
            <a:spLocks noGrp="1"/>
          </p:cNvSpPr>
          <p:nvPr>
            <p:ph type="body" sz="quarter" idx="41" hasCustomPrompt="1"/>
          </p:nvPr>
        </p:nvSpPr>
        <p:spPr>
          <a:xfrm>
            <a:off x="6406202" y="2267712"/>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ysClr val="windowText" lastClr="000000"/>
                </a:solidFill>
              </a:defRPr>
            </a:lvl1pPr>
          </a:lstStyle>
          <a:p>
            <a:pPr lvl="0" algn="ctr" defTabSz="914400"/>
            <a:r>
              <a:rPr lang="en-US"/>
              <a:t> </a:t>
            </a:r>
            <a:endParaRPr lang="en-GB"/>
          </a:p>
        </p:txBody>
      </p:sp>
      <p:sp>
        <p:nvSpPr>
          <p:cNvPr id="59" name="Text Placeholder 6">
            <a:extLst>
              <a:ext uri="{FF2B5EF4-FFF2-40B4-BE49-F238E27FC236}">
                <a16:creationId xmlns:a16="http://schemas.microsoft.com/office/drawing/2014/main" id="{E4D58461-87D7-5F21-192F-740BBD3E4442}"/>
              </a:ext>
            </a:extLst>
          </p:cNvPr>
          <p:cNvSpPr>
            <a:spLocks noGrp="1"/>
          </p:cNvSpPr>
          <p:nvPr>
            <p:ph type="body" sz="quarter" idx="42" hasCustomPrompt="1"/>
          </p:nvPr>
        </p:nvSpPr>
        <p:spPr>
          <a:xfrm>
            <a:off x="6567268" y="2688017"/>
            <a:ext cx="1259160" cy="760184"/>
          </a:xfrm>
        </p:spPr>
        <p:txBody>
          <a:bodyPr anchor="ctr">
            <a:noAutofit/>
          </a:bodyPr>
          <a:lstStyle>
            <a:lvl1pPr marL="0" indent="0" algn="ctr">
              <a:buNone/>
              <a:defRPr sz="2800" b="1">
                <a:solidFill>
                  <a:schemeClr val="tx1"/>
                </a:solidFill>
                <a:latin typeface="+mj-lt"/>
              </a:defRPr>
            </a:lvl1pPr>
          </a:lstStyle>
          <a:p>
            <a:pPr lvl="0"/>
            <a:r>
              <a:rPr lang="en-US"/>
              <a:t>xx%</a:t>
            </a:r>
          </a:p>
        </p:txBody>
      </p:sp>
      <p:sp>
        <p:nvSpPr>
          <p:cNvPr id="60" name="Text Placeholder 29">
            <a:extLst>
              <a:ext uri="{FF2B5EF4-FFF2-40B4-BE49-F238E27FC236}">
                <a16:creationId xmlns:a16="http://schemas.microsoft.com/office/drawing/2014/main" id="{830D37F2-A5A4-F0B5-36E0-EEE3F23D97A6}"/>
              </a:ext>
            </a:extLst>
          </p:cNvPr>
          <p:cNvSpPr>
            <a:spLocks noGrp="1"/>
          </p:cNvSpPr>
          <p:nvPr>
            <p:ph type="body" sz="quarter" idx="43"/>
          </p:nvPr>
        </p:nvSpPr>
        <p:spPr>
          <a:xfrm>
            <a:off x="6050673" y="4099332"/>
            <a:ext cx="2292350" cy="627168"/>
          </a:xfrm>
          <a:prstGeom prst="rect">
            <a:avLst/>
          </a:prstGeom>
        </p:spPr>
        <p:txBody>
          <a:bodyPr tIns="0" bIns="0" anchor="b">
            <a:noAutofit/>
          </a:bodyPr>
          <a:lstStyle>
            <a:lvl1pPr marL="0" indent="0" algn="ctr">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61" name="Text Placeholder 29">
            <a:extLst>
              <a:ext uri="{FF2B5EF4-FFF2-40B4-BE49-F238E27FC236}">
                <a16:creationId xmlns:a16="http://schemas.microsoft.com/office/drawing/2014/main" id="{2ECFE44A-FDEC-C969-8F62-EC9E24779350}"/>
              </a:ext>
            </a:extLst>
          </p:cNvPr>
          <p:cNvSpPr>
            <a:spLocks noGrp="1"/>
          </p:cNvSpPr>
          <p:nvPr>
            <p:ph type="body" sz="quarter" idx="44"/>
          </p:nvPr>
        </p:nvSpPr>
        <p:spPr>
          <a:xfrm>
            <a:off x="6050673" y="4798500"/>
            <a:ext cx="2292350" cy="1437199"/>
          </a:xfrm>
          <a:prstGeom prst="rect">
            <a:avLst/>
          </a:prstGeom>
        </p:spPr>
        <p:txBody>
          <a:bodyPr tIns="0" bIns="0">
            <a:noAutofit/>
          </a:bodyPr>
          <a:lstStyle>
            <a:lvl1pPr marL="0" indent="0" algn="ctr">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62" name="Oval 61">
            <a:extLst>
              <a:ext uri="{FF2B5EF4-FFF2-40B4-BE49-F238E27FC236}">
                <a16:creationId xmlns:a16="http://schemas.microsoft.com/office/drawing/2014/main" id="{5A6B346A-0427-D221-455C-458B63343FB5}"/>
              </a:ext>
            </a:extLst>
          </p:cNvPr>
          <p:cNvSpPr/>
          <p:nvPr userDrawn="1"/>
        </p:nvSpPr>
        <p:spPr>
          <a:xfrm>
            <a:off x="9101339" y="2267712"/>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Text Placeholder 14">
            <a:extLst>
              <a:ext uri="{FF2B5EF4-FFF2-40B4-BE49-F238E27FC236}">
                <a16:creationId xmlns:a16="http://schemas.microsoft.com/office/drawing/2014/main" id="{03EACB83-C3B0-3326-55EA-F4960694C1E6}"/>
              </a:ext>
            </a:extLst>
          </p:cNvPr>
          <p:cNvSpPr>
            <a:spLocks noGrp="1"/>
          </p:cNvSpPr>
          <p:nvPr>
            <p:ph type="body" sz="quarter" idx="45" hasCustomPrompt="1"/>
          </p:nvPr>
        </p:nvSpPr>
        <p:spPr>
          <a:xfrm>
            <a:off x="9101339" y="2267712"/>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ysClr val="windowText" lastClr="000000"/>
                </a:solidFill>
              </a:defRPr>
            </a:lvl1pPr>
          </a:lstStyle>
          <a:p>
            <a:pPr lvl="0" algn="ctr" defTabSz="914400"/>
            <a:r>
              <a:rPr lang="en-US"/>
              <a:t> </a:t>
            </a:r>
            <a:endParaRPr lang="en-GB"/>
          </a:p>
        </p:txBody>
      </p:sp>
      <p:sp>
        <p:nvSpPr>
          <p:cNvPr id="64" name="Text Placeholder 6">
            <a:extLst>
              <a:ext uri="{FF2B5EF4-FFF2-40B4-BE49-F238E27FC236}">
                <a16:creationId xmlns:a16="http://schemas.microsoft.com/office/drawing/2014/main" id="{8C1A46F9-4764-0BF7-E5C3-C0CBEE70C7E1}"/>
              </a:ext>
            </a:extLst>
          </p:cNvPr>
          <p:cNvSpPr>
            <a:spLocks noGrp="1"/>
          </p:cNvSpPr>
          <p:nvPr>
            <p:ph type="body" sz="quarter" idx="46" hasCustomPrompt="1"/>
          </p:nvPr>
        </p:nvSpPr>
        <p:spPr>
          <a:xfrm>
            <a:off x="9262405" y="2688017"/>
            <a:ext cx="1259160" cy="760184"/>
          </a:xfrm>
        </p:spPr>
        <p:txBody>
          <a:bodyPr anchor="ctr">
            <a:noAutofit/>
          </a:bodyPr>
          <a:lstStyle>
            <a:lvl1pPr marL="0" indent="0" algn="ctr">
              <a:buNone/>
              <a:defRPr sz="2800" b="1">
                <a:solidFill>
                  <a:schemeClr val="tx1"/>
                </a:solidFill>
                <a:latin typeface="+mj-lt"/>
              </a:defRPr>
            </a:lvl1pPr>
          </a:lstStyle>
          <a:p>
            <a:pPr lvl="0"/>
            <a:r>
              <a:rPr lang="en-US"/>
              <a:t>xx%</a:t>
            </a:r>
          </a:p>
        </p:txBody>
      </p:sp>
      <p:sp>
        <p:nvSpPr>
          <p:cNvPr id="65" name="Text Placeholder 29">
            <a:extLst>
              <a:ext uri="{FF2B5EF4-FFF2-40B4-BE49-F238E27FC236}">
                <a16:creationId xmlns:a16="http://schemas.microsoft.com/office/drawing/2014/main" id="{569BE5B1-CAAC-47F8-066B-86F90E8FAFE5}"/>
              </a:ext>
            </a:extLst>
          </p:cNvPr>
          <p:cNvSpPr>
            <a:spLocks noGrp="1"/>
          </p:cNvSpPr>
          <p:nvPr>
            <p:ph type="body" sz="quarter" idx="47"/>
          </p:nvPr>
        </p:nvSpPr>
        <p:spPr>
          <a:xfrm>
            <a:off x="8745810" y="4099332"/>
            <a:ext cx="2292350" cy="627168"/>
          </a:xfrm>
          <a:prstGeom prst="rect">
            <a:avLst/>
          </a:prstGeom>
        </p:spPr>
        <p:txBody>
          <a:bodyPr tIns="0" bIns="0" anchor="b">
            <a:noAutofit/>
          </a:bodyPr>
          <a:lstStyle>
            <a:lvl1pPr marL="0" indent="0" algn="ctr">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66" name="Text Placeholder 29">
            <a:extLst>
              <a:ext uri="{FF2B5EF4-FFF2-40B4-BE49-F238E27FC236}">
                <a16:creationId xmlns:a16="http://schemas.microsoft.com/office/drawing/2014/main" id="{B928F8F4-4A25-832D-07D8-F5060BF46F05}"/>
              </a:ext>
            </a:extLst>
          </p:cNvPr>
          <p:cNvSpPr>
            <a:spLocks noGrp="1"/>
          </p:cNvSpPr>
          <p:nvPr>
            <p:ph type="body" sz="quarter" idx="48"/>
          </p:nvPr>
        </p:nvSpPr>
        <p:spPr>
          <a:xfrm>
            <a:off x="8745810" y="4798500"/>
            <a:ext cx="2292350" cy="1437199"/>
          </a:xfrm>
          <a:prstGeom prst="rect">
            <a:avLst/>
          </a:prstGeom>
        </p:spPr>
        <p:txBody>
          <a:bodyPr tIns="0" bIns="0">
            <a:noAutofit/>
          </a:bodyPr>
          <a:lstStyle>
            <a:lvl1pPr marL="0" indent="0" algn="ctr">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Tree>
    <p:extLst>
      <p:ext uri="{BB962C8B-B14F-4D97-AF65-F5344CB8AC3E}">
        <p14:creationId xmlns:p14="http://schemas.microsoft.com/office/powerpoint/2010/main" val="9623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S04V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72110E5-7C92-C71B-6465-30BF86DFB662}"/>
              </a:ext>
            </a:extLst>
          </p:cNvPr>
          <p:cNvSpPr/>
          <p:nvPr userDrawn="1"/>
        </p:nvSpPr>
        <p:spPr>
          <a:xfrm>
            <a:off x="8112125" y="806664"/>
            <a:ext cx="2027237" cy="6051336"/>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4200" y="584200"/>
            <a:ext cx="6521450" cy="1325563"/>
          </a:xfrm>
        </p:spPr>
        <p:txBody>
          <a:bodyPr anchor="t">
            <a:noAutofit/>
          </a:bodyPr>
          <a:lstStyle>
            <a:lvl1pPr algn="l">
              <a:defRPr sz="4400">
                <a:solidFill>
                  <a:schemeClr val="tx1"/>
                </a:solidFill>
                <a:latin typeface="+mj-lt"/>
                <a:cs typeface="Poppins" pitchFamily="2" charset="77"/>
              </a:defRPr>
            </a:lvl1pPr>
          </a:lstStyle>
          <a:p>
            <a:r>
              <a:rPr lang="en-US"/>
              <a:t>Click to edit Master title style</a:t>
            </a:r>
          </a:p>
        </p:txBody>
      </p:sp>
      <p:grpSp>
        <p:nvGrpSpPr>
          <p:cNvPr id="7" name="Group 6">
            <a:extLst>
              <a:ext uri="{FF2B5EF4-FFF2-40B4-BE49-F238E27FC236}">
                <a16:creationId xmlns:a16="http://schemas.microsoft.com/office/drawing/2014/main" id="{4D6D6C6E-0AF7-097B-00D3-B11D4ABCF056}"/>
              </a:ext>
            </a:extLst>
          </p:cNvPr>
          <p:cNvGrpSpPr/>
          <p:nvPr userDrawn="1"/>
        </p:nvGrpSpPr>
        <p:grpSpPr>
          <a:xfrm>
            <a:off x="11299825" y="584994"/>
            <a:ext cx="304800" cy="87880"/>
            <a:chOff x="587375" y="584994"/>
            <a:chExt cx="304800" cy="87880"/>
          </a:xfrm>
        </p:grpSpPr>
        <p:cxnSp>
          <p:nvCxnSpPr>
            <p:cNvPr id="9" name="Straight Connector 8">
              <a:extLst>
                <a:ext uri="{FF2B5EF4-FFF2-40B4-BE49-F238E27FC236}">
                  <a16:creationId xmlns:a16="http://schemas.microsoft.com/office/drawing/2014/main" id="{A194A3A8-0C54-0EBA-32C0-128747789439}"/>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230BA16B-ED19-CA06-B3D9-88434DB529AB}"/>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grpSp>
      <p:sp>
        <p:nvSpPr>
          <p:cNvPr id="3" name="Picture Placeholder 6">
            <a:extLst>
              <a:ext uri="{FF2B5EF4-FFF2-40B4-BE49-F238E27FC236}">
                <a16:creationId xmlns:a16="http://schemas.microsoft.com/office/drawing/2014/main" id="{3BCA78D2-DB67-9E06-381E-38B694DBDB70}"/>
              </a:ext>
            </a:extLst>
          </p:cNvPr>
          <p:cNvSpPr>
            <a:spLocks noGrp="1"/>
          </p:cNvSpPr>
          <p:nvPr>
            <p:ph type="pic" sz="quarter" idx="19"/>
          </p:nvPr>
        </p:nvSpPr>
        <p:spPr>
          <a:xfrm>
            <a:off x="8477250" y="934721"/>
            <a:ext cx="3714750" cy="5923279"/>
          </a:xfrm>
        </p:spPr>
        <p:txBody>
          <a:bodyPr vert="horz" lIns="91440" tIns="45720" rIns="91440" bIns="45720" rtlCol="0">
            <a:normAutofit/>
          </a:bodyPr>
          <a:lstStyle>
            <a:lvl1pPr>
              <a:defRPr lang="en-US" dirty="0">
                <a:solidFill>
                  <a:schemeClr val="tx1"/>
                </a:solidFill>
              </a:defRPr>
            </a:lvl1pPr>
          </a:lstStyle>
          <a:p>
            <a:pPr marL="0" lvl="0" indent="0">
              <a:buNone/>
            </a:pPr>
            <a:endParaRPr lang="en-US"/>
          </a:p>
        </p:txBody>
      </p:sp>
      <p:sp>
        <p:nvSpPr>
          <p:cNvPr id="14" name="Text Placeholder 7">
            <a:extLst>
              <a:ext uri="{FF2B5EF4-FFF2-40B4-BE49-F238E27FC236}">
                <a16:creationId xmlns:a16="http://schemas.microsoft.com/office/drawing/2014/main" id="{DFC9F35B-71D5-8680-CB9C-4FBADE9A4D66}"/>
              </a:ext>
            </a:extLst>
          </p:cNvPr>
          <p:cNvSpPr>
            <a:spLocks noGrp="1"/>
          </p:cNvSpPr>
          <p:nvPr>
            <p:ph type="body" sz="quarter" idx="26"/>
          </p:nvPr>
        </p:nvSpPr>
        <p:spPr>
          <a:xfrm>
            <a:off x="587375" y="2034496"/>
            <a:ext cx="6518276" cy="634198"/>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8" name="Text Placeholder 7">
            <a:extLst>
              <a:ext uri="{FF2B5EF4-FFF2-40B4-BE49-F238E27FC236}">
                <a16:creationId xmlns:a16="http://schemas.microsoft.com/office/drawing/2014/main" id="{3F9F90F1-907D-7070-4FBA-4A2BC0B2F24B}"/>
              </a:ext>
            </a:extLst>
          </p:cNvPr>
          <p:cNvSpPr>
            <a:spLocks noGrp="1"/>
          </p:cNvSpPr>
          <p:nvPr>
            <p:ph type="body" sz="quarter" idx="27"/>
          </p:nvPr>
        </p:nvSpPr>
        <p:spPr>
          <a:xfrm>
            <a:off x="587375" y="2934238"/>
            <a:ext cx="6518276" cy="634198"/>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0" name="Text Placeholder 7">
            <a:extLst>
              <a:ext uri="{FF2B5EF4-FFF2-40B4-BE49-F238E27FC236}">
                <a16:creationId xmlns:a16="http://schemas.microsoft.com/office/drawing/2014/main" id="{3503DD1B-1B73-8A6B-1E89-1961141AA87D}"/>
              </a:ext>
            </a:extLst>
          </p:cNvPr>
          <p:cNvSpPr>
            <a:spLocks noGrp="1"/>
          </p:cNvSpPr>
          <p:nvPr>
            <p:ph type="body" sz="quarter" idx="28"/>
          </p:nvPr>
        </p:nvSpPr>
        <p:spPr>
          <a:xfrm>
            <a:off x="587375" y="3833980"/>
            <a:ext cx="6518276" cy="634198"/>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2" name="Text Placeholder 7">
            <a:extLst>
              <a:ext uri="{FF2B5EF4-FFF2-40B4-BE49-F238E27FC236}">
                <a16:creationId xmlns:a16="http://schemas.microsoft.com/office/drawing/2014/main" id="{E611618D-976B-988D-D033-8809F946AD45}"/>
              </a:ext>
            </a:extLst>
          </p:cNvPr>
          <p:cNvSpPr>
            <a:spLocks noGrp="1"/>
          </p:cNvSpPr>
          <p:nvPr>
            <p:ph type="body" sz="quarter" idx="29"/>
          </p:nvPr>
        </p:nvSpPr>
        <p:spPr>
          <a:xfrm>
            <a:off x="587375" y="4733722"/>
            <a:ext cx="6518276" cy="634198"/>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3" name="Text Placeholder 7">
            <a:extLst>
              <a:ext uri="{FF2B5EF4-FFF2-40B4-BE49-F238E27FC236}">
                <a16:creationId xmlns:a16="http://schemas.microsoft.com/office/drawing/2014/main" id="{CD3E0708-8299-822D-7D8F-A540C3B56C1E}"/>
              </a:ext>
            </a:extLst>
          </p:cNvPr>
          <p:cNvSpPr>
            <a:spLocks noGrp="1"/>
          </p:cNvSpPr>
          <p:nvPr>
            <p:ph type="body" sz="quarter" idx="30"/>
          </p:nvPr>
        </p:nvSpPr>
        <p:spPr>
          <a:xfrm>
            <a:off x="587375" y="5633463"/>
            <a:ext cx="6518276" cy="634198"/>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Tree>
    <p:extLst>
      <p:ext uri="{BB962C8B-B14F-4D97-AF65-F5344CB8AC3E}">
        <p14:creationId xmlns:p14="http://schemas.microsoft.com/office/powerpoint/2010/main" val="69778981"/>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 Chart C44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a:off x="660399" y="584200"/>
            <a:ext cx="10214962" cy="1109663"/>
          </a:xfrm>
          <a:prstGeom prst="rect">
            <a:avLst/>
          </a:prstGeom>
        </p:spPr>
        <p:txBody>
          <a:bodyPr>
            <a:noAutofit/>
          </a:bodyPr>
          <a:lstStyle>
            <a:lvl1pPr>
              <a:defRPr>
                <a:solidFill>
                  <a:schemeClr val="tx1">
                    <a:lumMod val="85000"/>
                    <a:lumOff val="15000"/>
                  </a:schemeClr>
                </a:solidFill>
              </a:defRPr>
            </a:lvl1pPr>
          </a:lstStyle>
          <a:p>
            <a:r>
              <a:rPr lang="en-US"/>
              <a:t>Click to edit Master title style</a:t>
            </a:r>
            <a:endParaRPr lang="en-ID"/>
          </a:p>
        </p:txBody>
      </p:sp>
      <p:sp>
        <p:nvSpPr>
          <p:cNvPr id="5" name="Footer Placeholder 2">
            <a:extLst>
              <a:ext uri="{FF2B5EF4-FFF2-40B4-BE49-F238E27FC236}">
                <a16:creationId xmlns:a16="http://schemas.microsoft.com/office/drawing/2014/main" id="{75FE0AD0-CD14-1F2B-3E86-2DDB59FF58CB}"/>
              </a:ext>
            </a:extLst>
          </p:cNvPr>
          <p:cNvSpPr>
            <a:spLocks noGrp="1"/>
          </p:cNvSpPr>
          <p:nvPr>
            <p:ph type="ftr" sz="quarter" idx="11"/>
          </p:nvPr>
        </p:nvSpPr>
        <p:spPr>
          <a:xfrm>
            <a:off x="11232092" y="584200"/>
            <a:ext cx="959908" cy="5651500"/>
          </a:xfrm>
        </p:spPr>
        <p:txBody>
          <a:bodyPr/>
          <a:lstStyle/>
          <a:p>
            <a:r>
              <a:rPr lang="en-US"/>
              <a:t>PRESENTATION TITLE</a:t>
            </a:r>
            <a:endParaRPr lang="en-ID"/>
          </a:p>
        </p:txBody>
      </p:sp>
      <p:sp>
        <p:nvSpPr>
          <p:cNvPr id="10" name="Slide Number Placeholder 3">
            <a:extLst>
              <a:ext uri="{FF2B5EF4-FFF2-40B4-BE49-F238E27FC236}">
                <a16:creationId xmlns:a16="http://schemas.microsoft.com/office/drawing/2014/main" id="{9624A1B1-CC28-AC26-5D0A-D7946A0E8408}"/>
              </a:ext>
            </a:extLst>
          </p:cNvPr>
          <p:cNvSpPr>
            <a:spLocks noGrp="1"/>
          </p:cNvSpPr>
          <p:nvPr>
            <p:ph type="sldNum" sz="quarter" idx="12"/>
          </p:nvPr>
        </p:nvSpPr>
        <p:spPr>
          <a:xfrm>
            <a:off x="11209338" y="6409951"/>
            <a:ext cx="982662" cy="273799"/>
          </a:xfrm>
        </p:spPr>
        <p:txBody>
          <a:bodyPr/>
          <a:lstStyle/>
          <a:p>
            <a:fld id="{5E0C3BBE-9543-48E5-A6E1-C646F9A01966}" type="slidenum">
              <a:rPr lang="en-ID" smtClean="0"/>
              <a:pPr/>
              <a:t>‹#›</a:t>
            </a:fld>
            <a:endParaRPr lang="en-ID"/>
          </a:p>
        </p:txBody>
      </p:sp>
      <p:sp>
        <p:nvSpPr>
          <p:cNvPr id="4" name="Chart Placeholder 3">
            <a:extLst>
              <a:ext uri="{FF2B5EF4-FFF2-40B4-BE49-F238E27FC236}">
                <a16:creationId xmlns:a16="http://schemas.microsoft.com/office/drawing/2014/main" id="{87153CBE-BBCC-4565-40E6-2840B5630B3A}"/>
              </a:ext>
            </a:extLst>
          </p:cNvPr>
          <p:cNvSpPr>
            <a:spLocks noGrp="1"/>
          </p:cNvSpPr>
          <p:nvPr>
            <p:ph type="chart" sz="quarter" idx="13"/>
          </p:nvPr>
        </p:nvSpPr>
        <p:spPr>
          <a:xfrm>
            <a:off x="660399" y="1943100"/>
            <a:ext cx="5042651" cy="4292600"/>
          </a:xfrm>
        </p:spPr>
        <p:txBody>
          <a:bodyPr/>
          <a:lstStyle>
            <a:lvl1pPr>
              <a:defRPr sz="1800"/>
            </a:lvl1pPr>
          </a:lstStyle>
          <a:p>
            <a:endParaRPr lang="en-GB"/>
          </a:p>
        </p:txBody>
      </p:sp>
      <p:sp>
        <p:nvSpPr>
          <p:cNvPr id="6" name="Text Placeholder 29">
            <a:extLst>
              <a:ext uri="{FF2B5EF4-FFF2-40B4-BE49-F238E27FC236}">
                <a16:creationId xmlns:a16="http://schemas.microsoft.com/office/drawing/2014/main" id="{39351F47-98EA-4307-2EE7-5B211D424EF2}"/>
              </a:ext>
            </a:extLst>
          </p:cNvPr>
          <p:cNvSpPr>
            <a:spLocks noGrp="1"/>
          </p:cNvSpPr>
          <p:nvPr>
            <p:ph type="body" sz="quarter" idx="20"/>
          </p:nvPr>
        </p:nvSpPr>
        <p:spPr>
          <a:xfrm>
            <a:off x="6096000" y="1949450"/>
            <a:ext cx="4779358" cy="563679"/>
          </a:xfrm>
          <a:prstGeom prst="rect">
            <a:avLst/>
          </a:prstGeom>
        </p:spPr>
        <p:txBody>
          <a:bodyPr vert="horz" lIns="91440" tIns="0" rIns="91440" bIns="0" rtlCol="0" anchor="b">
            <a:noAutofit/>
          </a:bodyPr>
          <a:lstStyle>
            <a:lvl1pPr>
              <a:defRPr lang="en-ID" sz="1800" dirty="0">
                <a:latin typeface="+mn-lt"/>
                <a:ea typeface="Calibri" panose="020F0502020204030204" pitchFamily="34" charset="0"/>
                <a:cs typeface="Calibri" panose="020F0502020204030204" pitchFamily="34" charset="0"/>
              </a:defRPr>
            </a:lvl1pPr>
          </a:lstStyle>
          <a:p>
            <a:pPr lvl="0"/>
            <a:r>
              <a:rPr lang="en-US"/>
              <a:t>Click to edit Master text styles</a:t>
            </a:r>
            <a:endParaRPr lang="en-ID"/>
          </a:p>
        </p:txBody>
      </p:sp>
      <p:sp>
        <p:nvSpPr>
          <p:cNvPr id="7" name="Text Placeholder 29">
            <a:extLst>
              <a:ext uri="{FF2B5EF4-FFF2-40B4-BE49-F238E27FC236}">
                <a16:creationId xmlns:a16="http://schemas.microsoft.com/office/drawing/2014/main" id="{51567CB2-2212-DBA6-48A3-843D55657773}"/>
              </a:ext>
            </a:extLst>
          </p:cNvPr>
          <p:cNvSpPr>
            <a:spLocks noGrp="1"/>
          </p:cNvSpPr>
          <p:nvPr>
            <p:ph type="body" sz="quarter" idx="21"/>
          </p:nvPr>
        </p:nvSpPr>
        <p:spPr>
          <a:xfrm>
            <a:off x="6096000" y="2585129"/>
            <a:ext cx="4779358" cy="3650572"/>
          </a:xfrm>
          <a:prstGeom prst="rect">
            <a:avLst/>
          </a:prstGeom>
        </p:spPr>
        <p:txBody>
          <a:bodyPr vert="horz" lIns="91440" tIns="0" rIns="91440" bIns="0" rtlCol="0">
            <a:noAutofit/>
          </a:bodyPr>
          <a:lstStyle>
            <a:lvl1pPr>
              <a:defRPr lang="en-ID" sz="1600" b="0" dirty="0">
                <a:latin typeface="+mn-lt"/>
              </a:defRPr>
            </a:lvl1pPr>
          </a:lstStyle>
          <a:p>
            <a:pPr lvl="0"/>
            <a:r>
              <a:rPr lang="en-US"/>
              <a:t>Click to edit Master text styles</a:t>
            </a:r>
            <a:endParaRPr lang="en-ID"/>
          </a:p>
        </p:txBody>
      </p:sp>
    </p:spTree>
    <p:extLst>
      <p:ext uri="{BB962C8B-B14F-4D97-AF65-F5344CB8AC3E}">
        <p14:creationId xmlns:p14="http://schemas.microsoft.com/office/powerpoint/2010/main" val="2442027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 Chart C44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a:off x="660399" y="584200"/>
            <a:ext cx="10214959" cy="1109663"/>
          </a:xfrm>
          <a:prstGeom prst="rect">
            <a:avLst/>
          </a:prstGeom>
        </p:spPr>
        <p:txBody>
          <a:bodyPr>
            <a:noAutofit/>
          </a:bodyPr>
          <a:lstStyle>
            <a:lvl1pPr>
              <a:defRPr>
                <a:solidFill>
                  <a:schemeClr val="tx1">
                    <a:lumMod val="85000"/>
                    <a:lumOff val="15000"/>
                  </a:schemeClr>
                </a:solidFill>
              </a:defRPr>
            </a:lvl1pPr>
          </a:lstStyle>
          <a:p>
            <a:r>
              <a:rPr lang="en-US"/>
              <a:t>Click to edit Master title style</a:t>
            </a:r>
            <a:endParaRPr lang="en-ID"/>
          </a:p>
        </p:txBody>
      </p:sp>
      <p:sp>
        <p:nvSpPr>
          <p:cNvPr id="5" name="Footer Placeholder 2">
            <a:extLst>
              <a:ext uri="{FF2B5EF4-FFF2-40B4-BE49-F238E27FC236}">
                <a16:creationId xmlns:a16="http://schemas.microsoft.com/office/drawing/2014/main" id="{75FE0AD0-CD14-1F2B-3E86-2DDB59FF58CB}"/>
              </a:ext>
            </a:extLst>
          </p:cNvPr>
          <p:cNvSpPr>
            <a:spLocks noGrp="1"/>
          </p:cNvSpPr>
          <p:nvPr>
            <p:ph type="ftr" sz="quarter" idx="11"/>
          </p:nvPr>
        </p:nvSpPr>
        <p:spPr>
          <a:xfrm>
            <a:off x="11232092" y="584200"/>
            <a:ext cx="959908" cy="5651500"/>
          </a:xfrm>
        </p:spPr>
        <p:txBody>
          <a:bodyPr/>
          <a:lstStyle/>
          <a:p>
            <a:r>
              <a:rPr lang="en-US"/>
              <a:t>PRESENTATION TITLE</a:t>
            </a:r>
            <a:endParaRPr lang="en-ID"/>
          </a:p>
        </p:txBody>
      </p:sp>
      <p:sp>
        <p:nvSpPr>
          <p:cNvPr id="10" name="Slide Number Placeholder 3">
            <a:extLst>
              <a:ext uri="{FF2B5EF4-FFF2-40B4-BE49-F238E27FC236}">
                <a16:creationId xmlns:a16="http://schemas.microsoft.com/office/drawing/2014/main" id="{9624A1B1-CC28-AC26-5D0A-D7946A0E8408}"/>
              </a:ext>
            </a:extLst>
          </p:cNvPr>
          <p:cNvSpPr>
            <a:spLocks noGrp="1"/>
          </p:cNvSpPr>
          <p:nvPr>
            <p:ph type="sldNum" sz="quarter" idx="12"/>
          </p:nvPr>
        </p:nvSpPr>
        <p:spPr>
          <a:xfrm>
            <a:off x="11209338" y="6409951"/>
            <a:ext cx="982662" cy="273799"/>
          </a:xfrm>
        </p:spPr>
        <p:txBody>
          <a:bodyPr/>
          <a:lstStyle/>
          <a:p>
            <a:fld id="{5E0C3BBE-9543-48E5-A6E1-C646F9A01966}" type="slidenum">
              <a:rPr lang="en-ID" smtClean="0"/>
              <a:pPr/>
              <a:t>‹#›</a:t>
            </a:fld>
            <a:endParaRPr lang="en-ID"/>
          </a:p>
        </p:txBody>
      </p:sp>
      <p:sp>
        <p:nvSpPr>
          <p:cNvPr id="3" name="Chart Placeholder 3">
            <a:extLst>
              <a:ext uri="{FF2B5EF4-FFF2-40B4-BE49-F238E27FC236}">
                <a16:creationId xmlns:a16="http://schemas.microsoft.com/office/drawing/2014/main" id="{5F70DDED-3597-69E5-DD5A-F7D08BCFE350}"/>
              </a:ext>
            </a:extLst>
          </p:cNvPr>
          <p:cNvSpPr>
            <a:spLocks noGrp="1"/>
          </p:cNvSpPr>
          <p:nvPr>
            <p:ph type="chart" sz="quarter" idx="13"/>
          </p:nvPr>
        </p:nvSpPr>
        <p:spPr>
          <a:xfrm>
            <a:off x="5831757" y="1943100"/>
            <a:ext cx="5042651" cy="4292600"/>
          </a:xfrm>
        </p:spPr>
        <p:txBody>
          <a:bodyPr/>
          <a:lstStyle>
            <a:lvl1pPr>
              <a:defRPr sz="1800"/>
            </a:lvl1pPr>
          </a:lstStyle>
          <a:p>
            <a:endParaRPr lang="en-GB"/>
          </a:p>
        </p:txBody>
      </p:sp>
      <p:sp>
        <p:nvSpPr>
          <p:cNvPr id="8" name="Text Placeholder 29">
            <a:extLst>
              <a:ext uri="{FF2B5EF4-FFF2-40B4-BE49-F238E27FC236}">
                <a16:creationId xmlns:a16="http://schemas.microsoft.com/office/drawing/2014/main" id="{ED94DB3B-288F-70A0-50D6-FB19B488F1F7}"/>
              </a:ext>
            </a:extLst>
          </p:cNvPr>
          <p:cNvSpPr>
            <a:spLocks noGrp="1"/>
          </p:cNvSpPr>
          <p:nvPr>
            <p:ph type="body" sz="quarter" idx="20"/>
          </p:nvPr>
        </p:nvSpPr>
        <p:spPr>
          <a:xfrm>
            <a:off x="665424" y="1949450"/>
            <a:ext cx="4815576" cy="563679"/>
          </a:xfrm>
          <a:prstGeom prst="rect">
            <a:avLst/>
          </a:prstGeom>
        </p:spPr>
        <p:txBody>
          <a:bodyPr vert="horz" lIns="91440" tIns="0" rIns="91440" bIns="0" rtlCol="0" anchor="b">
            <a:noAutofit/>
          </a:bodyPr>
          <a:lstStyle>
            <a:lvl1pPr>
              <a:defRPr lang="en-ID" sz="1800" dirty="0">
                <a:latin typeface="+mn-lt"/>
                <a:ea typeface="Calibri" panose="020F0502020204030204" pitchFamily="34" charset="0"/>
                <a:cs typeface="Calibri" panose="020F0502020204030204" pitchFamily="34" charset="0"/>
              </a:defRPr>
            </a:lvl1pPr>
          </a:lstStyle>
          <a:p>
            <a:pPr lvl="0"/>
            <a:r>
              <a:rPr lang="en-US"/>
              <a:t>Click to edit Master text styles</a:t>
            </a:r>
            <a:endParaRPr lang="en-ID"/>
          </a:p>
        </p:txBody>
      </p:sp>
      <p:sp>
        <p:nvSpPr>
          <p:cNvPr id="9" name="Text Placeholder 29">
            <a:extLst>
              <a:ext uri="{FF2B5EF4-FFF2-40B4-BE49-F238E27FC236}">
                <a16:creationId xmlns:a16="http://schemas.microsoft.com/office/drawing/2014/main" id="{E710EAB5-7912-BB3A-E9EB-B5108A43EC87}"/>
              </a:ext>
            </a:extLst>
          </p:cNvPr>
          <p:cNvSpPr>
            <a:spLocks noGrp="1"/>
          </p:cNvSpPr>
          <p:nvPr>
            <p:ph type="body" sz="quarter" idx="21"/>
          </p:nvPr>
        </p:nvSpPr>
        <p:spPr>
          <a:xfrm>
            <a:off x="665424" y="2585129"/>
            <a:ext cx="4815576" cy="3650572"/>
          </a:xfrm>
          <a:prstGeom prst="rect">
            <a:avLst/>
          </a:prstGeom>
        </p:spPr>
        <p:txBody>
          <a:bodyPr vert="horz" lIns="91440" tIns="0" rIns="91440" bIns="0" rtlCol="0">
            <a:noAutofit/>
          </a:bodyPr>
          <a:lstStyle>
            <a:lvl1pPr>
              <a:defRPr lang="en-ID" sz="1600" b="0" dirty="0">
                <a:latin typeface="+mn-lt"/>
              </a:defRPr>
            </a:lvl1pPr>
          </a:lstStyle>
          <a:p>
            <a:pPr lvl="0"/>
            <a:r>
              <a:rPr lang="en-US"/>
              <a:t>Click to edit Master text styles</a:t>
            </a:r>
            <a:endParaRPr lang="en-ID"/>
          </a:p>
        </p:txBody>
      </p:sp>
    </p:spTree>
    <p:extLst>
      <p:ext uri="{BB962C8B-B14F-4D97-AF65-F5344CB8AC3E}">
        <p14:creationId xmlns:p14="http://schemas.microsoft.com/office/powerpoint/2010/main" val="1138257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meline I60V1">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092506F-2392-3DB3-2692-B1621653B6B6}"/>
              </a:ext>
            </a:extLst>
          </p:cNvPr>
          <p:cNvSpPr>
            <a:spLocks noGrp="1"/>
          </p:cNvSpPr>
          <p:nvPr>
            <p:ph type="ftr" sz="quarter" idx="10"/>
          </p:nvPr>
        </p:nvSpPr>
        <p:spPr/>
        <p:txBody>
          <a:bodyPr/>
          <a:lstStyle/>
          <a:p>
            <a:r>
              <a:rPr lang="en-US"/>
              <a:t>PRESENTATION TITLE</a:t>
            </a:r>
            <a:endParaRPr lang="en-ID"/>
          </a:p>
        </p:txBody>
      </p:sp>
      <p:sp>
        <p:nvSpPr>
          <p:cNvPr id="4" name="Slide Number Placeholder 3">
            <a:extLst>
              <a:ext uri="{FF2B5EF4-FFF2-40B4-BE49-F238E27FC236}">
                <a16:creationId xmlns:a16="http://schemas.microsoft.com/office/drawing/2014/main" id="{ED2BB592-4352-71AD-8AF9-A717FA1035A1}"/>
              </a:ext>
            </a:extLst>
          </p:cNvPr>
          <p:cNvSpPr>
            <a:spLocks noGrp="1"/>
          </p:cNvSpPr>
          <p:nvPr>
            <p:ph type="sldNum" sz="quarter" idx="11"/>
          </p:nvPr>
        </p:nvSpPr>
        <p:spPr/>
        <p:txBody>
          <a:bodyPr/>
          <a:lstStyle/>
          <a:p>
            <a:fld id="{5E0C3BBE-9543-48E5-A6E1-C646F9A01966}" type="slidenum">
              <a:rPr lang="en-ID" smtClean="0"/>
              <a:pPr/>
              <a:t>‹#›</a:t>
            </a:fld>
            <a:endParaRPr lang="en-ID"/>
          </a:p>
        </p:txBody>
      </p:sp>
      <p:sp>
        <p:nvSpPr>
          <p:cNvPr id="2" name="Title 1">
            <a:extLst>
              <a:ext uri="{FF2B5EF4-FFF2-40B4-BE49-F238E27FC236}">
                <a16:creationId xmlns:a16="http://schemas.microsoft.com/office/drawing/2014/main" id="{EA7DB1BE-3A9D-7CBF-E94D-658AA964278F}"/>
              </a:ext>
            </a:extLst>
          </p:cNvPr>
          <p:cNvSpPr>
            <a:spLocks noGrp="1"/>
          </p:cNvSpPr>
          <p:nvPr>
            <p:ph type="title"/>
          </p:nvPr>
        </p:nvSpPr>
        <p:spPr>
          <a:xfrm>
            <a:off x="652407" y="584200"/>
            <a:ext cx="9887490" cy="1047291"/>
          </a:xfrm>
        </p:spPr>
        <p:txBody>
          <a:bodyPr anchor="ctr">
            <a:noAutofit/>
          </a:bodyPr>
          <a:lstStyle>
            <a:lvl1pPr algn="l">
              <a:defRPr/>
            </a:lvl1pPr>
          </a:lstStyle>
          <a:p>
            <a:r>
              <a:rPr lang="en-US"/>
              <a:t>Click to edit Master title style</a:t>
            </a:r>
            <a:endParaRPr lang="en-ID"/>
          </a:p>
        </p:txBody>
      </p:sp>
      <p:cxnSp>
        <p:nvCxnSpPr>
          <p:cNvPr id="5" name="Straight Connector 4">
            <a:extLst>
              <a:ext uri="{FF2B5EF4-FFF2-40B4-BE49-F238E27FC236}">
                <a16:creationId xmlns:a16="http://schemas.microsoft.com/office/drawing/2014/main" id="{649233F8-FB80-430E-11F9-D58FC66AB5FE}"/>
              </a:ext>
            </a:extLst>
          </p:cNvPr>
          <p:cNvCxnSpPr>
            <a:cxnSpLocks/>
          </p:cNvCxnSpPr>
          <p:nvPr userDrawn="1"/>
        </p:nvCxnSpPr>
        <p:spPr>
          <a:xfrm>
            <a:off x="721063" y="4055574"/>
            <a:ext cx="10404475" cy="0"/>
          </a:xfrm>
          <a:prstGeom prst="line">
            <a:avLst/>
          </a:prstGeom>
          <a:ln w="381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sp>
        <p:nvSpPr>
          <p:cNvPr id="40" name="Text Placeholder 39">
            <a:extLst>
              <a:ext uri="{FF2B5EF4-FFF2-40B4-BE49-F238E27FC236}">
                <a16:creationId xmlns:a16="http://schemas.microsoft.com/office/drawing/2014/main" id="{4CDE9001-2BFE-DC7E-3376-A5321A789501}"/>
              </a:ext>
            </a:extLst>
          </p:cNvPr>
          <p:cNvSpPr>
            <a:spLocks noGrp="1"/>
          </p:cNvSpPr>
          <p:nvPr>
            <p:ph type="body" sz="quarter" idx="47"/>
          </p:nvPr>
        </p:nvSpPr>
        <p:spPr>
          <a:xfrm>
            <a:off x="1270000" y="3848100"/>
            <a:ext cx="403472" cy="403472"/>
          </a:xfrm>
          <a:custGeom>
            <a:avLst/>
            <a:gdLst>
              <a:gd name="connsiteX0" fmla="*/ 397660 w 403472"/>
              <a:gd name="connsiteY0" fmla="*/ 0 h 403472"/>
              <a:gd name="connsiteX1" fmla="*/ 278889 w 403472"/>
              <a:gd name="connsiteY1" fmla="*/ 200609 h 403472"/>
              <a:gd name="connsiteX2" fmla="*/ 403472 w 403472"/>
              <a:gd name="connsiteY2" fmla="*/ 397660 h 403472"/>
              <a:gd name="connsiteX3" fmla="*/ 202864 w 403472"/>
              <a:gd name="connsiteY3" fmla="*/ 278889 h 403472"/>
              <a:gd name="connsiteX4" fmla="*/ 5812 w 403472"/>
              <a:gd name="connsiteY4" fmla="*/ 403472 h 403472"/>
              <a:gd name="connsiteX5" fmla="*/ 124583 w 403472"/>
              <a:gd name="connsiteY5" fmla="*/ 202864 h 403472"/>
              <a:gd name="connsiteX6" fmla="*/ 0 w 403472"/>
              <a:gd name="connsiteY6" fmla="*/ 5812 h 403472"/>
              <a:gd name="connsiteX7" fmla="*/ 200608 w 403472"/>
              <a:gd name="connsiteY7" fmla="*/ 124584 h 40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72" h="403472">
                <a:moveTo>
                  <a:pt x="397660" y="0"/>
                </a:moveTo>
                <a:lnTo>
                  <a:pt x="278889" y="200609"/>
                </a:lnTo>
                <a:lnTo>
                  <a:pt x="403472" y="397660"/>
                </a:lnTo>
                <a:lnTo>
                  <a:pt x="202864" y="278889"/>
                </a:lnTo>
                <a:lnTo>
                  <a:pt x="5812" y="403472"/>
                </a:lnTo>
                <a:lnTo>
                  <a:pt x="124583" y="202864"/>
                </a:lnTo>
                <a:lnTo>
                  <a:pt x="0" y="5812"/>
                </a:lnTo>
                <a:lnTo>
                  <a:pt x="200608" y="1245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ID" sz="1000" dirty="0">
                <a:solidFill>
                  <a:schemeClr val="lt1">
                    <a:alpha val="0"/>
                  </a:schemeClr>
                </a:solidFill>
                <a:latin typeface="+mn-lt"/>
              </a:defRPr>
            </a:lvl1pPr>
          </a:lstStyle>
          <a:p>
            <a:pPr lvl="0" algn="ctr" defTabSz="914400"/>
            <a:endParaRPr lang="en-ID"/>
          </a:p>
        </p:txBody>
      </p:sp>
      <p:sp>
        <p:nvSpPr>
          <p:cNvPr id="26" name="Text Placeholder 29">
            <a:extLst>
              <a:ext uri="{FF2B5EF4-FFF2-40B4-BE49-F238E27FC236}">
                <a16:creationId xmlns:a16="http://schemas.microsoft.com/office/drawing/2014/main" id="{220CFCED-1102-2362-47DC-164859E73004}"/>
              </a:ext>
            </a:extLst>
          </p:cNvPr>
          <p:cNvSpPr>
            <a:spLocks noGrp="1"/>
          </p:cNvSpPr>
          <p:nvPr>
            <p:ph type="body" sz="quarter" idx="33"/>
          </p:nvPr>
        </p:nvSpPr>
        <p:spPr>
          <a:xfrm>
            <a:off x="1700535" y="4535917"/>
            <a:ext cx="3206743" cy="507330"/>
          </a:xfrm>
          <a:prstGeom prst="rect">
            <a:avLst/>
          </a:prstGeom>
        </p:spPr>
        <p:txBody>
          <a:bodyPr tIns="0" bIns="0" anchor="ctr">
            <a:noAutofit/>
          </a:bodyPr>
          <a:lstStyle>
            <a:lvl1pPr marL="0" indent="0" algn="l">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a:t>
            </a:r>
            <a:endParaRPr lang="en-ID"/>
          </a:p>
        </p:txBody>
      </p:sp>
      <p:sp>
        <p:nvSpPr>
          <p:cNvPr id="27" name="Text Placeholder 29">
            <a:extLst>
              <a:ext uri="{FF2B5EF4-FFF2-40B4-BE49-F238E27FC236}">
                <a16:creationId xmlns:a16="http://schemas.microsoft.com/office/drawing/2014/main" id="{9A0C1754-2516-594E-668C-3DC0D7EE3E4C}"/>
              </a:ext>
            </a:extLst>
          </p:cNvPr>
          <p:cNvSpPr>
            <a:spLocks noGrp="1"/>
          </p:cNvSpPr>
          <p:nvPr>
            <p:ph type="body" sz="quarter" idx="36"/>
          </p:nvPr>
        </p:nvSpPr>
        <p:spPr>
          <a:xfrm>
            <a:off x="1700535" y="5115248"/>
            <a:ext cx="3206743" cy="978082"/>
          </a:xfrm>
          <a:prstGeom prst="rect">
            <a:avLst/>
          </a:prstGeom>
        </p:spPr>
        <p:txBody>
          <a:bodyPr tIns="0" bIns="0">
            <a:noAutofit/>
          </a:bodyPr>
          <a:lstStyle>
            <a:lvl1pPr marL="0" indent="0" algn="l">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34" name="Text Placeholder 29">
            <a:extLst>
              <a:ext uri="{FF2B5EF4-FFF2-40B4-BE49-F238E27FC236}">
                <a16:creationId xmlns:a16="http://schemas.microsoft.com/office/drawing/2014/main" id="{523A7DD9-C0F9-8011-30C3-323E467C5B8E}"/>
              </a:ext>
            </a:extLst>
          </p:cNvPr>
          <p:cNvSpPr>
            <a:spLocks noGrp="1"/>
          </p:cNvSpPr>
          <p:nvPr>
            <p:ph type="body" sz="quarter" idx="43" hasCustomPrompt="1"/>
          </p:nvPr>
        </p:nvSpPr>
        <p:spPr>
          <a:xfrm rot="16200000">
            <a:off x="533510" y="4912431"/>
            <a:ext cx="1472980" cy="325658"/>
          </a:xfrm>
          <a:prstGeom prst="rect">
            <a:avLst/>
          </a:prstGeom>
        </p:spPr>
        <p:txBody>
          <a:bodyPr tIns="0" bIns="0" anchor="ctr">
            <a:noAutofit/>
          </a:bodyPr>
          <a:lstStyle>
            <a:lvl1pPr marL="0" indent="0" algn="ctr">
              <a:buNone/>
              <a:defRPr sz="17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Text</a:t>
            </a:r>
            <a:endParaRPr lang="en-ID"/>
          </a:p>
        </p:txBody>
      </p:sp>
      <p:sp>
        <p:nvSpPr>
          <p:cNvPr id="42" name="Text Placeholder 41">
            <a:extLst>
              <a:ext uri="{FF2B5EF4-FFF2-40B4-BE49-F238E27FC236}">
                <a16:creationId xmlns:a16="http://schemas.microsoft.com/office/drawing/2014/main" id="{E9CF1C14-210B-3036-9DF5-67882AC7650B}"/>
              </a:ext>
            </a:extLst>
          </p:cNvPr>
          <p:cNvSpPr>
            <a:spLocks noGrp="1"/>
          </p:cNvSpPr>
          <p:nvPr>
            <p:ph type="body" sz="quarter" idx="49"/>
          </p:nvPr>
        </p:nvSpPr>
        <p:spPr>
          <a:xfrm>
            <a:off x="7405878" y="3848100"/>
            <a:ext cx="403472" cy="403472"/>
          </a:xfrm>
          <a:custGeom>
            <a:avLst/>
            <a:gdLst>
              <a:gd name="connsiteX0" fmla="*/ 397660 w 403472"/>
              <a:gd name="connsiteY0" fmla="*/ 0 h 403472"/>
              <a:gd name="connsiteX1" fmla="*/ 278889 w 403472"/>
              <a:gd name="connsiteY1" fmla="*/ 200609 h 403472"/>
              <a:gd name="connsiteX2" fmla="*/ 403472 w 403472"/>
              <a:gd name="connsiteY2" fmla="*/ 397660 h 403472"/>
              <a:gd name="connsiteX3" fmla="*/ 202864 w 403472"/>
              <a:gd name="connsiteY3" fmla="*/ 278889 h 403472"/>
              <a:gd name="connsiteX4" fmla="*/ 5812 w 403472"/>
              <a:gd name="connsiteY4" fmla="*/ 403472 h 403472"/>
              <a:gd name="connsiteX5" fmla="*/ 124583 w 403472"/>
              <a:gd name="connsiteY5" fmla="*/ 202864 h 403472"/>
              <a:gd name="connsiteX6" fmla="*/ 0 w 403472"/>
              <a:gd name="connsiteY6" fmla="*/ 5812 h 403472"/>
              <a:gd name="connsiteX7" fmla="*/ 200608 w 403472"/>
              <a:gd name="connsiteY7" fmla="*/ 124584 h 40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72" h="403472">
                <a:moveTo>
                  <a:pt x="397660" y="0"/>
                </a:moveTo>
                <a:lnTo>
                  <a:pt x="278889" y="200609"/>
                </a:lnTo>
                <a:lnTo>
                  <a:pt x="403472" y="397660"/>
                </a:lnTo>
                <a:lnTo>
                  <a:pt x="202864" y="278889"/>
                </a:lnTo>
                <a:lnTo>
                  <a:pt x="5812" y="403472"/>
                </a:lnTo>
                <a:lnTo>
                  <a:pt x="124583" y="202864"/>
                </a:lnTo>
                <a:lnTo>
                  <a:pt x="0" y="5812"/>
                </a:lnTo>
                <a:lnTo>
                  <a:pt x="200608" y="1245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ID" sz="1000" dirty="0">
                <a:solidFill>
                  <a:schemeClr val="lt1">
                    <a:alpha val="0"/>
                  </a:schemeClr>
                </a:solidFill>
                <a:latin typeface="+mn-lt"/>
              </a:defRPr>
            </a:lvl1pPr>
          </a:lstStyle>
          <a:p>
            <a:pPr lvl="0" algn="ctr" defTabSz="914400"/>
            <a:endParaRPr lang="en-ID"/>
          </a:p>
        </p:txBody>
      </p:sp>
      <p:sp>
        <p:nvSpPr>
          <p:cNvPr id="30" name="Text Placeholder 29">
            <a:extLst>
              <a:ext uri="{FF2B5EF4-FFF2-40B4-BE49-F238E27FC236}">
                <a16:creationId xmlns:a16="http://schemas.microsoft.com/office/drawing/2014/main" id="{7665C342-4CCB-3763-A555-74A520310A89}"/>
              </a:ext>
            </a:extLst>
          </p:cNvPr>
          <p:cNvSpPr>
            <a:spLocks noGrp="1"/>
          </p:cNvSpPr>
          <p:nvPr>
            <p:ph type="body" sz="quarter" idx="39"/>
          </p:nvPr>
        </p:nvSpPr>
        <p:spPr>
          <a:xfrm>
            <a:off x="7842636" y="4535917"/>
            <a:ext cx="3206743" cy="507330"/>
          </a:xfrm>
          <a:prstGeom prst="rect">
            <a:avLst/>
          </a:prstGeom>
        </p:spPr>
        <p:txBody>
          <a:bodyPr tIns="0" bIns="0" anchor="ctr">
            <a:noAutofit/>
          </a:bodyPr>
          <a:lstStyle>
            <a:lvl1pPr marL="0" indent="0" algn="l">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a:t>
            </a:r>
            <a:endParaRPr lang="en-ID"/>
          </a:p>
        </p:txBody>
      </p:sp>
      <p:sp>
        <p:nvSpPr>
          <p:cNvPr id="31" name="Text Placeholder 29">
            <a:extLst>
              <a:ext uri="{FF2B5EF4-FFF2-40B4-BE49-F238E27FC236}">
                <a16:creationId xmlns:a16="http://schemas.microsoft.com/office/drawing/2014/main" id="{42782480-C89D-6947-8E08-1B55E953802C}"/>
              </a:ext>
            </a:extLst>
          </p:cNvPr>
          <p:cNvSpPr>
            <a:spLocks noGrp="1"/>
          </p:cNvSpPr>
          <p:nvPr>
            <p:ph type="body" sz="quarter" idx="40"/>
          </p:nvPr>
        </p:nvSpPr>
        <p:spPr>
          <a:xfrm>
            <a:off x="7842636" y="5115248"/>
            <a:ext cx="3206743" cy="978082"/>
          </a:xfrm>
          <a:prstGeom prst="rect">
            <a:avLst/>
          </a:prstGeom>
        </p:spPr>
        <p:txBody>
          <a:bodyPr tIns="0" bIns="0">
            <a:noAutofit/>
          </a:bodyPr>
          <a:lstStyle>
            <a:lvl1pPr marL="0" indent="0" algn="l">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35" name="Text Placeholder 29">
            <a:extLst>
              <a:ext uri="{FF2B5EF4-FFF2-40B4-BE49-F238E27FC236}">
                <a16:creationId xmlns:a16="http://schemas.microsoft.com/office/drawing/2014/main" id="{688FAA17-CBEB-FBA3-2CA3-39DD5423E019}"/>
              </a:ext>
            </a:extLst>
          </p:cNvPr>
          <p:cNvSpPr>
            <a:spLocks noGrp="1"/>
          </p:cNvSpPr>
          <p:nvPr>
            <p:ph type="body" sz="quarter" idx="44" hasCustomPrompt="1"/>
          </p:nvPr>
        </p:nvSpPr>
        <p:spPr>
          <a:xfrm rot="16200000">
            <a:off x="6643988" y="4912431"/>
            <a:ext cx="1472980" cy="325658"/>
          </a:xfrm>
          <a:prstGeom prst="rect">
            <a:avLst/>
          </a:prstGeom>
        </p:spPr>
        <p:txBody>
          <a:bodyPr tIns="0" bIns="0" anchor="ctr">
            <a:noAutofit/>
          </a:bodyPr>
          <a:lstStyle>
            <a:lvl1pPr marL="0" indent="0" algn="ctr">
              <a:buNone/>
              <a:defRPr sz="17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Text</a:t>
            </a:r>
            <a:endParaRPr lang="en-ID"/>
          </a:p>
        </p:txBody>
      </p:sp>
      <p:sp>
        <p:nvSpPr>
          <p:cNvPr id="28" name="Text Placeholder 29">
            <a:extLst>
              <a:ext uri="{FF2B5EF4-FFF2-40B4-BE49-F238E27FC236}">
                <a16:creationId xmlns:a16="http://schemas.microsoft.com/office/drawing/2014/main" id="{F9766493-783D-E1C6-82E2-DDBEC4B17C86}"/>
              </a:ext>
            </a:extLst>
          </p:cNvPr>
          <p:cNvSpPr>
            <a:spLocks noGrp="1"/>
          </p:cNvSpPr>
          <p:nvPr>
            <p:ph type="body" sz="quarter" idx="37"/>
          </p:nvPr>
        </p:nvSpPr>
        <p:spPr>
          <a:xfrm>
            <a:off x="4771586" y="1762479"/>
            <a:ext cx="3206743" cy="507330"/>
          </a:xfrm>
          <a:prstGeom prst="rect">
            <a:avLst/>
          </a:prstGeom>
        </p:spPr>
        <p:txBody>
          <a:bodyPr tIns="0" bIns="0" anchor="ctr">
            <a:noAutofit/>
          </a:bodyPr>
          <a:lstStyle>
            <a:lvl1pPr marL="0" indent="0" algn="l">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a:t>
            </a:r>
            <a:endParaRPr lang="en-ID"/>
          </a:p>
        </p:txBody>
      </p:sp>
      <p:sp>
        <p:nvSpPr>
          <p:cNvPr id="29" name="Text Placeholder 29">
            <a:extLst>
              <a:ext uri="{FF2B5EF4-FFF2-40B4-BE49-F238E27FC236}">
                <a16:creationId xmlns:a16="http://schemas.microsoft.com/office/drawing/2014/main" id="{378D5432-DB0A-21D0-BE1A-E9C229657270}"/>
              </a:ext>
            </a:extLst>
          </p:cNvPr>
          <p:cNvSpPr>
            <a:spLocks noGrp="1"/>
          </p:cNvSpPr>
          <p:nvPr>
            <p:ph type="body" sz="quarter" idx="38"/>
          </p:nvPr>
        </p:nvSpPr>
        <p:spPr>
          <a:xfrm>
            <a:off x="4771586" y="2341810"/>
            <a:ext cx="3206743" cy="978082"/>
          </a:xfrm>
          <a:prstGeom prst="rect">
            <a:avLst/>
          </a:prstGeom>
        </p:spPr>
        <p:txBody>
          <a:bodyPr tIns="0" bIns="0">
            <a:noAutofit/>
          </a:bodyPr>
          <a:lstStyle>
            <a:lvl1pPr marL="0" indent="0" algn="l">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41" name="Text Placeholder 40">
            <a:extLst>
              <a:ext uri="{FF2B5EF4-FFF2-40B4-BE49-F238E27FC236}">
                <a16:creationId xmlns:a16="http://schemas.microsoft.com/office/drawing/2014/main" id="{B2333B0A-C67D-B13E-0D9C-4133E323674C}"/>
              </a:ext>
            </a:extLst>
          </p:cNvPr>
          <p:cNvSpPr>
            <a:spLocks noGrp="1"/>
          </p:cNvSpPr>
          <p:nvPr>
            <p:ph type="body" sz="quarter" idx="48"/>
          </p:nvPr>
        </p:nvSpPr>
        <p:spPr>
          <a:xfrm>
            <a:off x="4337939" y="3835400"/>
            <a:ext cx="403472" cy="403472"/>
          </a:xfrm>
          <a:custGeom>
            <a:avLst/>
            <a:gdLst>
              <a:gd name="connsiteX0" fmla="*/ 397660 w 403472"/>
              <a:gd name="connsiteY0" fmla="*/ 0 h 403472"/>
              <a:gd name="connsiteX1" fmla="*/ 278889 w 403472"/>
              <a:gd name="connsiteY1" fmla="*/ 200609 h 403472"/>
              <a:gd name="connsiteX2" fmla="*/ 403472 w 403472"/>
              <a:gd name="connsiteY2" fmla="*/ 397660 h 403472"/>
              <a:gd name="connsiteX3" fmla="*/ 202864 w 403472"/>
              <a:gd name="connsiteY3" fmla="*/ 278889 h 403472"/>
              <a:gd name="connsiteX4" fmla="*/ 5812 w 403472"/>
              <a:gd name="connsiteY4" fmla="*/ 403472 h 403472"/>
              <a:gd name="connsiteX5" fmla="*/ 124583 w 403472"/>
              <a:gd name="connsiteY5" fmla="*/ 202864 h 403472"/>
              <a:gd name="connsiteX6" fmla="*/ 0 w 403472"/>
              <a:gd name="connsiteY6" fmla="*/ 5812 h 403472"/>
              <a:gd name="connsiteX7" fmla="*/ 200608 w 403472"/>
              <a:gd name="connsiteY7" fmla="*/ 124584 h 40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72" h="403472">
                <a:moveTo>
                  <a:pt x="397660" y="0"/>
                </a:moveTo>
                <a:lnTo>
                  <a:pt x="278889" y="200609"/>
                </a:lnTo>
                <a:lnTo>
                  <a:pt x="403472" y="397660"/>
                </a:lnTo>
                <a:lnTo>
                  <a:pt x="202864" y="278889"/>
                </a:lnTo>
                <a:lnTo>
                  <a:pt x="5812" y="403472"/>
                </a:lnTo>
                <a:lnTo>
                  <a:pt x="124583" y="202864"/>
                </a:lnTo>
                <a:lnTo>
                  <a:pt x="0" y="5812"/>
                </a:lnTo>
                <a:lnTo>
                  <a:pt x="200608" y="1245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ID" sz="1000" dirty="0">
                <a:solidFill>
                  <a:schemeClr val="lt1">
                    <a:alpha val="0"/>
                  </a:schemeClr>
                </a:solidFill>
                <a:latin typeface="+mn-lt"/>
              </a:defRPr>
            </a:lvl1pPr>
          </a:lstStyle>
          <a:p>
            <a:pPr lvl="0" algn="ctr" defTabSz="914400"/>
            <a:endParaRPr lang="en-ID"/>
          </a:p>
        </p:txBody>
      </p:sp>
      <p:sp>
        <p:nvSpPr>
          <p:cNvPr id="36" name="Text Placeholder 29">
            <a:extLst>
              <a:ext uri="{FF2B5EF4-FFF2-40B4-BE49-F238E27FC236}">
                <a16:creationId xmlns:a16="http://schemas.microsoft.com/office/drawing/2014/main" id="{6DBDC8DD-0515-CDB5-2063-5F285554243C}"/>
              </a:ext>
            </a:extLst>
          </p:cNvPr>
          <p:cNvSpPr>
            <a:spLocks noGrp="1"/>
          </p:cNvSpPr>
          <p:nvPr>
            <p:ph type="body" sz="quarter" idx="45" hasCustomPrompt="1"/>
          </p:nvPr>
        </p:nvSpPr>
        <p:spPr>
          <a:xfrm rot="16200000">
            <a:off x="3541124" y="2873321"/>
            <a:ext cx="1472980" cy="325658"/>
          </a:xfrm>
          <a:prstGeom prst="rect">
            <a:avLst/>
          </a:prstGeom>
        </p:spPr>
        <p:txBody>
          <a:bodyPr tIns="0" bIns="0" anchor="ctr">
            <a:noAutofit/>
          </a:bodyPr>
          <a:lstStyle>
            <a:lvl1pPr marL="0" indent="0" algn="ctr">
              <a:buNone/>
              <a:defRPr sz="17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Text</a:t>
            </a:r>
            <a:endParaRPr lang="en-ID"/>
          </a:p>
        </p:txBody>
      </p:sp>
      <p:cxnSp>
        <p:nvCxnSpPr>
          <p:cNvPr id="6" name="Straight Arrow Connector 5">
            <a:extLst>
              <a:ext uri="{FF2B5EF4-FFF2-40B4-BE49-F238E27FC236}">
                <a16:creationId xmlns:a16="http://schemas.microsoft.com/office/drawing/2014/main" id="{361F6564-09B9-B3C2-A41A-894D3539A18C}"/>
              </a:ext>
            </a:extLst>
          </p:cNvPr>
          <p:cNvCxnSpPr>
            <a:cxnSpLocks/>
          </p:cNvCxnSpPr>
          <p:nvPr userDrawn="1"/>
        </p:nvCxnSpPr>
        <p:spPr>
          <a:xfrm flipV="1">
            <a:off x="4539675" y="2194618"/>
            <a:ext cx="0" cy="1706880"/>
          </a:xfrm>
          <a:prstGeom prst="straightConnector1">
            <a:avLst/>
          </a:prstGeom>
          <a:ln>
            <a:prstDash val="dash"/>
            <a:tailEnd type="diamond"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47E7928C-DB7D-A511-D2FC-350F7567E3B8}"/>
              </a:ext>
            </a:extLst>
          </p:cNvPr>
          <p:cNvCxnSpPr>
            <a:cxnSpLocks/>
          </p:cNvCxnSpPr>
          <p:nvPr userDrawn="1"/>
        </p:nvCxnSpPr>
        <p:spPr>
          <a:xfrm>
            <a:off x="1471736" y="4209648"/>
            <a:ext cx="0" cy="1706880"/>
          </a:xfrm>
          <a:prstGeom prst="straightConnector1">
            <a:avLst/>
          </a:prstGeom>
          <a:ln>
            <a:prstDash val="dash"/>
            <a:tailEnd type="diamond"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15D3AD0-429B-C767-50E5-8775DDB6FB4A}"/>
              </a:ext>
            </a:extLst>
          </p:cNvPr>
          <p:cNvCxnSpPr>
            <a:cxnSpLocks/>
          </p:cNvCxnSpPr>
          <p:nvPr userDrawn="1"/>
        </p:nvCxnSpPr>
        <p:spPr>
          <a:xfrm>
            <a:off x="7607614" y="4209648"/>
            <a:ext cx="0" cy="1706880"/>
          </a:xfrm>
          <a:prstGeom prst="straightConnector1">
            <a:avLst/>
          </a:prstGeom>
          <a:ln>
            <a:prstDash val="dash"/>
            <a:tailEnd type="diamond"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7571203"/>
      </p:ext>
    </p:extLst>
  </p:cSld>
  <p:clrMapOvr>
    <a:masterClrMapping/>
  </p:clrMapOvr>
  <p:extLst>
    <p:ext uri="{DCECCB84-F9BA-43D5-87BE-67443E8EF086}">
      <p15:sldGuideLst xmlns:p15="http://schemas.microsoft.com/office/powerpoint/2012/main"/>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meline I60V2">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092506F-2392-3DB3-2692-B1621653B6B6}"/>
              </a:ext>
            </a:extLst>
          </p:cNvPr>
          <p:cNvSpPr>
            <a:spLocks noGrp="1"/>
          </p:cNvSpPr>
          <p:nvPr>
            <p:ph type="ftr" sz="quarter" idx="10"/>
          </p:nvPr>
        </p:nvSpPr>
        <p:spPr/>
        <p:txBody>
          <a:bodyPr/>
          <a:lstStyle/>
          <a:p>
            <a:r>
              <a:rPr lang="en-US"/>
              <a:t>PRESENTATION TITLE</a:t>
            </a:r>
            <a:endParaRPr lang="en-ID"/>
          </a:p>
        </p:txBody>
      </p:sp>
      <p:sp>
        <p:nvSpPr>
          <p:cNvPr id="4" name="Slide Number Placeholder 3">
            <a:extLst>
              <a:ext uri="{FF2B5EF4-FFF2-40B4-BE49-F238E27FC236}">
                <a16:creationId xmlns:a16="http://schemas.microsoft.com/office/drawing/2014/main" id="{ED2BB592-4352-71AD-8AF9-A717FA1035A1}"/>
              </a:ext>
            </a:extLst>
          </p:cNvPr>
          <p:cNvSpPr>
            <a:spLocks noGrp="1"/>
          </p:cNvSpPr>
          <p:nvPr>
            <p:ph type="sldNum" sz="quarter" idx="11"/>
          </p:nvPr>
        </p:nvSpPr>
        <p:spPr/>
        <p:txBody>
          <a:bodyPr/>
          <a:lstStyle/>
          <a:p>
            <a:fld id="{5E0C3BBE-9543-48E5-A6E1-C646F9A01966}" type="slidenum">
              <a:rPr lang="en-ID" smtClean="0"/>
              <a:pPr/>
              <a:t>‹#›</a:t>
            </a:fld>
            <a:endParaRPr lang="en-ID"/>
          </a:p>
        </p:txBody>
      </p:sp>
      <p:sp>
        <p:nvSpPr>
          <p:cNvPr id="2" name="Title 1">
            <a:extLst>
              <a:ext uri="{FF2B5EF4-FFF2-40B4-BE49-F238E27FC236}">
                <a16:creationId xmlns:a16="http://schemas.microsoft.com/office/drawing/2014/main" id="{EA7DB1BE-3A9D-7CBF-E94D-658AA964278F}"/>
              </a:ext>
            </a:extLst>
          </p:cNvPr>
          <p:cNvSpPr>
            <a:spLocks noGrp="1"/>
          </p:cNvSpPr>
          <p:nvPr>
            <p:ph type="title"/>
          </p:nvPr>
        </p:nvSpPr>
        <p:spPr>
          <a:xfrm>
            <a:off x="652407" y="584200"/>
            <a:ext cx="9887490" cy="1047291"/>
          </a:xfrm>
        </p:spPr>
        <p:txBody>
          <a:bodyPr anchor="ctr">
            <a:noAutofit/>
          </a:bodyPr>
          <a:lstStyle>
            <a:lvl1pPr algn="l">
              <a:defRPr/>
            </a:lvl1pPr>
          </a:lstStyle>
          <a:p>
            <a:r>
              <a:rPr lang="en-US"/>
              <a:t>Click to edit Master title style</a:t>
            </a:r>
            <a:endParaRPr lang="en-ID"/>
          </a:p>
        </p:txBody>
      </p:sp>
      <p:cxnSp>
        <p:nvCxnSpPr>
          <p:cNvPr id="5" name="Straight Connector 4">
            <a:extLst>
              <a:ext uri="{FF2B5EF4-FFF2-40B4-BE49-F238E27FC236}">
                <a16:creationId xmlns:a16="http://schemas.microsoft.com/office/drawing/2014/main" id="{649233F8-FB80-430E-11F9-D58FC66AB5FE}"/>
              </a:ext>
            </a:extLst>
          </p:cNvPr>
          <p:cNvCxnSpPr>
            <a:cxnSpLocks/>
          </p:cNvCxnSpPr>
          <p:nvPr userDrawn="1"/>
        </p:nvCxnSpPr>
        <p:spPr>
          <a:xfrm>
            <a:off x="721063" y="4055574"/>
            <a:ext cx="10404475" cy="0"/>
          </a:xfrm>
          <a:prstGeom prst="line">
            <a:avLst/>
          </a:prstGeom>
          <a:ln w="381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sp>
        <p:nvSpPr>
          <p:cNvPr id="40" name="Text Placeholder 39">
            <a:extLst>
              <a:ext uri="{FF2B5EF4-FFF2-40B4-BE49-F238E27FC236}">
                <a16:creationId xmlns:a16="http://schemas.microsoft.com/office/drawing/2014/main" id="{4CDE9001-2BFE-DC7E-3376-A5321A789501}"/>
              </a:ext>
            </a:extLst>
          </p:cNvPr>
          <p:cNvSpPr>
            <a:spLocks noGrp="1"/>
          </p:cNvSpPr>
          <p:nvPr>
            <p:ph type="body" sz="quarter" idx="47"/>
          </p:nvPr>
        </p:nvSpPr>
        <p:spPr>
          <a:xfrm>
            <a:off x="1270000" y="3848100"/>
            <a:ext cx="403472" cy="403472"/>
          </a:xfrm>
          <a:custGeom>
            <a:avLst/>
            <a:gdLst>
              <a:gd name="connsiteX0" fmla="*/ 397660 w 403472"/>
              <a:gd name="connsiteY0" fmla="*/ 0 h 403472"/>
              <a:gd name="connsiteX1" fmla="*/ 278889 w 403472"/>
              <a:gd name="connsiteY1" fmla="*/ 200609 h 403472"/>
              <a:gd name="connsiteX2" fmla="*/ 403472 w 403472"/>
              <a:gd name="connsiteY2" fmla="*/ 397660 h 403472"/>
              <a:gd name="connsiteX3" fmla="*/ 202864 w 403472"/>
              <a:gd name="connsiteY3" fmla="*/ 278889 h 403472"/>
              <a:gd name="connsiteX4" fmla="*/ 5812 w 403472"/>
              <a:gd name="connsiteY4" fmla="*/ 403472 h 403472"/>
              <a:gd name="connsiteX5" fmla="*/ 124583 w 403472"/>
              <a:gd name="connsiteY5" fmla="*/ 202864 h 403472"/>
              <a:gd name="connsiteX6" fmla="*/ 0 w 403472"/>
              <a:gd name="connsiteY6" fmla="*/ 5812 h 403472"/>
              <a:gd name="connsiteX7" fmla="*/ 200608 w 403472"/>
              <a:gd name="connsiteY7" fmla="*/ 124584 h 40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72" h="403472">
                <a:moveTo>
                  <a:pt x="397660" y="0"/>
                </a:moveTo>
                <a:lnTo>
                  <a:pt x="278889" y="200609"/>
                </a:lnTo>
                <a:lnTo>
                  <a:pt x="403472" y="397660"/>
                </a:lnTo>
                <a:lnTo>
                  <a:pt x="202864" y="278889"/>
                </a:lnTo>
                <a:lnTo>
                  <a:pt x="5812" y="403472"/>
                </a:lnTo>
                <a:lnTo>
                  <a:pt x="124583" y="202864"/>
                </a:lnTo>
                <a:lnTo>
                  <a:pt x="0" y="5812"/>
                </a:lnTo>
                <a:lnTo>
                  <a:pt x="200608" y="1245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ID" sz="1000" dirty="0">
                <a:solidFill>
                  <a:schemeClr val="lt1">
                    <a:alpha val="0"/>
                  </a:schemeClr>
                </a:solidFill>
                <a:latin typeface="+mn-lt"/>
                <a:ea typeface="Calibri" panose="020F0502020204030204" pitchFamily="34" charset="0"/>
                <a:cs typeface="Calibri" panose="020F0502020204030204" pitchFamily="34" charset="0"/>
              </a:defRPr>
            </a:lvl1pPr>
          </a:lstStyle>
          <a:p>
            <a:pPr lvl="0" algn="ctr" defTabSz="914400"/>
            <a:endParaRPr lang="en-ID"/>
          </a:p>
        </p:txBody>
      </p:sp>
      <p:sp>
        <p:nvSpPr>
          <p:cNvPr id="26" name="Text Placeholder 29">
            <a:extLst>
              <a:ext uri="{FF2B5EF4-FFF2-40B4-BE49-F238E27FC236}">
                <a16:creationId xmlns:a16="http://schemas.microsoft.com/office/drawing/2014/main" id="{220CFCED-1102-2362-47DC-164859E73004}"/>
              </a:ext>
            </a:extLst>
          </p:cNvPr>
          <p:cNvSpPr>
            <a:spLocks noGrp="1"/>
          </p:cNvSpPr>
          <p:nvPr>
            <p:ph type="body" sz="quarter" idx="33"/>
          </p:nvPr>
        </p:nvSpPr>
        <p:spPr>
          <a:xfrm>
            <a:off x="1700536" y="1757346"/>
            <a:ext cx="2292350" cy="507330"/>
          </a:xfrm>
          <a:prstGeom prst="rect">
            <a:avLst/>
          </a:prstGeom>
        </p:spPr>
        <p:txBody>
          <a:bodyPr tIns="0" bIns="0" anchor="ctr">
            <a:noAutofit/>
          </a:bodyPr>
          <a:lstStyle>
            <a:lvl1pPr marL="0" indent="0" algn="l">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a:t>
            </a:r>
            <a:endParaRPr lang="en-ID"/>
          </a:p>
        </p:txBody>
      </p:sp>
      <p:sp>
        <p:nvSpPr>
          <p:cNvPr id="27" name="Text Placeholder 29">
            <a:extLst>
              <a:ext uri="{FF2B5EF4-FFF2-40B4-BE49-F238E27FC236}">
                <a16:creationId xmlns:a16="http://schemas.microsoft.com/office/drawing/2014/main" id="{9A0C1754-2516-594E-668C-3DC0D7EE3E4C}"/>
              </a:ext>
            </a:extLst>
          </p:cNvPr>
          <p:cNvSpPr>
            <a:spLocks noGrp="1"/>
          </p:cNvSpPr>
          <p:nvPr>
            <p:ph type="body" sz="quarter" idx="36"/>
          </p:nvPr>
        </p:nvSpPr>
        <p:spPr>
          <a:xfrm>
            <a:off x="1700536" y="2336677"/>
            <a:ext cx="2292350" cy="978082"/>
          </a:xfrm>
          <a:prstGeom prst="rect">
            <a:avLst/>
          </a:prstGeom>
        </p:spPr>
        <p:txBody>
          <a:bodyPr tIns="0" bIns="0">
            <a:noAutofit/>
          </a:bodyPr>
          <a:lstStyle>
            <a:lvl1pPr marL="0" indent="0" algn="l">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cxnSp>
        <p:nvCxnSpPr>
          <p:cNvPr id="9" name="Straight Arrow Connector 8">
            <a:extLst>
              <a:ext uri="{FF2B5EF4-FFF2-40B4-BE49-F238E27FC236}">
                <a16:creationId xmlns:a16="http://schemas.microsoft.com/office/drawing/2014/main" id="{2BAE8DE7-75E7-4F02-4247-F971195B925F}"/>
              </a:ext>
            </a:extLst>
          </p:cNvPr>
          <p:cNvCxnSpPr>
            <a:cxnSpLocks/>
          </p:cNvCxnSpPr>
          <p:nvPr userDrawn="1"/>
        </p:nvCxnSpPr>
        <p:spPr>
          <a:xfrm flipV="1">
            <a:off x="1475248" y="2194618"/>
            <a:ext cx="0" cy="1706880"/>
          </a:xfrm>
          <a:prstGeom prst="straightConnector1">
            <a:avLst/>
          </a:prstGeom>
          <a:ln>
            <a:prstDash val="dash"/>
            <a:tailEnd type="diamond" w="lg" len="lg"/>
          </a:ln>
        </p:spPr>
        <p:style>
          <a:lnRef idx="1">
            <a:schemeClr val="accent1"/>
          </a:lnRef>
          <a:fillRef idx="0">
            <a:schemeClr val="accent1"/>
          </a:fillRef>
          <a:effectRef idx="0">
            <a:schemeClr val="accent1"/>
          </a:effectRef>
          <a:fontRef idx="minor">
            <a:schemeClr val="tx1"/>
          </a:fontRef>
        </p:style>
      </p:cxnSp>
      <p:sp>
        <p:nvSpPr>
          <p:cNvPr id="34" name="Text Placeholder 29">
            <a:extLst>
              <a:ext uri="{FF2B5EF4-FFF2-40B4-BE49-F238E27FC236}">
                <a16:creationId xmlns:a16="http://schemas.microsoft.com/office/drawing/2014/main" id="{523A7DD9-C0F9-8011-30C3-323E467C5B8E}"/>
              </a:ext>
            </a:extLst>
          </p:cNvPr>
          <p:cNvSpPr>
            <a:spLocks noGrp="1"/>
          </p:cNvSpPr>
          <p:nvPr>
            <p:ph type="body" sz="quarter" idx="43" hasCustomPrompt="1"/>
          </p:nvPr>
        </p:nvSpPr>
        <p:spPr>
          <a:xfrm rot="16200000">
            <a:off x="485885" y="2870200"/>
            <a:ext cx="1472980" cy="325658"/>
          </a:xfrm>
          <a:prstGeom prst="rect">
            <a:avLst/>
          </a:prstGeom>
        </p:spPr>
        <p:txBody>
          <a:bodyPr tIns="0" bIns="0" anchor="ctr">
            <a:noAutofit/>
          </a:bodyPr>
          <a:lstStyle>
            <a:lvl1pPr marL="0" indent="0" algn="ctr">
              <a:buNone/>
              <a:defRPr sz="17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Text</a:t>
            </a:r>
            <a:endParaRPr lang="en-ID"/>
          </a:p>
        </p:txBody>
      </p:sp>
      <p:sp>
        <p:nvSpPr>
          <p:cNvPr id="42" name="Text Placeholder 41">
            <a:extLst>
              <a:ext uri="{FF2B5EF4-FFF2-40B4-BE49-F238E27FC236}">
                <a16:creationId xmlns:a16="http://schemas.microsoft.com/office/drawing/2014/main" id="{E9CF1C14-210B-3036-9DF5-67882AC7650B}"/>
              </a:ext>
            </a:extLst>
          </p:cNvPr>
          <p:cNvSpPr>
            <a:spLocks noGrp="1"/>
          </p:cNvSpPr>
          <p:nvPr>
            <p:ph type="body" sz="quarter" idx="49"/>
          </p:nvPr>
        </p:nvSpPr>
        <p:spPr>
          <a:xfrm>
            <a:off x="6019800" y="3848100"/>
            <a:ext cx="403472" cy="403472"/>
          </a:xfrm>
          <a:custGeom>
            <a:avLst/>
            <a:gdLst>
              <a:gd name="connsiteX0" fmla="*/ 397660 w 403472"/>
              <a:gd name="connsiteY0" fmla="*/ 0 h 403472"/>
              <a:gd name="connsiteX1" fmla="*/ 278889 w 403472"/>
              <a:gd name="connsiteY1" fmla="*/ 200609 h 403472"/>
              <a:gd name="connsiteX2" fmla="*/ 403472 w 403472"/>
              <a:gd name="connsiteY2" fmla="*/ 397660 h 403472"/>
              <a:gd name="connsiteX3" fmla="*/ 202864 w 403472"/>
              <a:gd name="connsiteY3" fmla="*/ 278889 h 403472"/>
              <a:gd name="connsiteX4" fmla="*/ 5812 w 403472"/>
              <a:gd name="connsiteY4" fmla="*/ 403472 h 403472"/>
              <a:gd name="connsiteX5" fmla="*/ 124583 w 403472"/>
              <a:gd name="connsiteY5" fmla="*/ 202864 h 403472"/>
              <a:gd name="connsiteX6" fmla="*/ 0 w 403472"/>
              <a:gd name="connsiteY6" fmla="*/ 5812 h 403472"/>
              <a:gd name="connsiteX7" fmla="*/ 200608 w 403472"/>
              <a:gd name="connsiteY7" fmla="*/ 124584 h 40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72" h="403472">
                <a:moveTo>
                  <a:pt x="397660" y="0"/>
                </a:moveTo>
                <a:lnTo>
                  <a:pt x="278889" y="200609"/>
                </a:lnTo>
                <a:lnTo>
                  <a:pt x="403472" y="397660"/>
                </a:lnTo>
                <a:lnTo>
                  <a:pt x="202864" y="278889"/>
                </a:lnTo>
                <a:lnTo>
                  <a:pt x="5812" y="403472"/>
                </a:lnTo>
                <a:lnTo>
                  <a:pt x="124583" y="202864"/>
                </a:lnTo>
                <a:lnTo>
                  <a:pt x="0" y="5812"/>
                </a:lnTo>
                <a:lnTo>
                  <a:pt x="200608" y="1245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ID" sz="1000" dirty="0">
                <a:solidFill>
                  <a:schemeClr val="lt1">
                    <a:alpha val="0"/>
                  </a:schemeClr>
                </a:solidFill>
                <a:latin typeface="+mn-lt"/>
                <a:ea typeface="Calibri" panose="020F0502020204030204" pitchFamily="34" charset="0"/>
                <a:cs typeface="Calibri" panose="020F0502020204030204" pitchFamily="34" charset="0"/>
              </a:defRPr>
            </a:lvl1pPr>
          </a:lstStyle>
          <a:p>
            <a:pPr lvl="0" algn="ctr" defTabSz="914400"/>
            <a:endParaRPr lang="en-ID"/>
          </a:p>
        </p:txBody>
      </p:sp>
      <p:sp>
        <p:nvSpPr>
          <p:cNvPr id="30" name="Text Placeholder 29">
            <a:extLst>
              <a:ext uri="{FF2B5EF4-FFF2-40B4-BE49-F238E27FC236}">
                <a16:creationId xmlns:a16="http://schemas.microsoft.com/office/drawing/2014/main" id="{7665C342-4CCB-3763-A555-74A520310A89}"/>
              </a:ext>
            </a:extLst>
          </p:cNvPr>
          <p:cNvSpPr>
            <a:spLocks noGrp="1"/>
          </p:cNvSpPr>
          <p:nvPr>
            <p:ph type="body" sz="quarter" idx="39"/>
          </p:nvPr>
        </p:nvSpPr>
        <p:spPr>
          <a:xfrm>
            <a:off x="6456559" y="1757346"/>
            <a:ext cx="2292350" cy="507330"/>
          </a:xfrm>
          <a:prstGeom prst="rect">
            <a:avLst/>
          </a:prstGeom>
        </p:spPr>
        <p:txBody>
          <a:bodyPr tIns="0" bIns="0" anchor="ctr">
            <a:noAutofit/>
          </a:bodyPr>
          <a:lstStyle>
            <a:lvl1pPr marL="0" indent="0" algn="l">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a:t>
            </a:r>
            <a:endParaRPr lang="en-ID"/>
          </a:p>
        </p:txBody>
      </p:sp>
      <p:sp>
        <p:nvSpPr>
          <p:cNvPr id="31" name="Text Placeholder 29">
            <a:extLst>
              <a:ext uri="{FF2B5EF4-FFF2-40B4-BE49-F238E27FC236}">
                <a16:creationId xmlns:a16="http://schemas.microsoft.com/office/drawing/2014/main" id="{42782480-C89D-6947-8E08-1B55E953802C}"/>
              </a:ext>
            </a:extLst>
          </p:cNvPr>
          <p:cNvSpPr>
            <a:spLocks noGrp="1"/>
          </p:cNvSpPr>
          <p:nvPr>
            <p:ph type="body" sz="quarter" idx="40"/>
          </p:nvPr>
        </p:nvSpPr>
        <p:spPr>
          <a:xfrm>
            <a:off x="6456559" y="2336677"/>
            <a:ext cx="2292350" cy="978082"/>
          </a:xfrm>
          <a:prstGeom prst="rect">
            <a:avLst/>
          </a:prstGeom>
        </p:spPr>
        <p:txBody>
          <a:bodyPr tIns="0" bIns="0">
            <a:noAutofit/>
          </a:bodyPr>
          <a:lstStyle>
            <a:lvl1pPr marL="0" indent="0" algn="l">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cxnSp>
        <p:nvCxnSpPr>
          <p:cNvPr id="14" name="Straight Arrow Connector 13">
            <a:extLst>
              <a:ext uri="{FF2B5EF4-FFF2-40B4-BE49-F238E27FC236}">
                <a16:creationId xmlns:a16="http://schemas.microsoft.com/office/drawing/2014/main" id="{FDA2BA3B-5621-FCD2-2980-67CE5578D598}"/>
              </a:ext>
            </a:extLst>
          </p:cNvPr>
          <p:cNvCxnSpPr>
            <a:cxnSpLocks/>
          </p:cNvCxnSpPr>
          <p:nvPr userDrawn="1"/>
        </p:nvCxnSpPr>
        <p:spPr>
          <a:xfrm flipV="1">
            <a:off x="6231271" y="2194618"/>
            <a:ext cx="0" cy="1706880"/>
          </a:xfrm>
          <a:prstGeom prst="straightConnector1">
            <a:avLst/>
          </a:prstGeom>
          <a:ln>
            <a:prstDash val="dash"/>
            <a:tailEnd type="diamond" w="lg" len="lg"/>
          </a:ln>
        </p:spPr>
        <p:style>
          <a:lnRef idx="1">
            <a:schemeClr val="accent1"/>
          </a:lnRef>
          <a:fillRef idx="0">
            <a:schemeClr val="accent1"/>
          </a:fillRef>
          <a:effectRef idx="0">
            <a:schemeClr val="accent1"/>
          </a:effectRef>
          <a:fontRef idx="minor">
            <a:schemeClr val="tx1"/>
          </a:fontRef>
        </p:style>
      </p:cxnSp>
      <p:sp>
        <p:nvSpPr>
          <p:cNvPr id="35" name="Text Placeholder 29">
            <a:extLst>
              <a:ext uri="{FF2B5EF4-FFF2-40B4-BE49-F238E27FC236}">
                <a16:creationId xmlns:a16="http://schemas.microsoft.com/office/drawing/2014/main" id="{688FAA17-CBEB-FBA3-2CA3-39DD5423E019}"/>
              </a:ext>
            </a:extLst>
          </p:cNvPr>
          <p:cNvSpPr>
            <a:spLocks noGrp="1"/>
          </p:cNvSpPr>
          <p:nvPr>
            <p:ph type="body" sz="quarter" idx="44" hasCustomPrompt="1"/>
          </p:nvPr>
        </p:nvSpPr>
        <p:spPr>
          <a:xfrm rot="16200000">
            <a:off x="5210285" y="2870200"/>
            <a:ext cx="1472980" cy="325658"/>
          </a:xfrm>
          <a:prstGeom prst="rect">
            <a:avLst/>
          </a:prstGeom>
        </p:spPr>
        <p:txBody>
          <a:bodyPr tIns="0" bIns="0" anchor="ctr">
            <a:noAutofit/>
          </a:bodyPr>
          <a:lstStyle>
            <a:lvl1pPr marL="0" indent="0" algn="ctr">
              <a:buNone/>
              <a:defRPr sz="17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Text</a:t>
            </a:r>
            <a:endParaRPr lang="en-ID"/>
          </a:p>
        </p:txBody>
      </p:sp>
      <p:sp>
        <p:nvSpPr>
          <p:cNvPr id="28" name="Text Placeholder 29">
            <a:extLst>
              <a:ext uri="{FF2B5EF4-FFF2-40B4-BE49-F238E27FC236}">
                <a16:creationId xmlns:a16="http://schemas.microsoft.com/office/drawing/2014/main" id="{F9766493-783D-E1C6-82E2-DDBEC4B17C86}"/>
              </a:ext>
            </a:extLst>
          </p:cNvPr>
          <p:cNvSpPr>
            <a:spLocks noGrp="1"/>
          </p:cNvSpPr>
          <p:nvPr>
            <p:ph type="body" sz="quarter" idx="37"/>
          </p:nvPr>
        </p:nvSpPr>
        <p:spPr>
          <a:xfrm>
            <a:off x="4078247" y="4532530"/>
            <a:ext cx="2292350" cy="507330"/>
          </a:xfrm>
          <a:prstGeom prst="rect">
            <a:avLst/>
          </a:prstGeom>
        </p:spPr>
        <p:txBody>
          <a:bodyPr tIns="0" bIns="0" anchor="ctr">
            <a:noAutofit/>
          </a:bodyPr>
          <a:lstStyle>
            <a:lvl1pPr marL="0" indent="0" algn="l">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a:t>
            </a:r>
            <a:endParaRPr lang="en-ID"/>
          </a:p>
        </p:txBody>
      </p:sp>
      <p:sp>
        <p:nvSpPr>
          <p:cNvPr id="29" name="Text Placeholder 29">
            <a:extLst>
              <a:ext uri="{FF2B5EF4-FFF2-40B4-BE49-F238E27FC236}">
                <a16:creationId xmlns:a16="http://schemas.microsoft.com/office/drawing/2014/main" id="{378D5432-DB0A-21D0-BE1A-E9C229657270}"/>
              </a:ext>
            </a:extLst>
          </p:cNvPr>
          <p:cNvSpPr>
            <a:spLocks noGrp="1"/>
          </p:cNvSpPr>
          <p:nvPr>
            <p:ph type="body" sz="quarter" idx="38"/>
          </p:nvPr>
        </p:nvSpPr>
        <p:spPr>
          <a:xfrm>
            <a:off x="4078247" y="5111861"/>
            <a:ext cx="2292350" cy="978082"/>
          </a:xfrm>
          <a:prstGeom prst="rect">
            <a:avLst/>
          </a:prstGeom>
        </p:spPr>
        <p:txBody>
          <a:bodyPr tIns="0" bIns="0">
            <a:noAutofit/>
          </a:bodyPr>
          <a:lstStyle>
            <a:lvl1pPr marL="0" indent="0" algn="l">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41" name="Text Placeholder 40">
            <a:extLst>
              <a:ext uri="{FF2B5EF4-FFF2-40B4-BE49-F238E27FC236}">
                <a16:creationId xmlns:a16="http://schemas.microsoft.com/office/drawing/2014/main" id="{B2333B0A-C67D-B13E-0D9C-4133E323674C}"/>
              </a:ext>
            </a:extLst>
          </p:cNvPr>
          <p:cNvSpPr>
            <a:spLocks noGrp="1"/>
          </p:cNvSpPr>
          <p:nvPr>
            <p:ph type="body" sz="quarter" idx="48"/>
          </p:nvPr>
        </p:nvSpPr>
        <p:spPr>
          <a:xfrm>
            <a:off x="3632200" y="3835400"/>
            <a:ext cx="403472" cy="403472"/>
          </a:xfrm>
          <a:custGeom>
            <a:avLst/>
            <a:gdLst>
              <a:gd name="connsiteX0" fmla="*/ 397660 w 403472"/>
              <a:gd name="connsiteY0" fmla="*/ 0 h 403472"/>
              <a:gd name="connsiteX1" fmla="*/ 278889 w 403472"/>
              <a:gd name="connsiteY1" fmla="*/ 200609 h 403472"/>
              <a:gd name="connsiteX2" fmla="*/ 403472 w 403472"/>
              <a:gd name="connsiteY2" fmla="*/ 397660 h 403472"/>
              <a:gd name="connsiteX3" fmla="*/ 202864 w 403472"/>
              <a:gd name="connsiteY3" fmla="*/ 278889 h 403472"/>
              <a:gd name="connsiteX4" fmla="*/ 5812 w 403472"/>
              <a:gd name="connsiteY4" fmla="*/ 403472 h 403472"/>
              <a:gd name="connsiteX5" fmla="*/ 124583 w 403472"/>
              <a:gd name="connsiteY5" fmla="*/ 202864 h 403472"/>
              <a:gd name="connsiteX6" fmla="*/ 0 w 403472"/>
              <a:gd name="connsiteY6" fmla="*/ 5812 h 403472"/>
              <a:gd name="connsiteX7" fmla="*/ 200608 w 403472"/>
              <a:gd name="connsiteY7" fmla="*/ 124584 h 40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72" h="403472">
                <a:moveTo>
                  <a:pt x="397660" y="0"/>
                </a:moveTo>
                <a:lnTo>
                  <a:pt x="278889" y="200609"/>
                </a:lnTo>
                <a:lnTo>
                  <a:pt x="403472" y="397660"/>
                </a:lnTo>
                <a:lnTo>
                  <a:pt x="202864" y="278889"/>
                </a:lnTo>
                <a:lnTo>
                  <a:pt x="5812" y="403472"/>
                </a:lnTo>
                <a:lnTo>
                  <a:pt x="124583" y="202864"/>
                </a:lnTo>
                <a:lnTo>
                  <a:pt x="0" y="5812"/>
                </a:lnTo>
                <a:lnTo>
                  <a:pt x="200608" y="1245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ID" sz="1000" dirty="0">
                <a:solidFill>
                  <a:schemeClr val="lt1">
                    <a:alpha val="0"/>
                  </a:schemeClr>
                </a:solidFill>
                <a:latin typeface="+mn-lt"/>
                <a:ea typeface="Calibri" panose="020F0502020204030204" pitchFamily="34" charset="0"/>
                <a:cs typeface="Calibri" panose="020F0502020204030204" pitchFamily="34" charset="0"/>
              </a:defRPr>
            </a:lvl1pPr>
          </a:lstStyle>
          <a:p>
            <a:pPr lvl="0" algn="ctr" defTabSz="914400"/>
            <a:endParaRPr lang="en-ID"/>
          </a:p>
        </p:txBody>
      </p:sp>
      <p:cxnSp>
        <p:nvCxnSpPr>
          <p:cNvPr id="19" name="Straight Arrow Connector 18">
            <a:extLst>
              <a:ext uri="{FF2B5EF4-FFF2-40B4-BE49-F238E27FC236}">
                <a16:creationId xmlns:a16="http://schemas.microsoft.com/office/drawing/2014/main" id="{340EF1C2-7EDE-78C6-D641-08043B04E8ED}"/>
              </a:ext>
            </a:extLst>
          </p:cNvPr>
          <p:cNvCxnSpPr>
            <a:cxnSpLocks/>
          </p:cNvCxnSpPr>
          <p:nvPr userDrawn="1"/>
        </p:nvCxnSpPr>
        <p:spPr>
          <a:xfrm>
            <a:off x="3852958" y="4209648"/>
            <a:ext cx="0" cy="1706880"/>
          </a:xfrm>
          <a:prstGeom prst="straightConnector1">
            <a:avLst/>
          </a:prstGeom>
          <a:ln>
            <a:prstDash val="dash"/>
            <a:tailEnd type="diamond" w="lg" len="lg"/>
          </a:ln>
        </p:spPr>
        <p:style>
          <a:lnRef idx="1">
            <a:schemeClr val="accent1"/>
          </a:lnRef>
          <a:fillRef idx="0">
            <a:schemeClr val="accent1"/>
          </a:fillRef>
          <a:effectRef idx="0">
            <a:schemeClr val="accent1"/>
          </a:effectRef>
          <a:fontRef idx="minor">
            <a:schemeClr val="tx1"/>
          </a:fontRef>
        </p:style>
      </p:cxnSp>
      <p:sp>
        <p:nvSpPr>
          <p:cNvPr id="36" name="Text Placeholder 29">
            <a:extLst>
              <a:ext uri="{FF2B5EF4-FFF2-40B4-BE49-F238E27FC236}">
                <a16:creationId xmlns:a16="http://schemas.microsoft.com/office/drawing/2014/main" id="{6DBDC8DD-0515-CDB5-2063-5F285554243C}"/>
              </a:ext>
            </a:extLst>
          </p:cNvPr>
          <p:cNvSpPr>
            <a:spLocks noGrp="1"/>
          </p:cNvSpPr>
          <p:nvPr>
            <p:ph type="body" sz="quarter" idx="45" hasCustomPrompt="1"/>
          </p:nvPr>
        </p:nvSpPr>
        <p:spPr>
          <a:xfrm rot="16200000">
            <a:off x="2860785" y="4902200"/>
            <a:ext cx="1472980" cy="325658"/>
          </a:xfrm>
          <a:prstGeom prst="rect">
            <a:avLst/>
          </a:prstGeom>
        </p:spPr>
        <p:txBody>
          <a:bodyPr tIns="0" bIns="0" anchor="ctr">
            <a:noAutofit/>
          </a:bodyPr>
          <a:lstStyle>
            <a:lvl1pPr marL="0" indent="0" algn="ctr">
              <a:buNone/>
              <a:defRPr sz="17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Text</a:t>
            </a:r>
            <a:endParaRPr lang="en-ID"/>
          </a:p>
        </p:txBody>
      </p:sp>
      <p:sp>
        <p:nvSpPr>
          <p:cNvPr id="32" name="Text Placeholder 29">
            <a:extLst>
              <a:ext uri="{FF2B5EF4-FFF2-40B4-BE49-F238E27FC236}">
                <a16:creationId xmlns:a16="http://schemas.microsoft.com/office/drawing/2014/main" id="{E4A10460-AAA3-75F4-08DB-EA1A7285EE37}"/>
              </a:ext>
            </a:extLst>
          </p:cNvPr>
          <p:cNvSpPr>
            <a:spLocks noGrp="1"/>
          </p:cNvSpPr>
          <p:nvPr>
            <p:ph type="body" sz="quarter" idx="41"/>
          </p:nvPr>
        </p:nvSpPr>
        <p:spPr>
          <a:xfrm>
            <a:off x="8833667" y="4532530"/>
            <a:ext cx="2292350" cy="507330"/>
          </a:xfrm>
          <a:prstGeom prst="rect">
            <a:avLst/>
          </a:prstGeom>
        </p:spPr>
        <p:txBody>
          <a:bodyPr tIns="0" bIns="0" anchor="ctr">
            <a:noAutofit/>
          </a:bodyPr>
          <a:lstStyle>
            <a:lvl1pPr marL="0" indent="0" algn="l">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a:t>
            </a:r>
            <a:endParaRPr lang="en-ID"/>
          </a:p>
        </p:txBody>
      </p:sp>
      <p:sp>
        <p:nvSpPr>
          <p:cNvPr id="33" name="Text Placeholder 29">
            <a:extLst>
              <a:ext uri="{FF2B5EF4-FFF2-40B4-BE49-F238E27FC236}">
                <a16:creationId xmlns:a16="http://schemas.microsoft.com/office/drawing/2014/main" id="{599DF0B8-6317-2C1C-FF92-82D8E4568E0A}"/>
              </a:ext>
            </a:extLst>
          </p:cNvPr>
          <p:cNvSpPr>
            <a:spLocks noGrp="1"/>
          </p:cNvSpPr>
          <p:nvPr>
            <p:ph type="body" sz="quarter" idx="42"/>
          </p:nvPr>
        </p:nvSpPr>
        <p:spPr>
          <a:xfrm>
            <a:off x="8833667" y="5111861"/>
            <a:ext cx="2292350" cy="978082"/>
          </a:xfrm>
          <a:prstGeom prst="rect">
            <a:avLst/>
          </a:prstGeom>
        </p:spPr>
        <p:txBody>
          <a:bodyPr tIns="0" bIns="0">
            <a:noAutofit/>
          </a:bodyPr>
          <a:lstStyle>
            <a:lvl1pPr marL="0" indent="0" algn="l">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43" name="Text Placeholder 42">
            <a:extLst>
              <a:ext uri="{FF2B5EF4-FFF2-40B4-BE49-F238E27FC236}">
                <a16:creationId xmlns:a16="http://schemas.microsoft.com/office/drawing/2014/main" id="{2AB0158A-C062-A471-A6BC-DA5CC26BF31F}"/>
              </a:ext>
            </a:extLst>
          </p:cNvPr>
          <p:cNvSpPr>
            <a:spLocks noGrp="1"/>
          </p:cNvSpPr>
          <p:nvPr>
            <p:ph type="body" sz="quarter" idx="50"/>
          </p:nvPr>
        </p:nvSpPr>
        <p:spPr>
          <a:xfrm>
            <a:off x="8394700" y="3848100"/>
            <a:ext cx="403472" cy="403472"/>
          </a:xfrm>
          <a:custGeom>
            <a:avLst/>
            <a:gdLst>
              <a:gd name="connsiteX0" fmla="*/ 397660 w 403472"/>
              <a:gd name="connsiteY0" fmla="*/ 0 h 403472"/>
              <a:gd name="connsiteX1" fmla="*/ 278889 w 403472"/>
              <a:gd name="connsiteY1" fmla="*/ 200609 h 403472"/>
              <a:gd name="connsiteX2" fmla="*/ 403472 w 403472"/>
              <a:gd name="connsiteY2" fmla="*/ 397660 h 403472"/>
              <a:gd name="connsiteX3" fmla="*/ 202864 w 403472"/>
              <a:gd name="connsiteY3" fmla="*/ 278889 h 403472"/>
              <a:gd name="connsiteX4" fmla="*/ 5812 w 403472"/>
              <a:gd name="connsiteY4" fmla="*/ 403472 h 403472"/>
              <a:gd name="connsiteX5" fmla="*/ 124583 w 403472"/>
              <a:gd name="connsiteY5" fmla="*/ 202864 h 403472"/>
              <a:gd name="connsiteX6" fmla="*/ 0 w 403472"/>
              <a:gd name="connsiteY6" fmla="*/ 5812 h 403472"/>
              <a:gd name="connsiteX7" fmla="*/ 200608 w 403472"/>
              <a:gd name="connsiteY7" fmla="*/ 124584 h 40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72" h="403472">
                <a:moveTo>
                  <a:pt x="397660" y="0"/>
                </a:moveTo>
                <a:lnTo>
                  <a:pt x="278889" y="200609"/>
                </a:lnTo>
                <a:lnTo>
                  <a:pt x="403472" y="397660"/>
                </a:lnTo>
                <a:lnTo>
                  <a:pt x="202864" y="278889"/>
                </a:lnTo>
                <a:lnTo>
                  <a:pt x="5812" y="403472"/>
                </a:lnTo>
                <a:lnTo>
                  <a:pt x="124583" y="202864"/>
                </a:lnTo>
                <a:lnTo>
                  <a:pt x="0" y="5812"/>
                </a:lnTo>
                <a:lnTo>
                  <a:pt x="200608" y="1245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ID" sz="1000" dirty="0">
                <a:solidFill>
                  <a:schemeClr val="lt1">
                    <a:alpha val="0"/>
                  </a:schemeClr>
                </a:solidFill>
                <a:latin typeface="+mn-lt"/>
                <a:ea typeface="Calibri" panose="020F0502020204030204" pitchFamily="34" charset="0"/>
                <a:cs typeface="Calibri" panose="020F0502020204030204" pitchFamily="34" charset="0"/>
              </a:defRPr>
            </a:lvl1pPr>
          </a:lstStyle>
          <a:p>
            <a:pPr lvl="0" algn="ctr" defTabSz="914400"/>
            <a:endParaRPr lang="en-ID"/>
          </a:p>
        </p:txBody>
      </p:sp>
      <p:cxnSp>
        <p:nvCxnSpPr>
          <p:cNvPr id="24" name="Straight Arrow Connector 23">
            <a:extLst>
              <a:ext uri="{FF2B5EF4-FFF2-40B4-BE49-F238E27FC236}">
                <a16:creationId xmlns:a16="http://schemas.microsoft.com/office/drawing/2014/main" id="{458D3E01-E9B8-FF1E-3706-6BD94F13C981}"/>
              </a:ext>
            </a:extLst>
          </p:cNvPr>
          <p:cNvCxnSpPr>
            <a:cxnSpLocks/>
          </p:cNvCxnSpPr>
          <p:nvPr userDrawn="1"/>
        </p:nvCxnSpPr>
        <p:spPr>
          <a:xfrm>
            <a:off x="8608378" y="4209648"/>
            <a:ext cx="0" cy="1706880"/>
          </a:xfrm>
          <a:prstGeom prst="straightConnector1">
            <a:avLst/>
          </a:prstGeom>
          <a:ln>
            <a:prstDash val="dash"/>
            <a:tailEnd type="diamond" w="lg" len="lg"/>
          </a:ln>
        </p:spPr>
        <p:style>
          <a:lnRef idx="1">
            <a:schemeClr val="accent1"/>
          </a:lnRef>
          <a:fillRef idx="0">
            <a:schemeClr val="accent1"/>
          </a:fillRef>
          <a:effectRef idx="0">
            <a:schemeClr val="accent1"/>
          </a:effectRef>
          <a:fontRef idx="minor">
            <a:schemeClr val="tx1"/>
          </a:fontRef>
        </p:style>
      </p:cxnSp>
      <p:sp>
        <p:nvSpPr>
          <p:cNvPr id="37" name="Text Placeholder 29">
            <a:extLst>
              <a:ext uri="{FF2B5EF4-FFF2-40B4-BE49-F238E27FC236}">
                <a16:creationId xmlns:a16="http://schemas.microsoft.com/office/drawing/2014/main" id="{DA84726B-856E-619A-A121-C00FACEED2FE}"/>
              </a:ext>
            </a:extLst>
          </p:cNvPr>
          <p:cNvSpPr>
            <a:spLocks noGrp="1"/>
          </p:cNvSpPr>
          <p:nvPr>
            <p:ph type="body" sz="quarter" idx="46" hasCustomPrompt="1"/>
          </p:nvPr>
        </p:nvSpPr>
        <p:spPr>
          <a:xfrm rot="16200000">
            <a:off x="7610585" y="4902200"/>
            <a:ext cx="1472980" cy="325658"/>
          </a:xfrm>
          <a:prstGeom prst="rect">
            <a:avLst/>
          </a:prstGeom>
        </p:spPr>
        <p:txBody>
          <a:bodyPr tIns="0" bIns="0" anchor="ctr">
            <a:noAutofit/>
          </a:bodyPr>
          <a:lstStyle>
            <a:lvl1pPr marL="0" indent="0" algn="ctr">
              <a:buNone/>
              <a:defRPr sz="17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Text</a:t>
            </a:r>
            <a:endParaRPr lang="en-ID"/>
          </a:p>
        </p:txBody>
      </p:sp>
    </p:spTree>
    <p:extLst>
      <p:ext uri="{BB962C8B-B14F-4D97-AF65-F5344CB8AC3E}">
        <p14:creationId xmlns:p14="http://schemas.microsoft.com/office/powerpoint/2010/main" val="3047768954"/>
      </p:ext>
    </p:extLst>
  </p:cSld>
  <p:clrMapOvr>
    <a:masterClrMapping/>
  </p:clrMapOvr>
  <p:extLst>
    <p:ext uri="{DCECCB84-F9BA-43D5-87BE-67443E8EF086}">
      <p15:sldGuideLst xmlns:p15="http://schemas.microsoft.com/office/powerpoint/2012/main"/>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meline I60V3">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092506F-2392-3DB3-2692-B1621653B6B6}"/>
              </a:ext>
            </a:extLst>
          </p:cNvPr>
          <p:cNvSpPr>
            <a:spLocks noGrp="1"/>
          </p:cNvSpPr>
          <p:nvPr>
            <p:ph type="ftr" sz="quarter" idx="10"/>
          </p:nvPr>
        </p:nvSpPr>
        <p:spPr/>
        <p:txBody>
          <a:bodyPr/>
          <a:lstStyle/>
          <a:p>
            <a:r>
              <a:rPr lang="en-US"/>
              <a:t>PRESENTATION TITLE</a:t>
            </a:r>
            <a:endParaRPr lang="en-ID"/>
          </a:p>
        </p:txBody>
      </p:sp>
      <p:sp>
        <p:nvSpPr>
          <p:cNvPr id="4" name="Slide Number Placeholder 3">
            <a:extLst>
              <a:ext uri="{FF2B5EF4-FFF2-40B4-BE49-F238E27FC236}">
                <a16:creationId xmlns:a16="http://schemas.microsoft.com/office/drawing/2014/main" id="{ED2BB592-4352-71AD-8AF9-A717FA1035A1}"/>
              </a:ext>
            </a:extLst>
          </p:cNvPr>
          <p:cNvSpPr>
            <a:spLocks noGrp="1"/>
          </p:cNvSpPr>
          <p:nvPr>
            <p:ph type="sldNum" sz="quarter" idx="11"/>
          </p:nvPr>
        </p:nvSpPr>
        <p:spPr/>
        <p:txBody>
          <a:bodyPr/>
          <a:lstStyle/>
          <a:p>
            <a:fld id="{5E0C3BBE-9543-48E5-A6E1-C646F9A01966}" type="slidenum">
              <a:rPr lang="en-ID" smtClean="0"/>
              <a:pPr/>
              <a:t>‹#›</a:t>
            </a:fld>
            <a:endParaRPr lang="en-ID"/>
          </a:p>
        </p:txBody>
      </p:sp>
      <p:sp>
        <p:nvSpPr>
          <p:cNvPr id="2" name="Title 1">
            <a:extLst>
              <a:ext uri="{FF2B5EF4-FFF2-40B4-BE49-F238E27FC236}">
                <a16:creationId xmlns:a16="http://schemas.microsoft.com/office/drawing/2014/main" id="{EA7DB1BE-3A9D-7CBF-E94D-658AA964278F}"/>
              </a:ext>
            </a:extLst>
          </p:cNvPr>
          <p:cNvSpPr>
            <a:spLocks noGrp="1"/>
          </p:cNvSpPr>
          <p:nvPr>
            <p:ph type="title"/>
          </p:nvPr>
        </p:nvSpPr>
        <p:spPr>
          <a:xfrm>
            <a:off x="652407" y="584200"/>
            <a:ext cx="9887490" cy="1047291"/>
          </a:xfrm>
        </p:spPr>
        <p:txBody>
          <a:bodyPr anchor="ctr">
            <a:noAutofit/>
          </a:bodyPr>
          <a:lstStyle>
            <a:lvl1pPr algn="l">
              <a:defRPr/>
            </a:lvl1pPr>
          </a:lstStyle>
          <a:p>
            <a:r>
              <a:rPr lang="en-US"/>
              <a:t>Click to edit Master title style</a:t>
            </a:r>
            <a:endParaRPr lang="en-ID"/>
          </a:p>
        </p:txBody>
      </p:sp>
      <p:cxnSp>
        <p:nvCxnSpPr>
          <p:cNvPr id="5" name="Straight Connector 4">
            <a:extLst>
              <a:ext uri="{FF2B5EF4-FFF2-40B4-BE49-F238E27FC236}">
                <a16:creationId xmlns:a16="http://schemas.microsoft.com/office/drawing/2014/main" id="{649233F8-FB80-430E-11F9-D58FC66AB5FE}"/>
              </a:ext>
            </a:extLst>
          </p:cNvPr>
          <p:cNvCxnSpPr>
            <a:cxnSpLocks/>
          </p:cNvCxnSpPr>
          <p:nvPr userDrawn="1"/>
        </p:nvCxnSpPr>
        <p:spPr>
          <a:xfrm>
            <a:off x="721063" y="4055574"/>
            <a:ext cx="10404475" cy="0"/>
          </a:xfrm>
          <a:prstGeom prst="line">
            <a:avLst/>
          </a:prstGeom>
          <a:ln w="381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sp>
        <p:nvSpPr>
          <p:cNvPr id="40" name="Text Placeholder 39">
            <a:extLst>
              <a:ext uri="{FF2B5EF4-FFF2-40B4-BE49-F238E27FC236}">
                <a16:creationId xmlns:a16="http://schemas.microsoft.com/office/drawing/2014/main" id="{4CDE9001-2BFE-DC7E-3376-A5321A789501}"/>
              </a:ext>
            </a:extLst>
          </p:cNvPr>
          <p:cNvSpPr>
            <a:spLocks noGrp="1"/>
          </p:cNvSpPr>
          <p:nvPr>
            <p:ph type="body" sz="quarter" idx="47"/>
          </p:nvPr>
        </p:nvSpPr>
        <p:spPr>
          <a:xfrm>
            <a:off x="1041400" y="3848100"/>
            <a:ext cx="403472" cy="403472"/>
          </a:xfrm>
          <a:custGeom>
            <a:avLst/>
            <a:gdLst>
              <a:gd name="connsiteX0" fmla="*/ 397660 w 403472"/>
              <a:gd name="connsiteY0" fmla="*/ 0 h 403472"/>
              <a:gd name="connsiteX1" fmla="*/ 278889 w 403472"/>
              <a:gd name="connsiteY1" fmla="*/ 200609 h 403472"/>
              <a:gd name="connsiteX2" fmla="*/ 403472 w 403472"/>
              <a:gd name="connsiteY2" fmla="*/ 397660 h 403472"/>
              <a:gd name="connsiteX3" fmla="*/ 202864 w 403472"/>
              <a:gd name="connsiteY3" fmla="*/ 278889 h 403472"/>
              <a:gd name="connsiteX4" fmla="*/ 5812 w 403472"/>
              <a:gd name="connsiteY4" fmla="*/ 403472 h 403472"/>
              <a:gd name="connsiteX5" fmla="*/ 124583 w 403472"/>
              <a:gd name="connsiteY5" fmla="*/ 202864 h 403472"/>
              <a:gd name="connsiteX6" fmla="*/ 0 w 403472"/>
              <a:gd name="connsiteY6" fmla="*/ 5812 h 403472"/>
              <a:gd name="connsiteX7" fmla="*/ 200608 w 403472"/>
              <a:gd name="connsiteY7" fmla="*/ 124584 h 40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72" h="403472">
                <a:moveTo>
                  <a:pt x="397660" y="0"/>
                </a:moveTo>
                <a:lnTo>
                  <a:pt x="278889" y="200609"/>
                </a:lnTo>
                <a:lnTo>
                  <a:pt x="403472" y="397660"/>
                </a:lnTo>
                <a:lnTo>
                  <a:pt x="202864" y="278889"/>
                </a:lnTo>
                <a:lnTo>
                  <a:pt x="5812" y="403472"/>
                </a:lnTo>
                <a:lnTo>
                  <a:pt x="124583" y="202864"/>
                </a:lnTo>
                <a:lnTo>
                  <a:pt x="0" y="5812"/>
                </a:lnTo>
                <a:lnTo>
                  <a:pt x="200608" y="1245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ID" sz="1000" dirty="0">
                <a:solidFill>
                  <a:schemeClr val="lt1">
                    <a:alpha val="0"/>
                  </a:schemeClr>
                </a:solidFill>
                <a:latin typeface="+mn-lt"/>
              </a:defRPr>
            </a:lvl1pPr>
          </a:lstStyle>
          <a:p>
            <a:pPr lvl="0" algn="ctr" defTabSz="914400"/>
            <a:endParaRPr lang="en-ID"/>
          </a:p>
        </p:txBody>
      </p:sp>
      <p:sp>
        <p:nvSpPr>
          <p:cNvPr id="26" name="Text Placeholder 29">
            <a:extLst>
              <a:ext uri="{FF2B5EF4-FFF2-40B4-BE49-F238E27FC236}">
                <a16:creationId xmlns:a16="http://schemas.microsoft.com/office/drawing/2014/main" id="{220CFCED-1102-2362-47DC-164859E73004}"/>
              </a:ext>
            </a:extLst>
          </p:cNvPr>
          <p:cNvSpPr>
            <a:spLocks noGrp="1"/>
          </p:cNvSpPr>
          <p:nvPr>
            <p:ph type="body" sz="quarter" idx="33"/>
          </p:nvPr>
        </p:nvSpPr>
        <p:spPr>
          <a:xfrm>
            <a:off x="1471936" y="4531248"/>
            <a:ext cx="2292350" cy="507330"/>
          </a:xfrm>
          <a:prstGeom prst="rect">
            <a:avLst/>
          </a:prstGeom>
        </p:spPr>
        <p:txBody>
          <a:bodyPr tIns="0" bIns="0" anchor="ctr">
            <a:noAutofit/>
          </a:bodyPr>
          <a:lstStyle>
            <a:lvl1pPr marL="0" indent="0" algn="l">
              <a:buNone/>
              <a:defRPr sz="14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a:t>
            </a:r>
            <a:endParaRPr lang="en-ID"/>
          </a:p>
        </p:txBody>
      </p:sp>
      <p:sp>
        <p:nvSpPr>
          <p:cNvPr id="27" name="Text Placeholder 29">
            <a:extLst>
              <a:ext uri="{FF2B5EF4-FFF2-40B4-BE49-F238E27FC236}">
                <a16:creationId xmlns:a16="http://schemas.microsoft.com/office/drawing/2014/main" id="{9A0C1754-2516-594E-668C-3DC0D7EE3E4C}"/>
              </a:ext>
            </a:extLst>
          </p:cNvPr>
          <p:cNvSpPr>
            <a:spLocks noGrp="1"/>
          </p:cNvSpPr>
          <p:nvPr>
            <p:ph type="body" sz="quarter" idx="36"/>
          </p:nvPr>
        </p:nvSpPr>
        <p:spPr>
          <a:xfrm>
            <a:off x="1471936" y="5110579"/>
            <a:ext cx="2292350" cy="978082"/>
          </a:xfrm>
          <a:prstGeom prst="rect">
            <a:avLst/>
          </a:prstGeom>
        </p:spPr>
        <p:txBody>
          <a:bodyPr tIns="0" bIns="0">
            <a:noAutofit/>
          </a:bodyPr>
          <a:lstStyle>
            <a:lvl1pPr marL="0" indent="0" algn="l">
              <a:buNone/>
              <a:defRPr sz="12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cxnSp>
        <p:nvCxnSpPr>
          <p:cNvPr id="9" name="Straight Arrow Connector 8">
            <a:extLst>
              <a:ext uri="{FF2B5EF4-FFF2-40B4-BE49-F238E27FC236}">
                <a16:creationId xmlns:a16="http://schemas.microsoft.com/office/drawing/2014/main" id="{2BAE8DE7-75E7-4F02-4247-F971195B925F}"/>
              </a:ext>
            </a:extLst>
          </p:cNvPr>
          <p:cNvCxnSpPr>
            <a:cxnSpLocks/>
          </p:cNvCxnSpPr>
          <p:nvPr userDrawn="1"/>
        </p:nvCxnSpPr>
        <p:spPr>
          <a:xfrm>
            <a:off x="1246648" y="4201036"/>
            <a:ext cx="0" cy="1706880"/>
          </a:xfrm>
          <a:prstGeom prst="straightConnector1">
            <a:avLst/>
          </a:prstGeom>
          <a:ln>
            <a:prstDash val="dash"/>
            <a:tailEnd type="diamond" w="lg" len="lg"/>
          </a:ln>
        </p:spPr>
        <p:style>
          <a:lnRef idx="1">
            <a:schemeClr val="accent1"/>
          </a:lnRef>
          <a:fillRef idx="0">
            <a:schemeClr val="accent1"/>
          </a:fillRef>
          <a:effectRef idx="0">
            <a:schemeClr val="accent1"/>
          </a:effectRef>
          <a:fontRef idx="minor">
            <a:schemeClr val="tx1"/>
          </a:fontRef>
        </p:style>
      </p:cxnSp>
      <p:sp>
        <p:nvSpPr>
          <p:cNvPr id="34" name="Text Placeholder 29">
            <a:extLst>
              <a:ext uri="{FF2B5EF4-FFF2-40B4-BE49-F238E27FC236}">
                <a16:creationId xmlns:a16="http://schemas.microsoft.com/office/drawing/2014/main" id="{523A7DD9-C0F9-8011-30C3-323E467C5B8E}"/>
              </a:ext>
            </a:extLst>
          </p:cNvPr>
          <p:cNvSpPr>
            <a:spLocks noGrp="1"/>
          </p:cNvSpPr>
          <p:nvPr>
            <p:ph type="body" sz="quarter" idx="43" hasCustomPrompt="1"/>
          </p:nvPr>
        </p:nvSpPr>
        <p:spPr>
          <a:xfrm rot="16200000">
            <a:off x="257285" y="4955514"/>
            <a:ext cx="1472980" cy="325658"/>
          </a:xfrm>
          <a:prstGeom prst="rect">
            <a:avLst/>
          </a:prstGeom>
        </p:spPr>
        <p:txBody>
          <a:bodyPr tIns="0" bIns="0" anchor="ctr">
            <a:noAutofit/>
          </a:bodyPr>
          <a:lstStyle>
            <a:lvl1pPr marL="0" indent="0" algn="ctr">
              <a:buNone/>
              <a:defRPr sz="13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Text</a:t>
            </a:r>
            <a:endParaRPr lang="en-ID"/>
          </a:p>
        </p:txBody>
      </p:sp>
      <p:sp>
        <p:nvSpPr>
          <p:cNvPr id="18" name="Text Placeholder 39">
            <a:extLst>
              <a:ext uri="{FF2B5EF4-FFF2-40B4-BE49-F238E27FC236}">
                <a16:creationId xmlns:a16="http://schemas.microsoft.com/office/drawing/2014/main" id="{62CC70E6-A404-7511-9BE1-3343D51E6C20}"/>
              </a:ext>
            </a:extLst>
          </p:cNvPr>
          <p:cNvSpPr>
            <a:spLocks noGrp="1"/>
          </p:cNvSpPr>
          <p:nvPr>
            <p:ph type="body" sz="quarter" idx="48"/>
          </p:nvPr>
        </p:nvSpPr>
        <p:spPr>
          <a:xfrm>
            <a:off x="2866547" y="3848100"/>
            <a:ext cx="403472" cy="403472"/>
          </a:xfrm>
          <a:custGeom>
            <a:avLst/>
            <a:gdLst>
              <a:gd name="connsiteX0" fmla="*/ 397660 w 403472"/>
              <a:gd name="connsiteY0" fmla="*/ 0 h 403472"/>
              <a:gd name="connsiteX1" fmla="*/ 278889 w 403472"/>
              <a:gd name="connsiteY1" fmla="*/ 200609 h 403472"/>
              <a:gd name="connsiteX2" fmla="*/ 403472 w 403472"/>
              <a:gd name="connsiteY2" fmla="*/ 397660 h 403472"/>
              <a:gd name="connsiteX3" fmla="*/ 202864 w 403472"/>
              <a:gd name="connsiteY3" fmla="*/ 278889 h 403472"/>
              <a:gd name="connsiteX4" fmla="*/ 5812 w 403472"/>
              <a:gd name="connsiteY4" fmla="*/ 403472 h 403472"/>
              <a:gd name="connsiteX5" fmla="*/ 124583 w 403472"/>
              <a:gd name="connsiteY5" fmla="*/ 202864 h 403472"/>
              <a:gd name="connsiteX6" fmla="*/ 0 w 403472"/>
              <a:gd name="connsiteY6" fmla="*/ 5812 h 403472"/>
              <a:gd name="connsiteX7" fmla="*/ 200608 w 403472"/>
              <a:gd name="connsiteY7" fmla="*/ 124584 h 40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72" h="403472">
                <a:moveTo>
                  <a:pt x="397660" y="0"/>
                </a:moveTo>
                <a:lnTo>
                  <a:pt x="278889" y="200609"/>
                </a:lnTo>
                <a:lnTo>
                  <a:pt x="403472" y="397660"/>
                </a:lnTo>
                <a:lnTo>
                  <a:pt x="202864" y="278889"/>
                </a:lnTo>
                <a:lnTo>
                  <a:pt x="5812" y="403472"/>
                </a:lnTo>
                <a:lnTo>
                  <a:pt x="124583" y="202864"/>
                </a:lnTo>
                <a:lnTo>
                  <a:pt x="0" y="5812"/>
                </a:lnTo>
                <a:lnTo>
                  <a:pt x="200608" y="1245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ID" sz="1000" dirty="0">
                <a:solidFill>
                  <a:schemeClr val="lt1">
                    <a:alpha val="0"/>
                  </a:schemeClr>
                </a:solidFill>
                <a:latin typeface="+mn-lt"/>
              </a:defRPr>
            </a:lvl1pPr>
          </a:lstStyle>
          <a:p>
            <a:pPr lvl="0" algn="ctr" defTabSz="914400"/>
            <a:endParaRPr lang="en-ID"/>
          </a:p>
        </p:txBody>
      </p:sp>
      <p:sp>
        <p:nvSpPr>
          <p:cNvPr id="20" name="Text Placeholder 29">
            <a:extLst>
              <a:ext uri="{FF2B5EF4-FFF2-40B4-BE49-F238E27FC236}">
                <a16:creationId xmlns:a16="http://schemas.microsoft.com/office/drawing/2014/main" id="{D97195B5-32EB-A3AD-2954-5FD3D1CFB87D}"/>
              </a:ext>
            </a:extLst>
          </p:cNvPr>
          <p:cNvSpPr>
            <a:spLocks noGrp="1"/>
          </p:cNvSpPr>
          <p:nvPr>
            <p:ph type="body" sz="quarter" idx="49"/>
          </p:nvPr>
        </p:nvSpPr>
        <p:spPr>
          <a:xfrm>
            <a:off x="3297083" y="1757346"/>
            <a:ext cx="2292350" cy="507330"/>
          </a:xfrm>
          <a:prstGeom prst="rect">
            <a:avLst/>
          </a:prstGeom>
        </p:spPr>
        <p:txBody>
          <a:bodyPr tIns="0" bIns="0" anchor="ctr">
            <a:noAutofit/>
          </a:bodyPr>
          <a:lstStyle>
            <a:lvl1pPr marL="0" indent="0" algn="l">
              <a:buNone/>
              <a:defRPr sz="14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a:t>
            </a:r>
            <a:endParaRPr lang="en-ID"/>
          </a:p>
        </p:txBody>
      </p:sp>
      <p:sp>
        <p:nvSpPr>
          <p:cNvPr id="21" name="Text Placeholder 29">
            <a:extLst>
              <a:ext uri="{FF2B5EF4-FFF2-40B4-BE49-F238E27FC236}">
                <a16:creationId xmlns:a16="http://schemas.microsoft.com/office/drawing/2014/main" id="{AA2E9FE1-AC1C-8B0F-03CB-2D268D863949}"/>
              </a:ext>
            </a:extLst>
          </p:cNvPr>
          <p:cNvSpPr>
            <a:spLocks noGrp="1"/>
          </p:cNvSpPr>
          <p:nvPr>
            <p:ph type="body" sz="quarter" idx="50"/>
          </p:nvPr>
        </p:nvSpPr>
        <p:spPr>
          <a:xfrm>
            <a:off x="3297083" y="2336677"/>
            <a:ext cx="2292350" cy="978082"/>
          </a:xfrm>
          <a:prstGeom prst="rect">
            <a:avLst/>
          </a:prstGeom>
        </p:spPr>
        <p:txBody>
          <a:bodyPr tIns="0" bIns="0">
            <a:noAutofit/>
          </a:bodyPr>
          <a:lstStyle>
            <a:lvl1pPr marL="0" indent="0" algn="l">
              <a:buNone/>
              <a:defRPr sz="12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cxnSp>
        <p:nvCxnSpPr>
          <p:cNvPr id="22" name="Straight Arrow Connector 21">
            <a:extLst>
              <a:ext uri="{FF2B5EF4-FFF2-40B4-BE49-F238E27FC236}">
                <a16:creationId xmlns:a16="http://schemas.microsoft.com/office/drawing/2014/main" id="{513C0F31-389D-91BD-A06E-769E6C3FEF1A}"/>
              </a:ext>
            </a:extLst>
          </p:cNvPr>
          <p:cNvCxnSpPr>
            <a:cxnSpLocks/>
          </p:cNvCxnSpPr>
          <p:nvPr userDrawn="1"/>
        </p:nvCxnSpPr>
        <p:spPr>
          <a:xfrm flipV="1">
            <a:off x="3071795" y="2194618"/>
            <a:ext cx="0" cy="1706880"/>
          </a:xfrm>
          <a:prstGeom prst="straightConnector1">
            <a:avLst/>
          </a:prstGeom>
          <a:ln>
            <a:prstDash val="dash"/>
            <a:tailEnd type="diamond" w="lg" len="lg"/>
          </a:ln>
        </p:spPr>
        <p:style>
          <a:lnRef idx="1">
            <a:schemeClr val="accent1"/>
          </a:lnRef>
          <a:fillRef idx="0">
            <a:schemeClr val="accent1"/>
          </a:fillRef>
          <a:effectRef idx="0">
            <a:schemeClr val="accent1"/>
          </a:effectRef>
          <a:fontRef idx="minor">
            <a:schemeClr val="tx1"/>
          </a:fontRef>
        </p:style>
      </p:cxnSp>
      <p:sp>
        <p:nvSpPr>
          <p:cNvPr id="23" name="Text Placeholder 29">
            <a:extLst>
              <a:ext uri="{FF2B5EF4-FFF2-40B4-BE49-F238E27FC236}">
                <a16:creationId xmlns:a16="http://schemas.microsoft.com/office/drawing/2014/main" id="{598109B0-5D70-7BF3-D7DD-09335F663434}"/>
              </a:ext>
            </a:extLst>
          </p:cNvPr>
          <p:cNvSpPr>
            <a:spLocks noGrp="1"/>
          </p:cNvSpPr>
          <p:nvPr>
            <p:ph type="body" sz="quarter" idx="51" hasCustomPrompt="1"/>
          </p:nvPr>
        </p:nvSpPr>
        <p:spPr>
          <a:xfrm rot="16200000">
            <a:off x="2082432" y="2870200"/>
            <a:ext cx="1472980" cy="325658"/>
          </a:xfrm>
          <a:prstGeom prst="rect">
            <a:avLst/>
          </a:prstGeom>
        </p:spPr>
        <p:txBody>
          <a:bodyPr tIns="0" bIns="0" anchor="ctr">
            <a:noAutofit/>
          </a:bodyPr>
          <a:lstStyle>
            <a:lvl1pPr marL="0" indent="0" algn="ctr">
              <a:buNone/>
              <a:defRPr sz="13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Text</a:t>
            </a:r>
            <a:endParaRPr lang="en-ID"/>
          </a:p>
        </p:txBody>
      </p:sp>
      <p:sp>
        <p:nvSpPr>
          <p:cNvPr id="25" name="Text Placeholder 39">
            <a:extLst>
              <a:ext uri="{FF2B5EF4-FFF2-40B4-BE49-F238E27FC236}">
                <a16:creationId xmlns:a16="http://schemas.microsoft.com/office/drawing/2014/main" id="{111BA7C4-4F03-ED6B-DF53-D39BF2377770}"/>
              </a:ext>
            </a:extLst>
          </p:cNvPr>
          <p:cNvSpPr>
            <a:spLocks noGrp="1"/>
          </p:cNvSpPr>
          <p:nvPr>
            <p:ph type="body" sz="quarter" idx="52"/>
          </p:nvPr>
        </p:nvSpPr>
        <p:spPr>
          <a:xfrm>
            <a:off x="4691694" y="3848100"/>
            <a:ext cx="403472" cy="403472"/>
          </a:xfrm>
          <a:custGeom>
            <a:avLst/>
            <a:gdLst>
              <a:gd name="connsiteX0" fmla="*/ 397660 w 403472"/>
              <a:gd name="connsiteY0" fmla="*/ 0 h 403472"/>
              <a:gd name="connsiteX1" fmla="*/ 278889 w 403472"/>
              <a:gd name="connsiteY1" fmla="*/ 200609 h 403472"/>
              <a:gd name="connsiteX2" fmla="*/ 403472 w 403472"/>
              <a:gd name="connsiteY2" fmla="*/ 397660 h 403472"/>
              <a:gd name="connsiteX3" fmla="*/ 202864 w 403472"/>
              <a:gd name="connsiteY3" fmla="*/ 278889 h 403472"/>
              <a:gd name="connsiteX4" fmla="*/ 5812 w 403472"/>
              <a:gd name="connsiteY4" fmla="*/ 403472 h 403472"/>
              <a:gd name="connsiteX5" fmla="*/ 124583 w 403472"/>
              <a:gd name="connsiteY5" fmla="*/ 202864 h 403472"/>
              <a:gd name="connsiteX6" fmla="*/ 0 w 403472"/>
              <a:gd name="connsiteY6" fmla="*/ 5812 h 403472"/>
              <a:gd name="connsiteX7" fmla="*/ 200608 w 403472"/>
              <a:gd name="connsiteY7" fmla="*/ 124584 h 40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72" h="403472">
                <a:moveTo>
                  <a:pt x="397660" y="0"/>
                </a:moveTo>
                <a:lnTo>
                  <a:pt x="278889" y="200609"/>
                </a:lnTo>
                <a:lnTo>
                  <a:pt x="403472" y="397660"/>
                </a:lnTo>
                <a:lnTo>
                  <a:pt x="202864" y="278889"/>
                </a:lnTo>
                <a:lnTo>
                  <a:pt x="5812" y="403472"/>
                </a:lnTo>
                <a:lnTo>
                  <a:pt x="124583" y="202864"/>
                </a:lnTo>
                <a:lnTo>
                  <a:pt x="0" y="5812"/>
                </a:lnTo>
                <a:lnTo>
                  <a:pt x="200608" y="1245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ID" sz="1000" dirty="0">
                <a:solidFill>
                  <a:schemeClr val="lt1">
                    <a:alpha val="0"/>
                  </a:schemeClr>
                </a:solidFill>
                <a:latin typeface="+mn-lt"/>
              </a:defRPr>
            </a:lvl1pPr>
          </a:lstStyle>
          <a:p>
            <a:pPr lvl="0" algn="ctr" defTabSz="914400"/>
            <a:endParaRPr lang="en-ID"/>
          </a:p>
        </p:txBody>
      </p:sp>
      <p:sp>
        <p:nvSpPr>
          <p:cNvPr id="38" name="Text Placeholder 29">
            <a:extLst>
              <a:ext uri="{FF2B5EF4-FFF2-40B4-BE49-F238E27FC236}">
                <a16:creationId xmlns:a16="http://schemas.microsoft.com/office/drawing/2014/main" id="{BC773118-8422-1E23-C40F-54D9D49BE684}"/>
              </a:ext>
            </a:extLst>
          </p:cNvPr>
          <p:cNvSpPr>
            <a:spLocks noGrp="1"/>
          </p:cNvSpPr>
          <p:nvPr>
            <p:ph type="body" sz="quarter" idx="53"/>
          </p:nvPr>
        </p:nvSpPr>
        <p:spPr>
          <a:xfrm>
            <a:off x="5122230" y="4531248"/>
            <a:ext cx="2292350" cy="507330"/>
          </a:xfrm>
          <a:prstGeom prst="rect">
            <a:avLst/>
          </a:prstGeom>
        </p:spPr>
        <p:txBody>
          <a:bodyPr tIns="0" bIns="0" anchor="ctr">
            <a:noAutofit/>
          </a:bodyPr>
          <a:lstStyle>
            <a:lvl1pPr marL="0" indent="0" algn="l">
              <a:buNone/>
              <a:defRPr sz="14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a:t>
            </a:r>
            <a:endParaRPr lang="en-ID"/>
          </a:p>
        </p:txBody>
      </p:sp>
      <p:sp>
        <p:nvSpPr>
          <p:cNvPr id="39" name="Text Placeholder 29">
            <a:extLst>
              <a:ext uri="{FF2B5EF4-FFF2-40B4-BE49-F238E27FC236}">
                <a16:creationId xmlns:a16="http://schemas.microsoft.com/office/drawing/2014/main" id="{65EDAE88-2BA6-B822-2187-A611D84C71C8}"/>
              </a:ext>
            </a:extLst>
          </p:cNvPr>
          <p:cNvSpPr>
            <a:spLocks noGrp="1"/>
          </p:cNvSpPr>
          <p:nvPr>
            <p:ph type="body" sz="quarter" idx="54"/>
          </p:nvPr>
        </p:nvSpPr>
        <p:spPr>
          <a:xfrm>
            <a:off x="5122230" y="5110579"/>
            <a:ext cx="2292350" cy="978082"/>
          </a:xfrm>
          <a:prstGeom prst="rect">
            <a:avLst/>
          </a:prstGeom>
        </p:spPr>
        <p:txBody>
          <a:bodyPr tIns="0" bIns="0">
            <a:noAutofit/>
          </a:bodyPr>
          <a:lstStyle>
            <a:lvl1pPr marL="0" indent="0" algn="l">
              <a:buNone/>
              <a:defRPr sz="12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cxnSp>
        <p:nvCxnSpPr>
          <p:cNvPr id="44" name="Straight Arrow Connector 43">
            <a:extLst>
              <a:ext uri="{FF2B5EF4-FFF2-40B4-BE49-F238E27FC236}">
                <a16:creationId xmlns:a16="http://schemas.microsoft.com/office/drawing/2014/main" id="{0B70B3FF-2AD1-660F-2DA3-B3B8D7036081}"/>
              </a:ext>
            </a:extLst>
          </p:cNvPr>
          <p:cNvCxnSpPr>
            <a:cxnSpLocks/>
          </p:cNvCxnSpPr>
          <p:nvPr userDrawn="1"/>
        </p:nvCxnSpPr>
        <p:spPr>
          <a:xfrm>
            <a:off x="4896942" y="4201036"/>
            <a:ext cx="0" cy="1706880"/>
          </a:xfrm>
          <a:prstGeom prst="straightConnector1">
            <a:avLst/>
          </a:prstGeom>
          <a:ln>
            <a:prstDash val="dash"/>
            <a:tailEnd type="diamond" w="lg" len="lg"/>
          </a:ln>
        </p:spPr>
        <p:style>
          <a:lnRef idx="1">
            <a:schemeClr val="accent1"/>
          </a:lnRef>
          <a:fillRef idx="0">
            <a:schemeClr val="accent1"/>
          </a:fillRef>
          <a:effectRef idx="0">
            <a:schemeClr val="accent1"/>
          </a:effectRef>
          <a:fontRef idx="minor">
            <a:schemeClr val="tx1"/>
          </a:fontRef>
        </p:style>
      </p:cxnSp>
      <p:sp>
        <p:nvSpPr>
          <p:cNvPr id="45" name="Text Placeholder 29">
            <a:extLst>
              <a:ext uri="{FF2B5EF4-FFF2-40B4-BE49-F238E27FC236}">
                <a16:creationId xmlns:a16="http://schemas.microsoft.com/office/drawing/2014/main" id="{10E4AB2D-4CAD-7FD1-5BFB-C4018C77DE47}"/>
              </a:ext>
            </a:extLst>
          </p:cNvPr>
          <p:cNvSpPr>
            <a:spLocks noGrp="1"/>
          </p:cNvSpPr>
          <p:nvPr>
            <p:ph type="body" sz="quarter" idx="55" hasCustomPrompt="1"/>
          </p:nvPr>
        </p:nvSpPr>
        <p:spPr>
          <a:xfrm rot="16200000">
            <a:off x="3907579" y="4955514"/>
            <a:ext cx="1472980" cy="325658"/>
          </a:xfrm>
          <a:prstGeom prst="rect">
            <a:avLst/>
          </a:prstGeom>
        </p:spPr>
        <p:txBody>
          <a:bodyPr tIns="0" bIns="0" anchor="ctr">
            <a:noAutofit/>
          </a:bodyPr>
          <a:lstStyle>
            <a:lvl1pPr marL="0" indent="0" algn="ctr">
              <a:buNone/>
              <a:defRPr sz="13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Text</a:t>
            </a:r>
            <a:endParaRPr lang="en-ID"/>
          </a:p>
        </p:txBody>
      </p:sp>
      <p:sp>
        <p:nvSpPr>
          <p:cNvPr id="46" name="Text Placeholder 39">
            <a:extLst>
              <a:ext uri="{FF2B5EF4-FFF2-40B4-BE49-F238E27FC236}">
                <a16:creationId xmlns:a16="http://schemas.microsoft.com/office/drawing/2014/main" id="{9710F7E5-7B54-E3FB-92E0-A9DF00EDE9AC}"/>
              </a:ext>
            </a:extLst>
          </p:cNvPr>
          <p:cNvSpPr>
            <a:spLocks noGrp="1"/>
          </p:cNvSpPr>
          <p:nvPr>
            <p:ph type="body" sz="quarter" idx="56"/>
          </p:nvPr>
        </p:nvSpPr>
        <p:spPr>
          <a:xfrm>
            <a:off x="6516841" y="3848100"/>
            <a:ext cx="403472" cy="403472"/>
          </a:xfrm>
          <a:custGeom>
            <a:avLst/>
            <a:gdLst>
              <a:gd name="connsiteX0" fmla="*/ 397660 w 403472"/>
              <a:gd name="connsiteY0" fmla="*/ 0 h 403472"/>
              <a:gd name="connsiteX1" fmla="*/ 278889 w 403472"/>
              <a:gd name="connsiteY1" fmla="*/ 200609 h 403472"/>
              <a:gd name="connsiteX2" fmla="*/ 403472 w 403472"/>
              <a:gd name="connsiteY2" fmla="*/ 397660 h 403472"/>
              <a:gd name="connsiteX3" fmla="*/ 202864 w 403472"/>
              <a:gd name="connsiteY3" fmla="*/ 278889 h 403472"/>
              <a:gd name="connsiteX4" fmla="*/ 5812 w 403472"/>
              <a:gd name="connsiteY4" fmla="*/ 403472 h 403472"/>
              <a:gd name="connsiteX5" fmla="*/ 124583 w 403472"/>
              <a:gd name="connsiteY5" fmla="*/ 202864 h 403472"/>
              <a:gd name="connsiteX6" fmla="*/ 0 w 403472"/>
              <a:gd name="connsiteY6" fmla="*/ 5812 h 403472"/>
              <a:gd name="connsiteX7" fmla="*/ 200608 w 403472"/>
              <a:gd name="connsiteY7" fmla="*/ 124584 h 40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72" h="403472">
                <a:moveTo>
                  <a:pt x="397660" y="0"/>
                </a:moveTo>
                <a:lnTo>
                  <a:pt x="278889" y="200609"/>
                </a:lnTo>
                <a:lnTo>
                  <a:pt x="403472" y="397660"/>
                </a:lnTo>
                <a:lnTo>
                  <a:pt x="202864" y="278889"/>
                </a:lnTo>
                <a:lnTo>
                  <a:pt x="5812" y="403472"/>
                </a:lnTo>
                <a:lnTo>
                  <a:pt x="124583" y="202864"/>
                </a:lnTo>
                <a:lnTo>
                  <a:pt x="0" y="5812"/>
                </a:lnTo>
                <a:lnTo>
                  <a:pt x="200608" y="1245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ID" sz="1000" dirty="0">
                <a:solidFill>
                  <a:schemeClr val="lt1">
                    <a:alpha val="0"/>
                  </a:schemeClr>
                </a:solidFill>
                <a:latin typeface="+mn-lt"/>
              </a:defRPr>
            </a:lvl1pPr>
          </a:lstStyle>
          <a:p>
            <a:pPr lvl="0" algn="ctr" defTabSz="914400"/>
            <a:endParaRPr lang="en-ID"/>
          </a:p>
        </p:txBody>
      </p:sp>
      <p:sp>
        <p:nvSpPr>
          <p:cNvPr id="47" name="Text Placeholder 29">
            <a:extLst>
              <a:ext uri="{FF2B5EF4-FFF2-40B4-BE49-F238E27FC236}">
                <a16:creationId xmlns:a16="http://schemas.microsoft.com/office/drawing/2014/main" id="{2907DB3D-2B69-E237-8338-368AE3C8E131}"/>
              </a:ext>
            </a:extLst>
          </p:cNvPr>
          <p:cNvSpPr>
            <a:spLocks noGrp="1"/>
          </p:cNvSpPr>
          <p:nvPr>
            <p:ph type="body" sz="quarter" idx="57"/>
          </p:nvPr>
        </p:nvSpPr>
        <p:spPr>
          <a:xfrm>
            <a:off x="6947377" y="1757346"/>
            <a:ext cx="2292350" cy="507330"/>
          </a:xfrm>
          <a:prstGeom prst="rect">
            <a:avLst/>
          </a:prstGeom>
        </p:spPr>
        <p:txBody>
          <a:bodyPr tIns="0" bIns="0" anchor="ctr">
            <a:noAutofit/>
          </a:bodyPr>
          <a:lstStyle>
            <a:lvl1pPr marL="0" indent="0" algn="l">
              <a:buNone/>
              <a:defRPr sz="14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a:t>
            </a:r>
            <a:endParaRPr lang="en-ID"/>
          </a:p>
        </p:txBody>
      </p:sp>
      <p:sp>
        <p:nvSpPr>
          <p:cNvPr id="48" name="Text Placeholder 29">
            <a:extLst>
              <a:ext uri="{FF2B5EF4-FFF2-40B4-BE49-F238E27FC236}">
                <a16:creationId xmlns:a16="http://schemas.microsoft.com/office/drawing/2014/main" id="{9F1F84CD-5412-F357-81AC-9B8B5B1A7F58}"/>
              </a:ext>
            </a:extLst>
          </p:cNvPr>
          <p:cNvSpPr>
            <a:spLocks noGrp="1"/>
          </p:cNvSpPr>
          <p:nvPr>
            <p:ph type="body" sz="quarter" idx="58"/>
          </p:nvPr>
        </p:nvSpPr>
        <p:spPr>
          <a:xfrm>
            <a:off x="6947377" y="2336677"/>
            <a:ext cx="2292350" cy="978082"/>
          </a:xfrm>
          <a:prstGeom prst="rect">
            <a:avLst/>
          </a:prstGeom>
        </p:spPr>
        <p:txBody>
          <a:bodyPr tIns="0" bIns="0">
            <a:noAutofit/>
          </a:bodyPr>
          <a:lstStyle>
            <a:lvl1pPr marL="0" indent="0" algn="l">
              <a:buNone/>
              <a:defRPr sz="12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cxnSp>
        <p:nvCxnSpPr>
          <p:cNvPr id="49" name="Straight Arrow Connector 48">
            <a:extLst>
              <a:ext uri="{FF2B5EF4-FFF2-40B4-BE49-F238E27FC236}">
                <a16:creationId xmlns:a16="http://schemas.microsoft.com/office/drawing/2014/main" id="{40693A71-45D6-1588-388C-A8FE703EF123}"/>
              </a:ext>
            </a:extLst>
          </p:cNvPr>
          <p:cNvCxnSpPr>
            <a:cxnSpLocks/>
          </p:cNvCxnSpPr>
          <p:nvPr userDrawn="1"/>
        </p:nvCxnSpPr>
        <p:spPr>
          <a:xfrm flipV="1">
            <a:off x="6722089" y="2194618"/>
            <a:ext cx="0" cy="1706880"/>
          </a:xfrm>
          <a:prstGeom prst="straightConnector1">
            <a:avLst/>
          </a:prstGeom>
          <a:ln>
            <a:prstDash val="dash"/>
            <a:tailEnd type="diamond" w="lg" len="lg"/>
          </a:ln>
        </p:spPr>
        <p:style>
          <a:lnRef idx="1">
            <a:schemeClr val="accent1"/>
          </a:lnRef>
          <a:fillRef idx="0">
            <a:schemeClr val="accent1"/>
          </a:fillRef>
          <a:effectRef idx="0">
            <a:schemeClr val="accent1"/>
          </a:effectRef>
          <a:fontRef idx="minor">
            <a:schemeClr val="tx1"/>
          </a:fontRef>
        </p:style>
      </p:cxnSp>
      <p:sp>
        <p:nvSpPr>
          <p:cNvPr id="50" name="Text Placeholder 29">
            <a:extLst>
              <a:ext uri="{FF2B5EF4-FFF2-40B4-BE49-F238E27FC236}">
                <a16:creationId xmlns:a16="http://schemas.microsoft.com/office/drawing/2014/main" id="{65A3D2C8-889B-01C5-7D8C-97BD1B272C6F}"/>
              </a:ext>
            </a:extLst>
          </p:cNvPr>
          <p:cNvSpPr>
            <a:spLocks noGrp="1"/>
          </p:cNvSpPr>
          <p:nvPr>
            <p:ph type="body" sz="quarter" idx="59" hasCustomPrompt="1"/>
          </p:nvPr>
        </p:nvSpPr>
        <p:spPr>
          <a:xfrm rot="16200000">
            <a:off x="5732726" y="2870200"/>
            <a:ext cx="1472980" cy="325658"/>
          </a:xfrm>
          <a:prstGeom prst="rect">
            <a:avLst/>
          </a:prstGeom>
        </p:spPr>
        <p:txBody>
          <a:bodyPr tIns="0" bIns="0" anchor="ctr">
            <a:noAutofit/>
          </a:bodyPr>
          <a:lstStyle>
            <a:lvl1pPr marL="0" indent="0" algn="ctr">
              <a:buNone/>
              <a:defRPr sz="13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Text</a:t>
            </a:r>
            <a:endParaRPr lang="en-ID"/>
          </a:p>
        </p:txBody>
      </p:sp>
      <p:sp>
        <p:nvSpPr>
          <p:cNvPr id="51" name="Text Placeholder 39">
            <a:extLst>
              <a:ext uri="{FF2B5EF4-FFF2-40B4-BE49-F238E27FC236}">
                <a16:creationId xmlns:a16="http://schemas.microsoft.com/office/drawing/2014/main" id="{9D09C73E-BF12-DCB6-8B09-3D6FAFFBE287}"/>
              </a:ext>
            </a:extLst>
          </p:cNvPr>
          <p:cNvSpPr>
            <a:spLocks noGrp="1"/>
          </p:cNvSpPr>
          <p:nvPr>
            <p:ph type="body" sz="quarter" idx="60"/>
          </p:nvPr>
        </p:nvSpPr>
        <p:spPr>
          <a:xfrm>
            <a:off x="8341989" y="3848100"/>
            <a:ext cx="403472" cy="403472"/>
          </a:xfrm>
          <a:custGeom>
            <a:avLst/>
            <a:gdLst>
              <a:gd name="connsiteX0" fmla="*/ 397660 w 403472"/>
              <a:gd name="connsiteY0" fmla="*/ 0 h 403472"/>
              <a:gd name="connsiteX1" fmla="*/ 278889 w 403472"/>
              <a:gd name="connsiteY1" fmla="*/ 200609 h 403472"/>
              <a:gd name="connsiteX2" fmla="*/ 403472 w 403472"/>
              <a:gd name="connsiteY2" fmla="*/ 397660 h 403472"/>
              <a:gd name="connsiteX3" fmla="*/ 202864 w 403472"/>
              <a:gd name="connsiteY3" fmla="*/ 278889 h 403472"/>
              <a:gd name="connsiteX4" fmla="*/ 5812 w 403472"/>
              <a:gd name="connsiteY4" fmla="*/ 403472 h 403472"/>
              <a:gd name="connsiteX5" fmla="*/ 124583 w 403472"/>
              <a:gd name="connsiteY5" fmla="*/ 202864 h 403472"/>
              <a:gd name="connsiteX6" fmla="*/ 0 w 403472"/>
              <a:gd name="connsiteY6" fmla="*/ 5812 h 403472"/>
              <a:gd name="connsiteX7" fmla="*/ 200608 w 403472"/>
              <a:gd name="connsiteY7" fmla="*/ 124584 h 40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72" h="403472">
                <a:moveTo>
                  <a:pt x="397660" y="0"/>
                </a:moveTo>
                <a:lnTo>
                  <a:pt x="278889" y="200609"/>
                </a:lnTo>
                <a:lnTo>
                  <a:pt x="403472" y="397660"/>
                </a:lnTo>
                <a:lnTo>
                  <a:pt x="202864" y="278889"/>
                </a:lnTo>
                <a:lnTo>
                  <a:pt x="5812" y="403472"/>
                </a:lnTo>
                <a:lnTo>
                  <a:pt x="124583" y="202864"/>
                </a:lnTo>
                <a:lnTo>
                  <a:pt x="0" y="5812"/>
                </a:lnTo>
                <a:lnTo>
                  <a:pt x="200608" y="1245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ID" sz="1000" dirty="0">
                <a:solidFill>
                  <a:schemeClr val="lt1">
                    <a:alpha val="0"/>
                  </a:schemeClr>
                </a:solidFill>
                <a:latin typeface="+mn-lt"/>
              </a:defRPr>
            </a:lvl1pPr>
          </a:lstStyle>
          <a:p>
            <a:pPr lvl="0" algn="ctr" defTabSz="914400"/>
            <a:endParaRPr lang="en-ID"/>
          </a:p>
        </p:txBody>
      </p:sp>
      <p:sp>
        <p:nvSpPr>
          <p:cNvPr id="52" name="Text Placeholder 29">
            <a:extLst>
              <a:ext uri="{FF2B5EF4-FFF2-40B4-BE49-F238E27FC236}">
                <a16:creationId xmlns:a16="http://schemas.microsoft.com/office/drawing/2014/main" id="{591DC484-B7DD-3074-21D1-3778747EC0B3}"/>
              </a:ext>
            </a:extLst>
          </p:cNvPr>
          <p:cNvSpPr>
            <a:spLocks noGrp="1"/>
          </p:cNvSpPr>
          <p:nvPr>
            <p:ph type="body" sz="quarter" idx="61"/>
          </p:nvPr>
        </p:nvSpPr>
        <p:spPr>
          <a:xfrm>
            <a:off x="8772525" y="4531248"/>
            <a:ext cx="2292350" cy="507330"/>
          </a:xfrm>
          <a:prstGeom prst="rect">
            <a:avLst/>
          </a:prstGeom>
        </p:spPr>
        <p:txBody>
          <a:bodyPr tIns="0" bIns="0" anchor="ctr">
            <a:noAutofit/>
          </a:bodyPr>
          <a:lstStyle>
            <a:lvl1pPr marL="0" indent="0" algn="l">
              <a:buNone/>
              <a:defRPr sz="14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a:t>
            </a:r>
            <a:endParaRPr lang="en-ID"/>
          </a:p>
        </p:txBody>
      </p:sp>
      <p:sp>
        <p:nvSpPr>
          <p:cNvPr id="53" name="Text Placeholder 29">
            <a:extLst>
              <a:ext uri="{FF2B5EF4-FFF2-40B4-BE49-F238E27FC236}">
                <a16:creationId xmlns:a16="http://schemas.microsoft.com/office/drawing/2014/main" id="{8F10405C-6C63-407E-0665-697D51F06D72}"/>
              </a:ext>
            </a:extLst>
          </p:cNvPr>
          <p:cNvSpPr>
            <a:spLocks noGrp="1"/>
          </p:cNvSpPr>
          <p:nvPr>
            <p:ph type="body" sz="quarter" idx="62"/>
          </p:nvPr>
        </p:nvSpPr>
        <p:spPr>
          <a:xfrm>
            <a:off x="8772525" y="5110579"/>
            <a:ext cx="2292350" cy="978082"/>
          </a:xfrm>
          <a:prstGeom prst="rect">
            <a:avLst/>
          </a:prstGeom>
        </p:spPr>
        <p:txBody>
          <a:bodyPr tIns="0" bIns="0">
            <a:noAutofit/>
          </a:bodyPr>
          <a:lstStyle>
            <a:lvl1pPr marL="0" indent="0" algn="l">
              <a:buNone/>
              <a:defRPr sz="12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cxnSp>
        <p:nvCxnSpPr>
          <p:cNvPr id="54" name="Straight Arrow Connector 53">
            <a:extLst>
              <a:ext uri="{FF2B5EF4-FFF2-40B4-BE49-F238E27FC236}">
                <a16:creationId xmlns:a16="http://schemas.microsoft.com/office/drawing/2014/main" id="{B1358042-CB42-39F0-6A04-A382CBEF7788}"/>
              </a:ext>
            </a:extLst>
          </p:cNvPr>
          <p:cNvCxnSpPr>
            <a:cxnSpLocks/>
          </p:cNvCxnSpPr>
          <p:nvPr userDrawn="1"/>
        </p:nvCxnSpPr>
        <p:spPr>
          <a:xfrm>
            <a:off x="8547237" y="4201036"/>
            <a:ext cx="0" cy="1706880"/>
          </a:xfrm>
          <a:prstGeom prst="straightConnector1">
            <a:avLst/>
          </a:prstGeom>
          <a:ln>
            <a:prstDash val="dash"/>
            <a:tailEnd type="diamond" w="lg" len="lg"/>
          </a:ln>
        </p:spPr>
        <p:style>
          <a:lnRef idx="1">
            <a:schemeClr val="accent1"/>
          </a:lnRef>
          <a:fillRef idx="0">
            <a:schemeClr val="accent1"/>
          </a:fillRef>
          <a:effectRef idx="0">
            <a:schemeClr val="accent1"/>
          </a:effectRef>
          <a:fontRef idx="minor">
            <a:schemeClr val="tx1"/>
          </a:fontRef>
        </p:style>
      </p:cxnSp>
      <p:sp>
        <p:nvSpPr>
          <p:cNvPr id="55" name="Text Placeholder 29">
            <a:extLst>
              <a:ext uri="{FF2B5EF4-FFF2-40B4-BE49-F238E27FC236}">
                <a16:creationId xmlns:a16="http://schemas.microsoft.com/office/drawing/2014/main" id="{AB736FB3-1E84-076D-986C-E0478B505A1B}"/>
              </a:ext>
            </a:extLst>
          </p:cNvPr>
          <p:cNvSpPr>
            <a:spLocks noGrp="1"/>
          </p:cNvSpPr>
          <p:nvPr>
            <p:ph type="body" sz="quarter" idx="63" hasCustomPrompt="1"/>
          </p:nvPr>
        </p:nvSpPr>
        <p:spPr>
          <a:xfrm rot="16200000">
            <a:off x="7557874" y="4955514"/>
            <a:ext cx="1472980" cy="325658"/>
          </a:xfrm>
          <a:prstGeom prst="rect">
            <a:avLst/>
          </a:prstGeom>
        </p:spPr>
        <p:txBody>
          <a:bodyPr tIns="0" bIns="0" anchor="ctr">
            <a:noAutofit/>
          </a:bodyPr>
          <a:lstStyle>
            <a:lvl1pPr marL="0" indent="0" algn="ctr">
              <a:buNone/>
              <a:defRPr sz="13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Text</a:t>
            </a:r>
            <a:endParaRPr lang="en-ID"/>
          </a:p>
        </p:txBody>
      </p:sp>
    </p:spTree>
    <p:extLst>
      <p:ext uri="{BB962C8B-B14F-4D97-AF65-F5344CB8AC3E}">
        <p14:creationId xmlns:p14="http://schemas.microsoft.com/office/powerpoint/2010/main" val="497916208"/>
      </p:ext>
    </p:extLst>
  </p:cSld>
  <p:clrMapOvr>
    <a:masterClrMapping/>
  </p:clrMapOvr>
  <p:extLst>
    <p:ext uri="{DCECCB84-F9BA-43D5-87BE-67443E8EF086}">
      <p15:sldGuideLst xmlns:p15="http://schemas.microsoft.com/office/powerpoint/2012/main"/>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meline I60V4">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092506F-2392-3DB3-2692-B1621653B6B6}"/>
              </a:ext>
            </a:extLst>
          </p:cNvPr>
          <p:cNvSpPr>
            <a:spLocks noGrp="1"/>
          </p:cNvSpPr>
          <p:nvPr>
            <p:ph type="ftr" sz="quarter" idx="10"/>
          </p:nvPr>
        </p:nvSpPr>
        <p:spPr/>
        <p:txBody>
          <a:bodyPr/>
          <a:lstStyle/>
          <a:p>
            <a:r>
              <a:rPr lang="en-US"/>
              <a:t>PRESENTATION TITLE</a:t>
            </a:r>
            <a:endParaRPr lang="en-ID"/>
          </a:p>
        </p:txBody>
      </p:sp>
      <p:sp>
        <p:nvSpPr>
          <p:cNvPr id="4" name="Slide Number Placeholder 3">
            <a:extLst>
              <a:ext uri="{FF2B5EF4-FFF2-40B4-BE49-F238E27FC236}">
                <a16:creationId xmlns:a16="http://schemas.microsoft.com/office/drawing/2014/main" id="{ED2BB592-4352-71AD-8AF9-A717FA1035A1}"/>
              </a:ext>
            </a:extLst>
          </p:cNvPr>
          <p:cNvSpPr>
            <a:spLocks noGrp="1"/>
          </p:cNvSpPr>
          <p:nvPr>
            <p:ph type="sldNum" sz="quarter" idx="11"/>
          </p:nvPr>
        </p:nvSpPr>
        <p:spPr/>
        <p:txBody>
          <a:bodyPr/>
          <a:lstStyle/>
          <a:p>
            <a:fld id="{5E0C3BBE-9543-48E5-A6E1-C646F9A01966}" type="slidenum">
              <a:rPr lang="en-ID" smtClean="0"/>
              <a:pPr/>
              <a:t>‹#›</a:t>
            </a:fld>
            <a:endParaRPr lang="en-ID"/>
          </a:p>
        </p:txBody>
      </p:sp>
      <p:sp>
        <p:nvSpPr>
          <p:cNvPr id="2" name="Title 1">
            <a:extLst>
              <a:ext uri="{FF2B5EF4-FFF2-40B4-BE49-F238E27FC236}">
                <a16:creationId xmlns:a16="http://schemas.microsoft.com/office/drawing/2014/main" id="{EA7DB1BE-3A9D-7CBF-E94D-658AA964278F}"/>
              </a:ext>
            </a:extLst>
          </p:cNvPr>
          <p:cNvSpPr>
            <a:spLocks noGrp="1"/>
          </p:cNvSpPr>
          <p:nvPr>
            <p:ph type="title"/>
          </p:nvPr>
        </p:nvSpPr>
        <p:spPr>
          <a:xfrm>
            <a:off x="652407" y="584200"/>
            <a:ext cx="9887490" cy="1047291"/>
          </a:xfrm>
        </p:spPr>
        <p:txBody>
          <a:bodyPr anchor="ctr">
            <a:noAutofit/>
          </a:bodyPr>
          <a:lstStyle>
            <a:lvl1pPr algn="l">
              <a:defRPr/>
            </a:lvl1pPr>
          </a:lstStyle>
          <a:p>
            <a:r>
              <a:rPr lang="en-US"/>
              <a:t>Click to edit Master title style</a:t>
            </a:r>
            <a:endParaRPr lang="en-ID"/>
          </a:p>
        </p:txBody>
      </p:sp>
      <p:cxnSp>
        <p:nvCxnSpPr>
          <p:cNvPr id="5" name="Straight Connector 4">
            <a:extLst>
              <a:ext uri="{FF2B5EF4-FFF2-40B4-BE49-F238E27FC236}">
                <a16:creationId xmlns:a16="http://schemas.microsoft.com/office/drawing/2014/main" id="{649233F8-FB80-430E-11F9-D58FC66AB5FE}"/>
              </a:ext>
            </a:extLst>
          </p:cNvPr>
          <p:cNvCxnSpPr>
            <a:cxnSpLocks/>
          </p:cNvCxnSpPr>
          <p:nvPr userDrawn="1"/>
        </p:nvCxnSpPr>
        <p:spPr>
          <a:xfrm>
            <a:off x="721063" y="4055574"/>
            <a:ext cx="10404475" cy="0"/>
          </a:xfrm>
          <a:prstGeom prst="line">
            <a:avLst/>
          </a:prstGeom>
          <a:ln w="381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sp>
        <p:nvSpPr>
          <p:cNvPr id="40" name="Text Placeholder 39">
            <a:extLst>
              <a:ext uri="{FF2B5EF4-FFF2-40B4-BE49-F238E27FC236}">
                <a16:creationId xmlns:a16="http://schemas.microsoft.com/office/drawing/2014/main" id="{4CDE9001-2BFE-DC7E-3376-A5321A789501}"/>
              </a:ext>
            </a:extLst>
          </p:cNvPr>
          <p:cNvSpPr>
            <a:spLocks noGrp="1"/>
          </p:cNvSpPr>
          <p:nvPr>
            <p:ph type="body" sz="quarter" idx="47"/>
          </p:nvPr>
        </p:nvSpPr>
        <p:spPr>
          <a:xfrm>
            <a:off x="1041400" y="3848100"/>
            <a:ext cx="403472" cy="403472"/>
          </a:xfrm>
          <a:custGeom>
            <a:avLst/>
            <a:gdLst>
              <a:gd name="connsiteX0" fmla="*/ 397660 w 403472"/>
              <a:gd name="connsiteY0" fmla="*/ 0 h 403472"/>
              <a:gd name="connsiteX1" fmla="*/ 278889 w 403472"/>
              <a:gd name="connsiteY1" fmla="*/ 200609 h 403472"/>
              <a:gd name="connsiteX2" fmla="*/ 403472 w 403472"/>
              <a:gd name="connsiteY2" fmla="*/ 397660 h 403472"/>
              <a:gd name="connsiteX3" fmla="*/ 202864 w 403472"/>
              <a:gd name="connsiteY3" fmla="*/ 278889 h 403472"/>
              <a:gd name="connsiteX4" fmla="*/ 5812 w 403472"/>
              <a:gd name="connsiteY4" fmla="*/ 403472 h 403472"/>
              <a:gd name="connsiteX5" fmla="*/ 124583 w 403472"/>
              <a:gd name="connsiteY5" fmla="*/ 202864 h 403472"/>
              <a:gd name="connsiteX6" fmla="*/ 0 w 403472"/>
              <a:gd name="connsiteY6" fmla="*/ 5812 h 403472"/>
              <a:gd name="connsiteX7" fmla="*/ 200608 w 403472"/>
              <a:gd name="connsiteY7" fmla="*/ 124584 h 40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72" h="403472">
                <a:moveTo>
                  <a:pt x="397660" y="0"/>
                </a:moveTo>
                <a:lnTo>
                  <a:pt x="278889" y="200609"/>
                </a:lnTo>
                <a:lnTo>
                  <a:pt x="403472" y="397660"/>
                </a:lnTo>
                <a:lnTo>
                  <a:pt x="202864" y="278889"/>
                </a:lnTo>
                <a:lnTo>
                  <a:pt x="5812" y="403472"/>
                </a:lnTo>
                <a:lnTo>
                  <a:pt x="124583" y="202864"/>
                </a:lnTo>
                <a:lnTo>
                  <a:pt x="0" y="5812"/>
                </a:lnTo>
                <a:lnTo>
                  <a:pt x="200608" y="1245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ID" sz="1000" dirty="0">
                <a:solidFill>
                  <a:schemeClr val="lt1">
                    <a:alpha val="0"/>
                  </a:schemeClr>
                </a:solidFill>
                <a:latin typeface="+mn-lt"/>
              </a:defRPr>
            </a:lvl1pPr>
          </a:lstStyle>
          <a:p>
            <a:pPr lvl="0" algn="ctr" defTabSz="914400"/>
            <a:endParaRPr lang="en-ID"/>
          </a:p>
        </p:txBody>
      </p:sp>
      <p:sp>
        <p:nvSpPr>
          <p:cNvPr id="26" name="Text Placeholder 29">
            <a:extLst>
              <a:ext uri="{FF2B5EF4-FFF2-40B4-BE49-F238E27FC236}">
                <a16:creationId xmlns:a16="http://schemas.microsoft.com/office/drawing/2014/main" id="{220CFCED-1102-2362-47DC-164859E73004}"/>
              </a:ext>
            </a:extLst>
          </p:cNvPr>
          <p:cNvSpPr>
            <a:spLocks noGrp="1"/>
          </p:cNvSpPr>
          <p:nvPr>
            <p:ph type="body" sz="quarter" idx="33"/>
          </p:nvPr>
        </p:nvSpPr>
        <p:spPr>
          <a:xfrm>
            <a:off x="1471936" y="4531248"/>
            <a:ext cx="1545580" cy="507330"/>
          </a:xfrm>
          <a:prstGeom prst="rect">
            <a:avLst/>
          </a:prstGeom>
        </p:spPr>
        <p:txBody>
          <a:bodyPr tIns="0" bIns="0" anchor="ctr">
            <a:noAutofit/>
          </a:bodyPr>
          <a:lstStyle>
            <a:lvl1pPr marL="0" indent="0" algn="l">
              <a:buNone/>
              <a:defRPr sz="14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a:t>
            </a:r>
            <a:endParaRPr lang="en-ID"/>
          </a:p>
        </p:txBody>
      </p:sp>
      <p:sp>
        <p:nvSpPr>
          <p:cNvPr id="27" name="Text Placeholder 29">
            <a:extLst>
              <a:ext uri="{FF2B5EF4-FFF2-40B4-BE49-F238E27FC236}">
                <a16:creationId xmlns:a16="http://schemas.microsoft.com/office/drawing/2014/main" id="{9A0C1754-2516-594E-668C-3DC0D7EE3E4C}"/>
              </a:ext>
            </a:extLst>
          </p:cNvPr>
          <p:cNvSpPr>
            <a:spLocks noGrp="1"/>
          </p:cNvSpPr>
          <p:nvPr>
            <p:ph type="body" sz="quarter" idx="36"/>
          </p:nvPr>
        </p:nvSpPr>
        <p:spPr>
          <a:xfrm>
            <a:off x="1471936" y="5110579"/>
            <a:ext cx="1545580" cy="978082"/>
          </a:xfrm>
          <a:prstGeom prst="rect">
            <a:avLst/>
          </a:prstGeom>
        </p:spPr>
        <p:txBody>
          <a:bodyPr tIns="0" bIns="0">
            <a:noAutofit/>
          </a:bodyPr>
          <a:lstStyle>
            <a:lvl1pPr marL="0" indent="0" algn="l">
              <a:buNone/>
              <a:defRPr sz="12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cxnSp>
        <p:nvCxnSpPr>
          <p:cNvPr id="9" name="Straight Arrow Connector 8">
            <a:extLst>
              <a:ext uri="{FF2B5EF4-FFF2-40B4-BE49-F238E27FC236}">
                <a16:creationId xmlns:a16="http://schemas.microsoft.com/office/drawing/2014/main" id="{2BAE8DE7-75E7-4F02-4247-F971195B925F}"/>
              </a:ext>
            </a:extLst>
          </p:cNvPr>
          <p:cNvCxnSpPr>
            <a:cxnSpLocks/>
          </p:cNvCxnSpPr>
          <p:nvPr userDrawn="1"/>
        </p:nvCxnSpPr>
        <p:spPr>
          <a:xfrm>
            <a:off x="1246648" y="4201036"/>
            <a:ext cx="0" cy="1706880"/>
          </a:xfrm>
          <a:prstGeom prst="straightConnector1">
            <a:avLst/>
          </a:prstGeom>
          <a:ln>
            <a:prstDash val="dash"/>
            <a:tailEnd type="diamond" w="lg" len="lg"/>
          </a:ln>
        </p:spPr>
        <p:style>
          <a:lnRef idx="1">
            <a:schemeClr val="accent1"/>
          </a:lnRef>
          <a:fillRef idx="0">
            <a:schemeClr val="accent1"/>
          </a:fillRef>
          <a:effectRef idx="0">
            <a:schemeClr val="accent1"/>
          </a:effectRef>
          <a:fontRef idx="minor">
            <a:schemeClr val="tx1"/>
          </a:fontRef>
        </p:style>
      </p:cxnSp>
      <p:sp>
        <p:nvSpPr>
          <p:cNvPr id="34" name="Text Placeholder 29">
            <a:extLst>
              <a:ext uri="{FF2B5EF4-FFF2-40B4-BE49-F238E27FC236}">
                <a16:creationId xmlns:a16="http://schemas.microsoft.com/office/drawing/2014/main" id="{523A7DD9-C0F9-8011-30C3-323E467C5B8E}"/>
              </a:ext>
            </a:extLst>
          </p:cNvPr>
          <p:cNvSpPr>
            <a:spLocks noGrp="1"/>
          </p:cNvSpPr>
          <p:nvPr>
            <p:ph type="body" sz="quarter" idx="43" hasCustomPrompt="1"/>
          </p:nvPr>
        </p:nvSpPr>
        <p:spPr>
          <a:xfrm rot="16200000">
            <a:off x="257285" y="4955514"/>
            <a:ext cx="1472980" cy="325658"/>
          </a:xfrm>
          <a:prstGeom prst="rect">
            <a:avLst/>
          </a:prstGeom>
        </p:spPr>
        <p:txBody>
          <a:bodyPr tIns="0" bIns="0" anchor="ctr">
            <a:noAutofit/>
          </a:bodyPr>
          <a:lstStyle>
            <a:lvl1pPr marL="0" indent="0" algn="ctr">
              <a:buNone/>
              <a:defRPr sz="13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Text</a:t>
            </a:r>
            <a:endParaRPr lang="en-ID"/>
          </a:p>
        </p:txBody>
      </p:sp>
      <p:sp>
        <p:nvSpPr>
          <p:cNvPr id="36" name="Text Placeholder 39">
            <a:extLst>
              <a:ext uri="{FF2B5EF4-FFF2-40B4-BE49-F238E27FC236}">
                <a16:creationId xmlns:a16="http://schemas.microsoft.com/office/drawing/2014/main" id="{8738AA9D-B5D1-E661-D46F-7AE3913D8C04}"/>
              </a:ext>
            </a:extLst>
          </p:cNvPr>
          <p:cNvSpPr>
            <a:spLocks noGrp="1"/>
          </p:cNvSpPr>
          <p:nvPr>
            <p:ph type="body" sz="quarter" idx="48"/>
          </p:nvPr>
        </p:nvSpPr>
        <p:spPr>
          <a:xfrm>
            <a:off x="2614044" y="3848100"/>
            <a:ext cx="403472" cy="403472"/>
          </a:xfrm>
          <a:custGeom>
            <a:avLst/>
            <a:gdLst>
              <a:gd name="connsiteX0" fmla="*/ 397660 w 403472"/>
              <a:gd name="connsiteY0" fmla="*/ 0 h 403472"/>
              <a:gd name="connsiteX1" fmla="*/ 278889 w 403472"/>
              <a:gd name="connsiteY1" fmla="*/ 200609 h 403472"/>
              <a:gd name="connsiteX2" fmla="*/ 403472 w 403472"/>
              <a:gd name="connsiteY2" fmla="*/ 397660 h 403472"/>
              <a:gd name="connsiteX3" fmla="*/ 202864 w 403472"/>
              <a:gd name="connsiteY3" fmla="*/ 278889 h 403472"/>
              <a:gd name="connsiteX4" fmla="*/ 5812 w 403472"/>
              <a:gd name="connsiteY4" fmla="*/ 403472 h 403472"/>
              <a:gd name="connsiteX5" fmla="*/ 124583 w 403472"/>
              <a:gd name="connsiteY5" fmla="*/ 202864 h 403472"/>
              <a:gd name="connsiteX6" fmla="*/ 0 w 403472"/>
              <a:gd name="connsiteY6" fmla="*/ 5812 h 403472"/>
              <a:gd name="connsiteX7" fmla="*/ 200608 w 403472"/>
              <a:gd name="connsiteY7" fmla="*/ 124584 h 40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72" h="403472">
                <a:moveTo>
                  <a:pt x="397660" y="0"/>
                </a:moveTo>
                <a:lnTo>
                  <a:pt x="278889" y="200609"/>
                </a:lnTo>
                <a:lnTo>
                  <a:pt x="403472" y="397660"/>
                </a:lnTo>
                <a:lnTo>
                  <a:pt x="202864" y="278889"/>
                </a:lnTo>
                <a:lnTo>
                  <a:pt x="5812" y="403472"/>
                </a:lnTo>
                <a:lnTo>
                  <a:pt x="124583" y="202864"/>
                </a:lnTo>
                <a:lnTo>
                  <a:pt x="0" y="5812"/>
                </a:lnTo>
                <a:lnTo>
                  <a:pt x="200608" y="1245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ID" sz="1000" dirty="0">
                <a:solidFill>
                  <a:schemeClr val="lt1">
                    <a:alpha val="0"/>
                  </a:schemeClr>
                </a:solidFill>
                <a:latin typeface="+mn-lt"/>
              </a:defRPr>
            </a:lvl1pPr>
          </a:lstStyle>
          <a:p>
            <a:pPr lvl="0" algn="ctr" defTabSz="914400"/>
            <a:endParaRPr lang="en-ID"/>
          </a:p>
        </p:txBody>
      </p:sp>
      <p:sp>
        <p:nvSpPr>
          <p:cNvPr id="37" name="Text Placeholder 29">
            <a:extLst>
              <a:ext uri="{FF2B5EF4-FFF2-40B4-BE49-F238E27FC236}">
                <a16:creationId xmlns:a16="http://schemas.microsoft.com/office/drawing/2014/main" id="{319EB4E9-F375-A264-51F4-9F8C9F360518}"/>
              </a:ext>
            </a:extLst>
          </p:cNvPr>
          <p:cNvSpPr>
            <a:spLocks noGrp="1"/>
          </p:cNvSpPr>
          <p:nvPr>
            <p:ph type="body" sz="quarter" idx="49"/>
          </p:nvPr>
        </p:nvSpPr>
        <p:spPr>
          <a:xfrm>
            <a:off x="3044580" y="2145226"/>
            <a:ext cx="1545580" cy="507330"/>
          </a:xfrm>
          <a:prstGeom prst="rect">
            <a:avLst/>
          </a:prstGeom>
        </p:spPr>
        <p:txBody>
          <a:bodyPr tIns="0" bIns="0" anchor="ctr">
            <a:noAutofit/>
          </a:bodyPr>
          <a:lstStyle>
            <a:lvl1pPr marL="0" indent="0" algn="l">
              <a:buNone/>
              <a:defRPr sz="14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a:t>
            </a:r>
            <a:endParaRPr lang="en-ID"/>
          </a:p>
        </p:txBody>
      </p:sp>
      <p:sp>
        <p:nvSpPr>
          <p:cNvPr id="41" name="Text Placeholder 29">
            <a:extLst>
              <a:ext uri="{FF2B5EF4-FFF2-40B4-BE49-F238E27FC236}">
                <a16:creationId xmlns:a16="http://schemas.microsoft.com/office/drawing/2014/main" id="{D01CDC55-2FCA-B4DB-8319-8DEB1BCEB1E5}"/>
              </a:ext>
            </a:extLst>
          </p:cNvPr>
          <p:cNvSpPr>
            <a:spLocks noGrp="1"/>
          </p:cNvSpPr>
          <p:nvPr>
            <p:ph type="body" sz="quarter" idx="50"/>
          </p:nvPr>
        </p:nvSpPr>
        <p:spPr>
          <a:xfrm>
            <a:off x="3044580" y="2724557"/>
            <a:ext cx="1545580" cy="978082"/>
          </a:xfrm>
          <a:prstGeom prst="rect">
            <a:avLst/>
          </a:prstGeom>
        </p:spPr>
        <p:txBody>
          <a:bodyPr tIns="0" bIns="0">
            <a:noAutofit/>
          </a:bodyPr>
          <a:lstStyle>
            <a:lvl1pPr marL="0" indent="0" algn="l">
              <a:buNone/>
              <a:defRPr sz="12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cxnSp>
        <p:nvCxnSpPr>
          <p:cNvPr id="42" name="Straight Arrow Connector 41">
            <a:extLst>
              <a:ext uri="{FF2B5EF4-FFF2-40B4-BE49-F238E27FC236}">
                <a16:creationId xmlns:a16="http://schemas.microsoft.com/office/drawing/2014/main" id="{5D8A6B9E-77A7-E7B4-4FE3-44D4030416D8}"/>
              </a:ext>
            </a:extLst>
          </p:cNvPr>
          <p:cNvCxnSpPr>
            <a:cxnSpLocks/>
          </p:cNvCxnSpPr>
          <p:nvPr userDrawn="1"/>
        </p:nvCxnSpPr>
        <p:spPr>
          <a:xfrm>
            <a:off x="2819292" y="1815014"/>
            <a:ext cx="0" cy="1706880"/>
          </a:xfrm>
          <a:prstGeom prst="straightConnector1">
            <a:avLst/>
          </a:prstGeom>
          <a:ln>
            <a:prstDash val="dash"/>
            <a:tailEnd type="diamond" w="lg" len="lg"/>
          </a:ln>
        </p:spPr>
        <p:style>
          <a:lnRef idx="1">
            <a:schemeClr val="accent1"/>
          </a:lnRef>
          <a:fillRef idx="0">
            <a:schemeClr val="accent1"/>
          </a:fillRef>
          <a:effectRef idx="0">
            <a:schemeClr val="accent1"/>
          </a:effectRef>
          <a:fontRef idx="minor">
            <a:schemeClr val="tx1"/>
          </a:fontRef>
        </p:style>
      </p:cxnSp>
      <p:sp>
        <p:nvSpPr>
          <p:cNvPr id="43" name="Text Placeholder 29">
            <a:extLst>
              <a:ext uri="{FF2B5EF4-FFF2-40B4-BE49-F238E27FC236}">
                <a16:creationId xmlns:a16="http://schemas.microsoft.com/office/drawing/2014/main" id="{6C4FF98D-7D78-6D09-0706-7E3E23B84D80}"/>
              </a:ext>
            </a:extLst>
          </p:cNvPr>
          <p:cNvSpPr>
            <a:spLocks noGrp="1"/>
          </p:cNvSpPr>
          <p:nvPr>
            <p:ph type="body" sz="quarter" idx="51" hasCustomPrompt="1"/>
          </p:nvPr>
        </p:nvSpPr>
        <p:spPr>
          <a:xfrm rot="16200000">
            <a:off x="1829929" y="2569492"/>
            <a:ext cx="1472980" cy="325658"/>
          </a:xfrm>
          <a:prstGeom prst="rect">
            <a:avLst/>
          </a:prstGeom>
        </p:spPr>
        <p:txBody>
          <a:bodyPr tIns="0" bIns="0" anchor="ctr">
            <a:noAutofit/>
          </a:bodyPr>
          <a:lstStyle>
            <a:lvl1pPr marL="0" indent="0" algn="ctr">
              <a:buNone/>
              <a:defRPr sz="13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Text</a:t>
            </a:r>
            <a:endParaRPr lang="en-ID"/>
          </a:p>
        </p:txBody>
      </p:sp>
      <p:sp>
        <p:nvSpPr>
          <p:cNvPr id="56" name="Text Placeholder 39">
            <a:extLst>
              <a:ext uri="{FF2B5EF4-FFF2-40B4-BE49-F238E27FC236}">
                <a16:creationId xmlns:a16="http://schemas.microsoft.com/office/drawing/2014/main" id="{083F00A7-04DE-84D0-91B0-61BAF1EF3B64}"/>
              </a:ext>
            </a:extLst>
          </p:cNvPr>
          <p:cNvSpPr>
            <a:spLocks noGrp="1"/>
          </p:cNvSpPr>
          <p:nvPr>
            <p:ph type="body" sz="quarter" idx="52"/>
          </p:nvPr>
        </p:nvSpPr>
        <p:spPr>
          <a:xfrm>
            <a:off x="4186688" y="3848100"/>
            <a:ext cx="403472" cy="403472"/>
          </a:xfrm>
          <a:custGeom>
            <a:avLst/>
            <a:gdLst>
              <a:gd name="connsiteX0" fmla="*/ 397660 w 403472"/>
              <a:gd name="connsiteY0" fmla="*/ 0 h 403472"/>
              <a:gd name="connsiteX1" fmla="*/ 278889 w 403472"/>
              <a:gd name="connsiteY1" fmla="*/ 200609 h 403472"/>
              <a:gd name="connsiteX2" fmla="*/ 403472 w 403472"/>
              <a:gd name="connsiteY2" fmla="*/ 397660 h 403472"/>
              <a:gd name="connsiteX3" fmla="*/ 202864 w 403472"/>
              <a:gd name="connsiteY3" fmla="*/ 278889 h 403472"/>
              <a:gd name="connsiteX4" fmla="*/ 5812 w 403472"/>
              <a:gd name="connsiteY4" fmla="*/ 403472 h 403472"/>
              <a:gd name="connsiteX5" fmla="*/ 124583 w 403472"/>
              <a:gd name="connsiteY5" fmla="*/ 202864 h 403472"/>
              <a:gd name="connsiteX6" fmla="*/ 0 w 403472"/>
              <a:gd name="connsiteY6" fmla="*/ 5812 h 403472"/>
              <a:gd name="connsiteX7" fmla="*/ 200608 w 403472"/>
              <a:gd name="connsiteY7" fmla="*/ 124584 h 40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72" h="403472">
                <a:moveTo>
                  <a:pt x="397660" y="0"/>
                </a:moveTo>
                <a:lnTo>
                  <a:pt x="278889" y="200609"/>
                </a:lnTo>
                <a:lnTo>
                  <a:pt x="403472" y="397660"/>
                </a:lnTo>
                <a:lnTo>
                  <a:pt x="202864" y="278889"/>
                </a:lnTo>
                <a:lnTo>
                  <a:pt x="5812" y="403472"/>
                </a:lnTo>
                <a:lnTo>
                  <a:pt x="124583" y="202864"/>
                </a:lnTo>
                <a:lnTo>
                  <a:pt x="0" y="5812"/>
                </a:lnTo>
                <a:lnTo>
                  <a:pt x="200608" y="1245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ID" sz="1000" dirty="0">
                <a:solidFill>
                  <a:schemeClr val="lt1">
                    <a:alpha val="0"/>
                  </a:schemeClr>
                </a:solidFill>
                <a:latin typeface="+mn-lt"/>
              </a:defRPr>
            </a:lvl1pPr>
          </a:lstStyle>
          <a:p>
            <a:pPr lvl="0" algn="ctr" defTabSz="914400"/>
            <a:endParaRPr lang="en-ID"/>
          </a:p>
        </p:txBody>
      </p:sp>
      <p:sp>
        <p:nvSpPr>
          <p:cNvPr id="57" name="Text Placeholder 29">
            <a:extLst>
              <a:ext uri="{FF2B5EF4-FFF2-40B4-BE49-F238E27FC236}">
                <a16:creationId xmlns:a16="http://schemas.microsoft.com/office/drawing/2014/main" id="{83636FEA-A74C-BB27-67F7-9B6D3E3DC54D}"/>
              </a:ext>
            </a:extLst>
          </p:cNvPr>
          <p:cNvSpPr>
            <a:spLocks noGrp="1"/>
          </p:cNvSpPr>
          <p:nvPr>
            <p:ph type="body" sz="quarter" idx="53"/>
          </p:nvPr>
        </p:nvSpPr>
        <p:spPr>
          <a:xfrm>
            <a:off x="4617224" y="4531248"/>
            <a:ext cx="1545580" cy="507330"/>
          </a:xfrm>
          <a:prstGeom prst="rect">
            <a:avLst/>
          </a:prstGeom>
        </p:spPr>
        <p:txBody>
          <a:bodyPr tIns="0" bIns="0" anchor="ctr">
            <a:noAutofit/>
          </a:bodyPr>
          <a:lstStyle>
            <a:lvl1pPr marL="0" indent="0" algn="l">
              <a:buNone/>
              <a:defRPr sz="14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a:t>
            </a:r>
            <a:endParaRPr lang="en-ID"/>
          </a:p>
        </p:txBody>
      </p:sp>
      <p:sp>
        <p:nvSpPr>
          <p:cNvPr id="58" name="Text Placeholder 29">
            <a:extLst>
              <a:ext uri="{FF2B5EF4-FFF2-40B4-BE49-F238E27FC236}">
                <a16:creationId xmlns:a16="http://schemas.microsoft.com/office/drawing/2014/main" id="{F8F88145-1753-4141-BB07-5D36AFBC9BA2}"/>
              </a:ext>
            </a:extLst>
          </p:cNvPr>
          <p:cNvSpPr>
            <a:spLocks noGrp="1"/>
          </p:cNvSpPr>
          <p:nvPr>
            <p:ph type="body" sz="quarter" idx="54"/>
          </p:nvPr>
        </p:nvSpPr>
        <p:spPr>
          <a:xfrm>
            <a:off x="4617224" y="5110579"/>
            <a:ext cx="1545580" cy="978082"/>
          </a:xfrm>
          <a:prstGeom prst="rect">
            <a:avLst/>
          </a:prstGeom>
        </p:spPr>
        <p:txBody>
          <a:bodyPr tIns="0" bIns="0">
            <a:noAutofit/>
          </a:bodyPr>
          <a:lstStyle>
            <a:lvl1pPr marL="0" indent="0" algn="l">
              <a:buNone/>
              <a:defRPr sz="12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cxnSp>
        <p:nvCxnSpPr>
          <p:cNvPr id="59" name="Straight Arrow Connector 58">
            <a:extLst>
              <a:ext uri="{FF2B5EF4-FFF2-40B4-BE49-F238E27FC236}">
                <a16:creationId xmlns:a16="http://schemas.microsoft.com/office/drawing/2014/main" id="{C7CC0F4E-63E2-9098-18AC-B866E95ED87A}"/>
              </a:ext>
            </a:extLst>
          </p:cNvPr>
          <p:cNvCxnSpPr>
            <a:cxnSpLocks/>
          </p:cNvCxnSpPr>
          <p:nvPr userDrawn="1"/>
        </p:nvCxnSpPr>
        <p:spPr>
          <a:xfrm>
            <a:off x="4391936" y="4201036"/>
            <a:ext cx="0" cy="1706880"/>
          </a:xfrm>
          <a:prstGeom prst="straightConnector1">
            <a:avLst/>
          </a:prstGeom>
          <a:ln>
            <a:prstDash val="dash"/>
            <a:tailEnd type="diamond" w="lg" len="lg"/>
          </a:ln>
        </p:spPr>
        <p:style>
          <a:lnRef idx="1">
            <a:schemeClr val="accent1"/>
          </a:lnRef>
          <a:fillRef idx="0">
            <a:schemeClr val="accent1"/>
          </a:fillRef>
          <a:effectRef idx="0">
            <a:schemeClr val="accent1"/>
          </a:effectRef>
          <a:fontRef idx="minor">
            <a:schemeClr val="tx1"/>
          </a:fontRef>
        </p:style>
      </p:cxnSp>
      <p:sp>
        <p:nvSpPr>
          <p:cNvPr id="60" name="Text Placeholder 29">
            <a:extLst>
              <a:ext uri="{FF2B5EF4-FFF2-40B4-BE49-F238E27FC236}">
                <a16:creationId xmlns:a16="http://schemas.microsoft.com/office/drawing/2014/main" id="{A38E980A-D97F-70C8-2EAA-E360966CD21F}"/>
              </a:ext>
            </a:extLst>
          </p:cNvPr>
          <p:cNvSpPr>
            <a:spLocks noGrp="1"/>
          </p:cNvSpPr>
          <p:nvPr>
            <p:ph type="body" sz="quarter" idx="55" hasCustomPrompt="1"/>
          </p:nvPr>
        </p:nvSpPr>
        <p:spPr>
          <a:xfrm rot="16200000">
            <a:off x="3402573" y="4955514"/>
            <a:ext cx="1472980" cy="325658"/>
          </a:xfrm>
          <a:prstGeom prst="rect">
            <a:avLst/>
          </a:prstGeom>
        </p:spPr>
        <p:txBody>
          <a:bodyPr tIns="0" bIns="0" anchor="ctr">
            <a:noAutofit/>
          </a:bodyPr>
          <a:lstStyle>
            <a:lvl1pPr marL="0" indent="0" algn="ctr">
              <a:buNone/>
              <a:defRPr sz="13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Text</a:t>
            </a:r>
            <a:endParaRPr lang="en-ID"/>
          </a:p>
        </p:txBody>
      </p:sp>
      <p:sp>
        <p:nvSpPr>
          <p:cNvPr id="61" name="Text Placeholder 39">
            <a:extLst>
              <a:ext uri="{FF2B5EF4-FFF2-40B4-BE49-F238E27FC236}">
                <a16:creationId xmlns:a16="http://schemas.microsoft.com/office/drawing/2014/main" id="{1C980CF6-DE07-E961-5CB4-5BB0AE929806}"/>
              </a:ext>
            </a:extLst>
          </p:cNvPr>
          <p:cNvSpPr>
            <a:spLocks noGrp="1"/>
          </p:cNvSpPr>
          <p:nvPr>
            <p:ph type="body" sz="quarter" idx="56"/>
          </p:nvPr>
        </p:nvSpPr>
        <p:spPr>
          <a:xfrm>
            <a:off x="5759332" y="3848100"/>
            <a:ext cx="403472" cy="403472"/>
          </a:xfrm>
          <a:custGeom>
            <a:avLst/>
            <a:gdLst>
              <a:gd name="connsiteX0" fmla="*/ 397660 w 403472"/>
              <a:gd name="connsiteY0" fmla="*/ 0 h 403472"/>
              <a:gd name="connsiteX1" fmla="*/ 278889 w 403472"/>
              <a:gd name="connsiteY1" fmla="*/ 200609 h 403472"/>
              <a:gd name="connsiteX2" fmla="*/ 403472 w 403472"/>
              <a:gd name="connsiteY2" fmla="*/ 397660 h 403472"/>
              <a:gd name="connsiteX3" fmla="*/ 202864 w 403472"/>
              <a:gd name="connsiteY3" fmla="*/ 278889 h 403472"/>
              <a:gd name="connsiteX4" fmla="*/ 5812 w 403472"/>
              <a:gd name="connsiteY4" fmla="*/ 403472 h 403472"/>
              <a:gd name="connsiteX5" fmla="*/ 124583 w 403472"/>
              <a:gd name="connsiteY5" fmla="*/ 202864 h 403472"/>
              <a:gd name="connsiteX6" fmla="*/ 0 w 403472"/>
              <a:gd name="connsiteY6" fmla="*/ 5812 h 403472"/>
              <a:gd name="connsiteX7" fmla="*/ 200608 w 403472"/>
              <a:gd name="connsiteY7" fmla="*/ 124584 h 40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72" h="403472">
                <a:moveTo>
                  <a:pt x="397660" y="0"/>
                </a:moveTo>
                <a:lnTo>
                  <a:pt x="278889" y="200609"/>
                </a:lnTo>
                <a:lnTo>
                  <a:pt x="403472" y="397660"/>
                </a:lnTo>
                <a:lnTo>
                  <a:pt x="202864" y="278889"/>
                </a:lnTo>
                <a:lnTo>
                  <a:pt x="5812" y="403472"/>
                </a:lnTo>
                <a:lnTo>
                  <a:pt x="124583" y="202864"/>
                </a:lnTo>
                <a:lnTo>
                  <a:pt x="0" y="5812"/>
                </a:lnTo>
                <a:lnTo>
                  <a:pt x="200608" y="1245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ID" sz="1000" dirty="0">
                <a:solidFill>
                  <a:schemeClr val="lt1">
                    <a:alpha val="0"/>
                  </a:schemeClr>
                </a:solidFill>
                <a:latin typeface="+mn-lt"/>
              </a:defRPr>
            </a:lvl1pPr>
          </a:lstStyle>
          <a:p>
            <a:pPr lvl="0" algn="ctr" defTabSz="914400"/>
            <a:endParaRPr lang="en-ID"/>
          </a:p>
        </p:txBody>
      </p:sp>
      <p:sp>
        <p:nvSpPr>
          <p:cNvPr id="62" name="Text Placeholder 29">
            <a:extLst>
              <a:ext uri="{FF2B5EF4-FFF2-40B4-BE49-F238E27FC236}">
                <a16:creationId xmlns:a16="http://schemas.microsoft.com/office/drawing/2014/main" id="{2A969E6B-BB5F-35B0-3AC1-3A267C7BDCD3}"/>
              </a:ext>
            </a:extLst>
          </p:cNvPr>
          <p:cNvSpPr>
            <a:spLocks noGrp="1"/>
          </p:cNvSpPr>
          <p:nvPr>
            <p:ph type="body" sz="quarter" idx="57"/>
          </p:nvPr>
        </p:nvSpPr>
        <p:spPr>
          <a:xfrm>
            <a:off x="6189868" y="2145226"/>
            <a:ext cx="1545580" cy="507330"/>
          </a:xfrm>
          <a:prstGeom prst="rect">
            <a:avLst/>
          </a:prstGeom>
        </p:spPr>
        <p:txBody>
          <a:bodyPr tIns="0" bIns="0" anchor="ctr">
            <a:noAutofit/>
          </a:bodyPr>
          <a:lstStyle>
            <a:lvl1pPr marL="0" indent="0" algn="l">
              <a:buNone/>
              <a:defRPr sz="14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a:t>
            </a:r>
            <a:endParaRPr lang="en-ID"/>
          </a:p>
        </p:txBody>
      </p:sp>
      <p:sp>
        <p:nvSpPr>
          <p:cNvPr id="63" name="Text Placeholder 29">
            <a:extLst>
              <a:ext uri="{FF2B5EF4-FFF2-40B4-BE49-F238E27FC236}">
                <a16:creationId xmlns:a16="http://schemas.microsoft.com/office/drawing/2014/main" id="{70CBB720-9C6C-B684-7805-CEB0CD039A9B}"/>
              </a:ext>
            </a:extLst>
          </p:cNvPr>
          <p:cNvSpPr>
            <a:spLocks noGrp="1"/>
          </p:cNvSpPr>
          <p:nvPr>
            <p:ph type="body" sz="quarter" idx="58"/>
          </p:nvPr>
        </p:nvSpPr>
        <p:spPr>
          <a:xfrm>
            <a:off x="6189868" y="2724557"/>
            <a:ext cx="1545580" cy="978082"/>
          </a:xfrm>
          <a:prstGeom prst="rect">
            <a:avLst/>
          </a:prstGeom>
        </p:spPr>
        <p:txBody>
          <a:bodyPr tIns="0" bIns="0">
            <a:noAutofit/>
          </a:bodyPr>
          <a:lstStyle>
            <a:lvl1pPr marL="0" indent="0" algn="l">
              <a:buNone/>
              <a:defRPr sz="12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cxnSp>
        <p:nvCxnSpPr>
          <p:cNvPr id="64" name="Straight Arrow Connector 63">
            <a:extLst>
              <a:ext uri="{FF2B5EF4-FFF2-40B4-BE49-F238E27FC236}">
                <a16:creationId xmlns:a16="http://schemas.microsoft.com/office/drawing/2014/main" id="{FC004362-FC43-176C-B5B9-DCD62CE171F0}"/>
              </a:ext>
            </a:extLst>
          </p:cNvPr>
          <p:cNvCxnSpPr>
            <a:cxnSpLocks/>
          </p:cNvCxnSpPr>
          <p:nvPr userDrawn="1"/>
        </p:nvCxnSpPr>
        <p:spPr>
          <a:xfrm>
            <a:off x="5964580" y="1815014"/>
            <a:ext cx="0" cy="1706880"/>
          </a:xfrm>
          <a:prstGeom prst="straightConnector1">
            <a:avLst/>
          </a:prstGeom>
          <a:ln>
            <a:prstDash val="dash"/>
            <a:tailEnd type="diamond" w="lg" len="lg"/>
          </a:ln>
        </p:spPr>
        <p:style>
          <a:lnRef idx="1">
            <a:schemeClr val="accent1"/>
          </a:lnRef>
          <a:fillRef idx="0">
            <a:schemeClr val="accent1"/>
          </a:fillRef>
          <a:effectRef idx="0">
            <a:schemeClr val="accent1"/>
          </a:effectRef>
          <a:fontRef idx="minor">
            <a:schemeClr val="tx1"/>
          </a:fontRef>
        </p:style>
      </p:cxnSp>
      <p:sp>
        <p:nvSpPr>
          <p:cNvPr id="65" name="Text Placeholder 29">
            <a:extLst>
              <a:ext uri="{FF2B5EF4-FFF2-40B4-BE49-F238E27FC236}">
                <a16:creationId xmlns:a16="http://schemas.microsoft.com/office/drawing/2014/main" id="{AF8E2EF6-C61A-6777-E2D6-1FEFFADA84CC}"/>
              </a:ext>
            </a:extLst>
          </p:cNvPr>
          <p:cNvSpPr>
            <a:spLocks noGrp="1"/>
          </p:cNvSpPr>
          <p:nvPr>
            <p:ph type="body" sz="quarter" idx="59" hasCustomPrompt="1"/>
          </p:nvPr>
        </p:nvSpPr>
        <p:spPr>
          <a:xfrm rot="16200000">
            <a:off x="4975217" y="2569492"/>
            <a:ext cx="1472980" cy="325658"/>
          </a:xfrm>
          <a:prstGeom prst="rect">
            <a:avLst/>
          </a:prstGeom>
        </p:spPr>
        <p:txBody>
          <a:bodyPr tIns="0" bIns="0" anchor="ctr">
            <a:noAutofit/>
          </a:bodyPr>
          <a:lstStyle>
            <a:lvl1pPr marL="0" indent="0" algn="ctr">
              <a:buNone/>
              <a:defRPr sz="13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Text</a:t>
            </a:r>
            <a:endParaRPr lang="en-ID"/>
          </a:p>
        </p:txBody>
      </p:sp>
      <p:sp>
        <p:nvSpPr>
          <p:cNvPr id="66" name="Text Placeholder 39">
            <a:extLst>
              <a:ext uri="{FF2B5EF4-FFF2-40B4-BE49-F238E27FC236}">
                <a16:creationId xmlns:a16="http://schemas.microsoft.com/office/drawing/2014/main" id="{4361108A-4725-DEFD-443F-260BC03C92B6}"/>
              </a:ext>
            </a:extLst>
          </p:cNvPr>
          <p:cNvSpPr>
            <a:spLocks noGrp="1"/>
          </p:cNvSpPr>
          <p:nvPr>
            <p:ph type="body" sz="quarter" idx="60"/>
          </p:nvPr>
        </p:nvSpPr>
        <p:spPr>
          <a:xfrm>
            <a:off x="7331976" y="3848100"/>
            <a:ext cx="403472" cy="403472"/>
          </a:xfrm>
          <a:custGeom>
            <a:avLst/>
            <a:gdLst>
              <a:gd name="connsiteX0" fmla="*/ 397660 w 403472"/>
              <a:gd name="connsiteY0" fmla="*/ 0 h 403472"/>
              <a:gd name="connsiteX1" fmla="*/ 278889 w 403472"/>
              <a:gd name="connsiteY1" fmla="*/ 200609 h 403472"/>
              <a:gd name="connsiteX2" fmla="*/ 403472 w 403472"/>
              <a:gd name="connsiteY2" fmla="*/ 397660 h 403472"/>
              <a:gd name="connsiteX3" fmla="*/ 202864 w 403472"/>
              <a:gd name="connsiteY3" fmla="*/ 278889 h 403472"/>
              <a:gd name="connsiteX4" fmla="*/ 5812 w 403472"/>
              <a:gd name="connsiteY4" fmla="*/ 403472 h 403472"/>
              <a:gd name="connsiteX5" fmla="*/ 124583 w 403472"/>
              <a:gd name="connsiteY5" fmla="*/ 202864 h 403472"/>
              <a:gd name="connsiteX6" fmla="*/ 0 w 403472"/>
              <a:gd name="connsiteY6" fmla="*/ 5812 h 403472"/>
              <a:gd name="connsiteX7" fmla="*/ 200608 w 403472"/>
              <a:gd name="connsiteY7" fmla="*/ 124584 h 40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72" h="403472">
                <a:moveTo>
                  <a:pt x="397660" y="0"/>
                </a:moveTo>
                <a:lnTo>
                  <a:pt x="278889" y="200609"/>
                </a:lnTo>
                <a:lnTo>
                  <a:pt x="403472" y="397660"/>
                </a:lnTo>
                <a:lnTo>
                  <a:pt x="202864" y="278889"/>
                </a:lnTo>
                <a:lnTo>
                  <a:pt x="5812" y="403472"/>
                </a:lnTo>
                <a:lnTo>
                  <a:pt x="124583" y="202864"/>
                </a:lnTo>
                <a:lnTo>
                  <a:pt x="0" y="5812"/>
                </a:lnTo>
                <a:lnTo>
                  <a:pt x="200608" y="1245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ID" sz="1000" dirty="0">
                <a:solidFill>
                  <a:schemeClr val="lt1">
                    <a:alpha val="0"/>
                  </a:schemeClr>
                </a:solidFill>
                <a:latin typeface="+mn-lt"/>
              </a:defRPr>
            </a:lvl1pPr>
          </a:lstStyle>
          <a:p>
            <a:pPr lvl="0" algn="ctr" defTabSz="914400"/>
            <a:endParaRPr lang="en-ID"/>
          </a:p>
        </p:txBody>
      </p:sp>
      <p:sp>
        <p:nvSpPr>
          <p:cNvPr id="67" name="Text Placeholder 29">
            <a:extLst>
              <a:ext uri="{FF2B5EF4-FFF2-40B4-BE49-F238E27FC236}">
                <a16:creationId xmlns:a16="http://schemas.microsoft.com/office/drawing/2014/main" id="{4B826B9E-2A30-C8BE-CF00-F78B3F572CF4}"/>
              </a:ext>
            </a:extLst>
          </p:cNvPr>
          <p:cNvSpPr>
            <a:spLocks noGrp="1"/>
          </p:cNvSpPr>
          <p:nvPr>
            <p:ph type="body" sz="quarter" idx="61"/>
          </p:nvPr>
        </p:nvSpPr>
        <p:spPr>
          <a:xfrm>
            <a:off x="7762512" y="4531248"/>
            <a:ext cx="1545580" cy="507330"/>
          </a:xfrm>
          <a:prstGeom prst="rect">
            <a:avLst/>
          </a:prstGeom>
        </p:spPr>
        <p:txBody>
          <a:bodyPr tIns="0" bIns="0" anchor="ctr">
            <a:noAutofit/>
          </a:bodyPr>
          <a:lstStyle>
            <a:lvl1pPr marL="0" indent="0" algn="l">
              <a:buNone/>
              <a:defRPr sz="14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a:t>
            </a:r>
            <a:endParaRPr lang="en-ID"/>
          </a:p>
        </p:txBody>
      </p:sp>
      <p:sp>
        <p:nvSpPr>
          <p:cNvPr id="68" name="Text Placeholder 29">
            <a:extLst>
              <a:ext uri="{FF2B5EF4-FFF2-40B4-BE49-F238E27FC236}">
                <a16:creationId xmlns:a16="http://schemas.microsoft.com/office/drawing/2014/main" id="{62BBD775-ADAB-33FF-5219-8D2DCBA6FF2E}"/>
              </a:ext>
            </a:extLst>
          </p:cNvPr>
          <p:cNvSpPr>
            <a:spLocks noGrp="1"/>
          </p:cNvSpPr>
          <p:nvPr>
            <p:ph type="body" sz="quarter" idx="62"/>
          </p:nvPr>
        </p:nvSpPr>
        <p:spPr>
          <a:xfrm>
            <a:off x="7762512" y="5110579"/>
            <a:ext cx="1545580" cy="978082"/>
          </a:xfrm>
          <a:prstGeom prst="rect">
            <a:avLst/>
          </a:prstGeom>
        </p:spPr>
        <p:txBody>
          <a:bodyPr tIns="0" bIns="0">
            <a:noAutofit/>
          </a:bodyPr>
          <a:lstStyle>
            <a:lvl1pPr marL="0" indent="0" algn="l">
              <a:buNone/>
              <a:defRPr sz="12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cxnSp>
        <p:nvCxnSpPr>
          <p:cNvPr id="69" name="Straight Arrow Connector 68">
            <a:extLst>
              <a:ext uri="{FF2B5EF4-FFF2-40B4-BE49-F238E27FC236}">
                <a16:creationId xmlns:a16="http://schemas.microsoft.com/office/drawing/2014/main" id="{FBD19F8A-A6B7-149F-9E49-59D0A8B4A474}"/>
              </a:ext>
            </a:extLst>
          </p:cNvPr>
          <p:cNvCxnSpPr>
            <a:cxnSpLocks/>
          </p:cNvCxnSpPr>
          <p:nvPr userDrawn="1"/>
        </p:nvCxnSpPr>
        <p:spPr>
          <a:xfrm>
            <a:off x="7537224" y="4201036"/>
            <a:ext cx="0" cy="1706880"/>
          </a:xfrm>
          <a:prstGeom prst="straightConnector1">
            <a:avLst/>
          </a:prstGeom>
          <a:ln>
            <a:prstDash val="dash"/>
            <a:tailEnd type="diamond" w="lg" len="lg"/>
          </a:ln>
        </p:spPr>
        <p:style>
          <a:lnRef idx="1">
            <a:schemeClr val="accent1"/>
          </a:lnRef>
          <a:fillRef idx="0">
            <a:schemeClr val="accent1"/>
          </a:fillRef>
          <a:effectRef idx="0">
            <a:schemeClr val="accent1"/>
          </a:effectRef>
          <a:fontRef idx="minor">
            <a:schemeClr val="tx1"/>
          </a:fontRef>
        </p:style>
      </p:cxnSp>
      <p:sp>
        <p:nvSpPr>
          <p:cNvPr id="70" name="Text Placeholder 29">
            <a:extLst>
              <a:ext uri="{FF2B5EF4-FFF2-40B4-BE49-F238E27FC236}">
                <a16:creationId xmlns:a16="http://schemas.microsoft.com/office/drawing/2014/main" id="{B6F9F172-58EC-8DB2-1BF8-8545A83F5248}"/>
              </a:ext>
            </a:extLst>
          </p:cNvPr>
          <p:cNvSpPr>
            <a:spLocks noGrp="1"/>
          </p:cNvSpPr>
          <p:nvPr>
            <p:ph type="body" sz="quarter" idx="63" hasCustomPrompt="1"/>
          </p:nvPr>
        </p:nvSpPr>
        <p:spPr>
          <a:xfrm rot="16200000">
            <a:off x="6547861" y="4955514"/>
            <a:ext cx="1472980" cy="325658"/>
          </a:xfrm>
          <a:prstGeom prst="rect">
            <a:avLst/>
          </a:prstGeom>
        </p:spPr>
        <p:txBody>
          <a:bodyPr tIns="0" bIns="0" anchor="ctr">
            <a:noAutofit/>
          </a:bodyPr>
          <a:lstStyle>
            <a:lvl1pPr marL="0" indent="0" algn="ctr">
              <a:buNone/>
              <a:defRPr sz="13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Text</a:t>
            </a:r>
            <a:endParaRPr lang="en-ID"/>
          </a:p>
        </p:txBody>
      </p:sp>
      <p:sp>
        <p:nvSpPr>
          <p:cNvPr id="71" name="Text Placeholder 39">
            <a:extLst>
              <a:ext uri="{FF2B5EF4-FFF2-40B4-BE49-F238E27FC236}">
                <a16:creationId xmlns:a16="http://schemas.microsoft.com/office/drawing/2014/main" id="{3F98A24E-C2F0-0D57-5789-3C4C93AD4149}"/>
              </a:ext>
            </a:extLst>
          </p:cNvPr>
          <p:cNvSpPr>
            <a:spLocks noGrp="1"/>
          </p:cNvSpPr>
          <p:nvPr>
            <p:ph type="body" sz="quarter" idx="64"/>
          </p:nvPr>
        </p:nvSpPr>
        <p:spPr>
          <a:xfrm>
            <a:off x="8904620" y="3848100"/>
            <a:ext cx="403472" cy="403472"/>
          </a:xfrm>
          <a:custGeom>
            <a:avLst/>
            <a:gdLst>
              <a:gd name="connsiteX0" fmla="*/ 397660 w 403472"/>
              <a:gd name="connsiteY0" fmla="*/ 0 h 403472"/>
              <a:gd name="connsiteX1" fmla="*/ 278889 w 403472"/>
              <a:gd name="connsiteY1" fmla="*/ 200609 h 403472"/>
              <a:gd name="connsiteX2" fmla="*/ 403472 w 403472"/>
              <a:gd name="connsiteY2" fmla="*/ 397660 h 403472"/>
              <a:gd name="connsiteX3" fmla="*/ 202864 w 403472"/>
              <a:gd name="connsiteY3" fmla="*/ 278889 h 403472"/>
              <a:gd name="connsiteX4" fmla="*/ 5812 w 403472"/>
              <a:gd name="connsiteY4" fmla="*/ 403472 h 403472"/>
              <a:gd name="connsiteX5" fmla="*/ 124583 w 403472"/>
              <a:gd name="connsiteY5" fmla="*/ 202864 h 403472"/>
              <a:gd name="connsiteX6" fmla="*/ 0 w 403472"/>
              <a:gd name="connsiteY6" fmla="*/ 5812 h 403472"/>
              <a:gd name="connsiteX7" fmla="*/ 200608 w 403472"/>
              <a:gd name="connsiteY7" fmla="*/ 124584 h 40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72" h="403472">
                <a:moveTo>
                  <a:pt x="397660" y="0"/>
                </a:moveTo>
                <a:lnTo>
                  <a:pt x="278889" y="200609"/>
                </a:lnTo>
                <a:lnTo>
                  <a:pt x="403472" y="397660"/>
                </a:lnTo>
                <a:lnTo>
                  <a:pt x="202864" y="278889"/>
                </a:lnTo>
                <a:lnTo>
                  <a:pt x="5812" y="403472"/>
                </a:lnTo>
                <a:lnTo>
                  <a:pt x="124583" y="202864"/>
                </a:lnTo>
                <a:lnTo>
                  <a:pt x="0" y="5812"/>
                </a:lnTo>
                <a:lnTo>
                  <a:pt x="200608" y="1245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ID" sz="1000" dirty="0">
                <a:solidFill>
                  <a:schemeClr val="lt1">
                    <a:alpha val="0"/>
                  </a:schemeClr>
                </a:solidFill>
                <a:latin typeface="+mn-lt"/>
              </a:defRPr>
            </a:lvl1pPr>
          </a:lstStyle>
          <a:p>
            <a:pPr lvl="0" algn="ctr" defTabSz="914400"/>
            <a:endParaRPr lang="en-ID"/>
          </a:p>
        </p:txBody>
      </p:sp>
      <p:sp>
        <p:nvSpPr>
          <p:cNvPr id="72" name="Text Placeholder 29">
            <a:extLst>
              <a:ext uri="{FF2B5EF4-FFF2-40B4-BE49-F238E27FC236}">
                <a16:creationId xmlns:a16="http://schemas.microsoft.com/office/drawing/2014/main" id="{B0FF3B9D-E9A5-B5B4-FC3A-0162D33B2C93}"/>
              </a:ext>
            </a:extLst>
          </p:cNvPr>
          <p:cNvSpPr>
            <a:spLocks noGrp="1"/>
          </p:cNvSpPr>
          <p:nvPr>
            <p:ph type="body" sz="quarter" idx="65"/>
          </p:nvPr>
        </p:nvSpPr>
        <p:spPr>
          <a:xfrm>
            <a:off x="9335156" y="2145226"/>
            <a:ext cx="1545580" cy="507330"/>
          </a:xfrm>
          <a:prstGeom prst="rect">
            <a:avLst/>
          </a:prstGeom>
        </p:spPr>
        <p:txBody>
          <a:bodyPr tIns="0" bIns="0" anchor="ctr">
            <a:noAutofit/>
          </a:bodyPr>
          <a:lstStyle>
            <a:lvl1pPr marL="0" indent="0" algn="l">
              <a:buNone/>
              <a:defRPr sz="14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a:t>
            </a:r>
            <a:endParaRPr lang="en-ID"/>
          </a:p>
        </p:txBody>
      </p:sp>
      <p:sp>
        <p:nvSpPr>
          <p:cNvPr id="73" name="Text Placeholder 29">
            <a:extLst>
              <a:ext uri="{FF2B5EF4-FFF2-40B4-BE49-F238E27FC236}">
                <a16:creationId xmlns:a16="http://schemas.microsoft.com/office/drawing/2014/main" id="{9F4160D9-95CA-4A18-3961-7B5302D779E4}"/>
              </a:ext>
            </a:extLst>
          </p:cNvPr>
          <p:cNvSpPr>
            <a:spLocks noGrp="1"/>
          </p:cNvSpPr>
          <p:nvPr>
            <p:ph type="body" sz="quarter" idx="66"/>
          </p:nvPr>
        </p:nvSpPr>
        <p:spPr>
          <a:xfrm>
            <a:off x="9335156" y="2724557"/>
            <a:ext cx="1545580" cy="978082"/>
          </a:xfrm>
          <a:prstGeom prst="rect">
            <a:avLst/>
          </a:prstGeom>
        </p:spPr>
        <p:txBody>
          <a:bodyPr tIns="0" bIns="0">
            <a:noAutofit/>
          </a:bodyPr>
          <a:lstStyle>
            <a:lvl1pPr marL="0" indent="0" algn="l">
              <a:buNone/>
              <a:defRPr sz="12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cxnSp>
        <p:nvCxnSpPr>
          <p:cNvPr id="74" name="Straight Arrow Connector 73">
            <a:extLst>
              <a:ext uri="{FF2B5EF4-FFF2-40B4-BE49-F238E27FC236}">
                <a16:creationId xmlns:a16="http://schemas.microsoft.com/office/drawing/2014/main" id="{C99BEF4B-C852-BD85-DB48-FEE520925320}"/>
              </a:ext>
            </a:extLst>
          </p:cNvPr>
          <p:cNvCxnSpPr>
            <a:cxnSpLocks/>
          </p:cNvCxnSpPr>
          <p:nvPr userDrawn="1"/>
        </p:nvCxnSpPr>
        <p:spPr>
          <a:xfrm>
            <a:off x="9109868" y="1815014"/>
            <a:ext cx="0" cy="1706880"/>
          </a:xfrm>
          <a:prstGeom prst="straightConnector1">
            <a:avLst/>
          </a:prstGeom>
          <a:ln>
            <a:prstDash val="dash"/>
            <a:tailEnd type="diamond" w="lg" len="lg"/>
          </a:ln>
        </p:spPr>
        <p:style>
          <a:lnRef idx="1">
            <a:schemeClr val="accent1"/>
          </a:lnRef>
          <a:fillRef idx="0">
            <a:schemeClr val="accent1"/>
          </a:fillRef>
          <a:effectRef idx="0">
            <a:schemeClr val="accent1"/>
          </a:effectRef>
          <a:fontRef idx="minor">
            <a:schemeClr val="tx1"/>
          </a:fontRef>
        </p:style>
      </p:cxnSp>
      <p:sp>
        <p:nvSpPr>
          <p:cNvPr id="75" name="Text Placeholder 29">
            <a:extLst>
              <a:ext uri="{FF2B5EF4-FFF2-40B4-BE49-F238E27FC236}">
                <a16:creationId xmlns:a16="http://schemas.microsoft.com/office/drawing/2014/main" id="{E8C5CD7A-4162-A0D6-A379-ACB0B83E20B7}"/>
              </a:ext>
            </a:extLst>
          </p:cNvPr>
          <p:cNvSpPr>
            <a:spLocks noGrp="1"/>
          </p:cNvSpPr>
          <p:nvPr>
            <p:ph type="body" sz="quarter" idx="67" hasCustomPrompt="1"/>
          </p:nvPr>
        </p:nvSpPr>
        <p:spPr>
          <a:xfrm rot="16200000">
            <a:off x="8120505" y="2569492"/>
            <a:ext cx="1472980" cy="325658"/>
          </a:xfrm>
          <a:prstGeom prst="rect">
            <a:avLst/>
          </a:prstGeom>
        </p:spPr>
        <p:txBody>
          <a:bodyPr tIns="0" bIns="0" anchor="ctr">
            <a:noAutofit/>
          </a:bodyPr>
          <a:lstStyle>
            <a:lvl1pPr marL="0" indent="0" algn="ctr">
              <a:buNone/>
              <a:defRPr sz="13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Text</a:t>
            </a:r>
            <a:endParaRPr lang="en-ID"/>
          </a:p>
        </p:txBody>
      </p:sp>
    </p:spTree>
    <p:extLst>
      <p:ext uri="{BB962C8B-B14F-4D97-AF65-F5344CB8AC3E}">
        <p14:creationId xmlns:p14="http://schemas.microsoft.com/office/powerpoint/2010/main" val="2375960484"/>
      </p:ext>
    </p:extLst>
  </p:cSld>
  <p:clrMapOvr>
    <a:masterClrMapping/>
  </p:clrMapOvr>
  <p:extLst>
    <p:ext uri="{DCECCB84-F9BA-43D5-87BE-67443E8EF086}">
      <p15:sldGuideLst xmlns:p15="http://schemas.microsoft.com/office/powerpoint/2012/main"/>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meline I60V5">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092506F-2392-3DB3-2692-B1621653B6B6}"/>
              </a:ext>
            </a:extLst>
          </p:cNvPr>
          <p:cNvSpPr>
            <a:spLocks noGrp="1"/>
          </p:cNvSpPr>
          <p:nvPr>
            <p:ph type="ftr" sz="quarter" idx="10"/>
          </p:nvPr>
        </p:nvSpPr>
        <p:spPr/>
        <p:txBody>
          <a:bodyPr/>
          <a:lstStyle/>
          <a:p>
            <a:r>
              <a:rPr lang="en-US"/>
              <a:t>PRESENTATION TITLE</a:t>
            </a:r>
            <a:endParaRPr lang="en-ID"/>
          </a:p>
        </p:txBody>
      </p:sp>
      <p:sp>
        <p:nvSpPr>
          <p:cNvPr id="4" name="Slide Number Placeholder 3">
            <a:extLst>
              <a:ext uri="{FF2B5EF4-FFF2-40B4-BE49-F238E27FC236}">
                <a16:creationId xmlns:a16="http://schemas.microsoft.com/office/drawing/2014/main" id="{ED2BB592-4352-71AD-8AF9-A717FA1035A1}"/>
              </a:ext>
            </a:extLst>
          </p:cNvPr>
          <p:cNvSpPr>
            <a:spLocks noGrp="1"/>
          </p:cNvSpPr>
          <p:nvPr>
            <p:ph type="sldNum" sz="quarter" idx="11"/>
          </p:nvPr>
        </p:nvSpPr>
        <p:spPr/>
        <p:txBody>
          <a:bodyPr/>
          <a:lstStyle/>
          <a:p>
            <a:fld id="{5E0C3BBE-9543-48E5-A6E1-C646F9A01966}" type="slidenum">
              <a:rPr lang="en-ID" smtClean="0"/>
              <a:pPr/>
              <a:t>‹#›</a:t>
            </a:fld>
            <a:endParaRPr lang="en-ID"/>
          </a:p>
        </p:txBody>
      </p:sp>
      <p:sp>
        <p:nvSpPr>
          <p:cNvPr id="2" name="Title 1">
            <a:extLst>
              <a:ext uri="{FF2B5EF4-FFF2-40B4-BE49-F238E27FC236}">
                <a16:creationId xmlns:a16="http://schemas.microsoft.com/office/drawing/2014/main" id="{EA7DB1BE-3A9D-7CBF-E94D-658AA964278F}"/>
              </a:ext>
            </a:extLst>
          </p:cNvPr>
          <p:cNvSpPr>
            <a:spLocks noGrp="1"/>
          </p:cNvSpPr>
          <p:nvPr>
            <p:ph type="title"/>
          </p:nvPr>
        </p:nvSpPr>
        <p:spPr>
          <a:xfrm>
            <a:off x="652407" y="584200"/>
            <a:ext cx="9887490" cy="1047291"/>
          </a:xfrm>
        </p:spPr>
        <p:txBody>
          <a:bodyPr anchor="ctr">
            <a:noAutofit/>
          </a:bodyPr>
          <a:lstStyle>
            <a:lvl1pPr algn="l">
              <a:defRPr/>
            </a:lvl1pPr>
          </a:lstStyle>
          <a:p>
            <a:r>
              <a:rPr lang="en-US"/>
              <a:t>Click to edit Master title style</a:t>
            </a:r>
            <a:endParaRPr lang="en-ID"/>
          </a:p>
        </p:txBody>
      </p:sp>
      <p:sp>
        <p:nvSpPr>
          <p:cNvPr id="40" name="Text Placeholder 39">
            <a:extLst>
              <a:ext uri="{FF2B5EF4-FFF2-40B4-BE49-F238E27FC236}">
                <a16:creationId xmlns:a16="http://schemas.microsoft.com/office/drawing/2014/main" id="{4CDE9001-2BFE-DC7E-3376-A5321A789501}"/>
              </a:ext>
            </a:extLst>
          </p:cNvPr>
          <p:cNvSpPr>
            <a:spLocks noGrp="1"/>
          </p:cNvSpPr>
          <p:nvPr>
            <p:ph type="body" sz="quarter" idx="47"/>
          </p:nvPr>
        </p:nvSpPr>
        <p:spPr>
          <a:xfrm>
            <a:off x="4538169" y="3491375"/>
            <a:ext cx="180000" cy="180000"/>
          </a:xfrm>
          <a:custGeom>
            <a:avLst/>
            <a:gdLst>
              <a:gd name="connsiteX0" fmla="*/ 397660 w 403472"/>
              <a:gd name="connsiteY0" fmla="*/ 0 h 403472"/>
              <a:gd name="connsiteX1" fmla="*/ 278889 w 403472"/>
              <a:gd name="connsiteY1" fmla="*/ 200609 h 403472"/>
              <a:gd name="connsiteX2" fmla="*/ 403472 w 403472"/>
              <a:gd name="connsiteY2" fmla="*/ 397660 h 403472"/>
              <a:gd name="connsiteX3" fmla="*/ 202864 w 403472"/>
              <a:gd name="connsiteY3" fmla="*/ 278889 h 403472"/>
              <a:gd name="connsiteX4" fmla="*/ 5812 w 403472"/>
              <a:gd name="connsiteY4" fmla="*/ 403472 h 403472"/>
              <a:gd name="connsiteX5" fmla="*/ 124583 w 403472"/>
              <a:gd name="connsiteY5" fmla="*/ 202864 h 403472"/>
              <a:gd name="connsiteX6" fmla="*/ 0 w 403472"/>
              <a:gd name="connsiteY6" fmla="*/ 5812 h 403472"/>
              <a:gd name="connsiteX7" fmla="*/ 200608 w 403472"/>
              <a:gd name="connsiteY7" fmla="*/ 124584 h 40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72" h="403472">
                <a:moveTo>
                  <a:pt x="397660" y="0"/>
                </a:moveTo>
                <a:lnTo>
                  <a:pt x="278889" y="200609"/>
                </a:lnTo>
                <a:lnTo>
                  <a:pt x="403472" y="397660"/>
                </a:lnTo>
                <a:lnTo>
                  <a:pt x="202864" y="278889"/>
                </a:lnTo>
                <a:lnTo>
                  <a:pt x="5812" y="403472"/>
                </a:lnTo>
                <a:lnTo>
                  <a:pt x="124583" y="202864"/>
                </a:lnTo>
                <a:lnTo>
                  <a:pt x="0" y="5812"/>
                </a:lnTo>
                <a:lnTo>
                  <a:pt x="200608" y="1245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ID" sz="1000" dirty="0">
                <a:solidFill>
                  <a:schemeClr val="lt1">
                    <a:alpha val="0"/>
                  </a:schemeClr>
                </a:solidFill>
                <a:latin typeface="+mn-lt"/>
              </a:defRPr>
            </a:lvl1pPr>
          </a:lstStyle>
          <a:p>
            <a:pPr lvl="0" algn="ctr" defTabSz="914400"/>
            <a:endParaRPr lang="en-ID"/>
          </a:p>
        </p:txBody>
      </p:sp>
      <p:sp>
        <p:nvSpPr>
          <p:cNvPr id="26" name="Text Placeholder 29">
            <a:extLst>
              <a:ext uri="{FF2B5EF4-FFF2-40B4-BE49-F238E27FC236}">
                <a16:creationId xmlns:a16="http://schemas.microsoft.com/office/drawing/2014/main" id="{220CFCED-1102-2362-47DC-164859E73004}"/>
              </a:ext>
            </a:extLst>
          </p:cNvPr>
          <p:cNvSpPr>
            <a:spLocks noGrp="1"/>
          </p:cNvSpPr>
          <p:nvPr>
            <p:ph type="body" sz="quarter" idx="33"/>
          </p:nvPr>
        </p:nvSpPr>
        <p:spPr>
          <a:xfrm>
            <a:off x="942381" y="1861904"/>
            <a:ext cx="3206743" cy="507330"/>
          </a:xfrm>
          <a:prstGeom prst="rect">
            <a:avLst/>
          </a:prstGeom>
        </p:spPr>
        <p:txBody>
          <a:bodyPr tIns="0" bIns="0" anchor="ctr">
            <a:noAutofit/>
          </a:bodyPr>
          <a:lstStyle>
            <a:lvl1pPr marL="0" indent="0" algn="r">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a:t>
            </a:r>
            <a:endParaRPr lang="en-ID"/>
          </a:p>
        </p:txBody>
      </p:sp>
      <p:sp>
        <p:nvSpPr>
          <p:cNvPr id="27" name="Text Placeholder 29">
            <a:extLst>
              <a:ext uri="{FF2B5EF4-FFF2-40B4-BE49-F238E27FC236}">
                <a16:creationId xmlns:a16="http://schemas.microsoft.com/office/drawing/2014/main" id="{9A0C1754-2516-594E-668C-3DC0D7EE3E4C}"/>
              </a:ext>
            </a:extLst>
          </p:cNvPr>
          <p:cNvSpPr>
            <a:spLocks noGrp="1"/>
          </p:cNvSpPr>
          <p:nvPr>
            <p:ph type="body" sz="quarter" idx="36"/>
          </p:nvPr>
        </p:nvSpPr>
        <p:spPr>
          <a:xfrm>
            <a:off x="942381" y="2441235"/>
            <a:ext cx="3206743" cy="844896"/>
          </a:xfrm>
          <a:prstGeom prst="rect">
            <a:avLst/>
          </a:prstGeom>
        </p:spPr>
        <p:txBody>
          <a:bodyPr tIns="0" bIns="0">
            <a:noAutofit/>
          </a:bodyPr>
          <a:lstStyle>
            <a:lvl1pPr marL="0" indent="0" algn="r">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34" name="Text Placeholder 29">
            <a:extLst>
              <a:ext uri="{FF2B5EF4-FFF2-40B4-BE49-F238E27FC236}">
                <a16:creationId xmlns:a16="http://schemas.microsoft.com/office/drawing/2014/main" id="{523A7DD9-C0F9-8011-30C3-323E467C5B8E}"/>
              </a:ext>
            </a:extLst>
          </p:cNvPr>
          <p:cNvSpPr>
            <a:spLocks noGrp="1"/>
          </p:cNvSpPr>
          <p:nvPr>
            <p:ph type="body" sz="quarter" idx="43" hasCustomPrompt="1"/>
          </p:nvPr>
        </p:nvSpPr>
        <p:spPr>
          <a:xfrm>
            <a:off x="4121479" y="3737055"/>
            <a:ext cx="1013378" cy="549662"/>
          </a:xfrm>
          <a:prstGeom prst="rect">
            <a:avLst/>
          </a:prstGeom>
        </p:spPr>
        <p:txBody>
          <a:bodyPr tIns="0" bIns="0" anchor="ctr">
            <a:noAutofit/>
          </a:bodyPr>
          <a:lstStyle>
            <a:lvl1pPr marL="0" indent="0" algn="ctr">
              <a:buNone/>
              <a:defRPr sz="17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Text</a:t>
            </a:r>
            <a:endParaRPr lang="en-ID"/>
          </a:p>
        </p:txBody>
      </p:sp>
      <p:sp>
        <p:nvSpPr>
          <p:cNvPr id="42" name="Text Placeholder 41">
            <a:extLst>
              <a:ext uri="{FF2B5EF4-FFF2-40B4-BE49-F238E27FC236}">
                <a16:creationId xmlns:a16="http://schemas.microsoft.com/office/drawing/2014/main" id="{E9CF1C14-210B-3036-9DF5-67882AC7650B}"/>
              </a:ext>
            </a:extLst>
          </p:cNvPr>
          <p:cNvSpPr>
            <a:spLocks noGrp="1"/>
          </p:cNvSpPr>
          <p:nvPr>
            <p:ph type="body" sz="quarter" idx="49"/>
          </p:nvPr>
        </p:nvSpPr>
        <p:spPr>
          <a:xfrm>
            <a:off x="7153791" y="3491375"/>
            <a:ext cx="180000" cy="180000"/>
          </a:xfrm>
          <a:custGeom>
            <a:avLst/>
            <a:gdLst>
              <a:gd name="connsiteX0" fmla="*/ 397660 w 403472"/>
              <a:gd name="connsiteY0" fmla="*/ 0 h 403472"/>
              <a:gd name="connsiteX1" fmla="*/ 278889 w 403472"/>
              <a:gd name="connsiteY1" fmla="*/ 200609 h 403472"/>
              <a:gd name="connsiteX2" fmla="*/ 403472 w 403472"/>
              <a:gd name="connsiteY2" fmla="*/ 397660 h 403472"/>
              <a:gd name="connsiteX3" fmla="*/ 202864 w 403472"/>
              <a:gd name="connsiteY3" fmla="*/ 278889 h 403472"/>
              <a:gd name="connsiteX4" fmla="*/ 5812 w 403472"/>
              <a:gd name="connsiteY4" fmla="*/ 403472 h 403472"/>
              <a:gd name="connsiteX5" fmla="*/ 124583 w 403472"/>
              <a:gd name="connsiteY5" fmla="*/ 202864 h 403472"/>
              <a:gd name="connsiteX6" fmla="*/ 0 w 403472"/>
              <a:gd name="connsiteY6" fmla="*/ 5812 h 403472"/>
              <a:gd name="connsiteX7" fmla="*/ 200608 w 403472"/>
              <a:gd name="connsiteY7" fmla="*/ 124584 h 40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72" h="403472">
                <a:moveTo>
                  <a:pt x="397660" y="0"/>
                </a:moveTo>
                <a:lnTo>
                  <a:pt x="278889" y="200609"/>
                </a:lnTo>
                <a:lnTo>
                  <a:pt x="403472" y="397660"/>
                </a:lnTo>
                <a:lnTo>
                  <a:pt x="202864" y="278889"/>
                </a:lnTo>
                <a:lnTo>
                  <a:pt x="5812" y="403472"/>
                </a:lnTo>
                <a:lnTo>
                  <a:pt x="124583" y="202864"/>
                </a:lnTo>
                <a:lnTo>
                  <a:pt x="0" y="5812"/>
                </a:lnTo>
                <a:lnTo>
                  <a:pt x="200608" y="1245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ID" sz="1000" dirty="0">
                <a:solidFill>
                  <a:schemeClr val="lt1">
                    <a:alpha val="0"/>
                  </a:schemeClr>
                </a:solidFill>
                <a:latin typeface="+mn-lt"/>
              </a:defRPr>
            </a:lvl1pPr>
          </a:lstStyle>
          <a:p>
            <a:pPr lvl="0" algn="ctr" defTabSz="914400"/>
            <a:endParaRPr lang="en-ID"/>
          </a:p>
        </p:txBody>
      </p:sp>
      <p:sp>
        <p:nvSpPr>
          <p:cNvPr id="30" name="Text Placeholder 29">
            <a:extLst>
              <a:ext uri="{FF2B5EF4-FFF2-40B4-BE49-F238E27FC236}">
                <a16:creationId xmlns:a16="http://schemas.microsoft.com/office/drawing/2014/main" id="{7665C342-4CCB-3763-A555-74A520310A89}"/>
              </a:ext>
            </a:extLst>
          </p:cNvPr>
          <p:cNvSpPr>
            <a:spLocks noGrp="1"/>
          </p:cNvSpPr>
          <p:nvPr>
            <p:ph type="body" sz="quarter" idx="39"/>
          </p:nvPr>
        </p:nvSpPr>
        <p:spPr>
          <a:xfrm>
            <a:off x="7721293" y="1861904"/>
            <a:ext cx="3206743" cy="507330"/>
          </a:xfrm>
          <a:prstGeom prst="rect">
            <a:avLst/>
          </a:prstGeom>
        </p:spPr>
        <p:txBody>
          <a:bodyPr tIns="0" bIns="0" anchor="ctr">
            <a:noAutofit/>
          </a:bodyPr>
          <a:lstStyle>
            <a:lvl1pPr marL="0" indent="0" algn="l">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a:t>
            </a:r>
            <a:endParaRPr lang="en-ID"/>
          </a:p>
        </p:txBody>
      </p:sp>
      <p:sp>
        <p:nvSpPr>
          <p:cNvPr id="31" name="Text Placeholder 29">
            <a:extLst>
              <a:ext uri="{FF2B5EF4-FFF2-40B4-BE49-F238E27FC236}">
                <a16:creationId xmlns:a16="http://schemas.microsoft.com/office/drawing/2014/main" id="{42782480-C89D-6947-8E08-1B55E953802C}"/>
              </a:ext>
            </a:extLst>
          </p:cNvPr>
          <p:cNvSpPr>
            <a:spLocks noGrp="1"/>
          </p:cNvSpPr>
          <p:nvPr>
            <p:ph type="body" sz="quarter" idx="40"/>
          </p:nvPr>
        </p:nvSpPr>
        <p:spPr>
          <a:xfrm>
            <a:off x="7721293" y="2441235"/>
            <a:ext cx="3206743" cy="844896"/>
          </a:xfrm>
          <a:prstGeom prst="rect">
            <a:avLst/>
          </a:prstGeom>
        </p:spPr>
        <p:txBody>
          <a:bodyPr tIns="0" bIns="0">
            <a:noAutofit/>
          </a:bodyPr>
          <a:lstStyle>
            <a:lvl1pPr marL="0" indent="0" algn="l">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35" name="Text Placeholder 29">
            <a:extLst>
              <a:ext uri="{FF2B5EF4-FFF2-40B4-BE49-F238E27FC236}">
                <a16:creationId xmlns:a16="http://schemas.microsoft.com/office/drawing/2014/main" id="{688FAA17-CBEB-FBA3-2CA3-39DD5423E019}"/>
              </a:ext>
            </a:extLst>
          </p:cNvPr>
          <p:cNvSpPr>
            <a:spLocks noGrp="1"/>
          </p:cNvSpPr>
          <p:nvPr>
            <p:ph type="body" sz="quarter" idx="44" hasCustomPrompt="1"/>
          </p:nvPr>
        </p:nvSpPr>
        <p:spPr>
          <a:xfrm>
            <a:off x="6737102" y="3737055"/>
            <a:ext cx="1013378" cy="549662"/>
          </a:xfrm>
          <a:prstGeom prst="rect">
            <a:avLst/>
          </a:prstGeom>
        </p:spPr>
        <p:txBody>
          <a:bodyPr tIns="0" bIns="0" anchor="ctr">
            <a:noAutofit/>
          </a:bodyPr>
          <a:lstStyle>
            <a:lvl1pPr marL="0" indent="0" algn="ctr">
              <a:buNone/>
              <a:defRPr sz="17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Text</a:t>
            </a:r>
            <a:endParaRPr lang="en-ID"/>
          </a:p>
        </p:txBody>
      </p:sp>
      <p:sp>
        <p:nvSpPr>
          <p:cNvPr id="28" name="Text Placeholder 29">
            <a:extLst>
              <a:ext uri="{FF2B5EF4-FFF2-40B4-BE49-F238E27FC236}">
                <a16:creationId xmlns:a16="http://schemas.microsoft.com/office/drawing/2014/main" id="{F9766493-783D-E1C6-82E2-DDBEC4B17C86}"/>
              </a:ext>
            </a:extLst>
          </p:cNvPr>
          <p:cNvSpPr>
            <a:spLocks noGrp="1"/>
          </p:cNvSpPr>
          <p:nvPr>
            <p:ph type="body" sz="quarter" idx="37"/>
          </p:nvPr>
        </p:nvSpPr>
        <p:spPr>
          <a:xfrm>
            <a:off x="4332609" y="4811473"/>
            <a:ext cx="3206743" cy="507330"/>
          </a:xfrm>
          <a:prstGeom prst="rect">
            <a:avLst/>
          </a:prstGeom>
        </p:spPr>
        <p:txBody>
          <a:bodyPr tIns="0" bIns="0" anchor="ctr">
            <a:noAutofit/>
          </a:bodyPr>
          <a:lstStyle>
            <a:lvl1pPr marL="0" indent="0" algn="ctr">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a:t>
            </a:r>
            <a:endParaRPr lang="en-ID"/>
          </a:p>
        </p:txBody>
      </p:sp>
      <p:sp>
        <p:nvSpPr>
          <p:cNvPr id="29" name="Text Placeholder 29">
            <a:extLst>
              <a:ext uri="{FF2B5EF4-FFF2-40B4-BE49-F238E27FC236}">
                <a16:creationId xmlns:a16="http://schemas.microsoft.com/office/drawing/2014/main" id="{378D5432-DB0A-21D0-BE1A-E9C229657270}"/>
              </a:ext>
            </a:extLst>
          </p:cNvPr>
          <p:cNvSpPr>
            <a:spLocks noGrp="1"/>
          </p:cNvSpPr>
          <p:nvPr>
            <p:ph type="body" sz="quarter" idx="38"/>
          </p:nvPr>
        </p:nvSpPr>
        <p:spPr>
          <a:xfrm>
            <a:off x="4332609" y="5390804"/>
            <a:ext cx="3206743" cy="844896"/>
          </a:xfrm>
          <a:prstGeom prst="rect">
            <a:avLst/>
          </a:prstGeom>
        </p:spPr>
        <p:txBody>
          <a:bodyPr tIns="0" bIns="0">
            <a:noAutofit/>
          </a:bodyPr>
          <a:lstStyle>
            <a:lvl1pPr marL="0" indent="0" algn="ctr">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41" name="Text Placeholder 40">
            <a:extLst>
              <a:ext uri="{FF2B5EF4-FFF2-40B4-BE49-F238E27FC236}">
                <a16:creationId xmlns:a16="http://schemas.microsoft.com/office/drawing/2014/main" id="{B2333B0A-C67D-B13E-0D9C-4133E323674C}"/>
              </a:ext>
            </a:extLst>
          </p:cNvPr>
          <p:cNvSpPr>
            <a:spLocks noGrp="1"/>
          </p:cNvSpPr>
          <p:nvPr>
            <p:ph type="body" sz="quarter" idx="48"/>
          </p:nvPr>
        </p:nvSpPr>
        <p:spPr>
          <a:xfrm>
            <a:off x="5842106" y="4355917"/>
            <a:ext cx="180000" cy="180000"/>
          </a:xfrm>
          <a:custGeom>
            <a:avLst/>
            <a:gdLst>
              <a:gd name="connsiteX0" fmla="*/ 397660 w 403472"/>
              <a:gd name="connsiteY0" fmla="*/ 0 h 403472"/>
              <a:gd name="connsiteX1" fmla="*/ 278889 w 403472"/>
              <a:gd name="connsiteY1" fmla="*/ 200609 h 403472"/>
              <a:gd name="connsiteX2" fmla="*/ 403472 w 403472"/>
              <a:gd name="connsiteY2" fmla="*/ 397660 h 403472"/>
              <a:gd name="connsiteX3" fmla="*/ 202864 w 403472"/>
              <a:gd name="connsiteY3" fmla="*/ 278889 h 403472"/>
              <a:gd name="connsiteX4" fmla="*/ 5812 w 403472"/>
              <a:gd name="connsiteY4" fmla="*/ 403472 h 403472"/>
              <a:gd name="connsiteX5" fmla="*/ 124583 w 403472"/>
              <a:gd name="connsiteY5" fmla="*/ 202864 h 403472"/>
              <a:gd name="connsiteX6" fmla="*/ 0 w 403472"/>
              <a:gd name="connsiteY6" fmla="*/ 5812 h 403472"/>
              <a:gd name="connsiteX7" fmla="*/ 200608 w 403472"/>
              <a:gd name="connsiteY7" fmla="*/ 124584 h 40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72" h="403472">
                <a:moveTo>
                  <a:pt x="397660" y="0"/>
                </a:moveTo>
                <a:lnTo>
                  <a:pt x="278889" y="200609"/>
                </a:lnTo>
                <a:lnTo>
                  <a:pt x="403472" y="397660"/>
                </a:lnTo>
                <a:lnTo>
                  <a:pt x="202864" y="278889"/>
                </a:lnTo>
                <a:lnTo>
                  <a:pt x="5812" y="403472"/>
                </a:lnTo>
                <a:lnTo>
                  <a:pt x="124583" y="202864"/>
                </a:lnTo>
                <a:lnTo>
                  <a:pt x="0" y="5812"/>
                </a:lnTo>
                <a:lnTo>
                  <a:pt x="200608" y="1245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ID" sz="1000" dirty="0">
                <a:solidFill>
                  <a:schemeClr val="lt1">
                    <a:alpha val="0"/>
                  </a:schemeClr>
                </a:solidFill>
                <a:latin typeface="+mn-lt"/>
              </a:defRPr>
            </a:lvl1pPr>
          </a:lstStyle>
          <a:p>
            <a:pPr lvl="0" algn="ctr" defTabSz="914400"/>
            <a:endParaRPr lang="en-ID"/>
          </a:p>
        </p:txBody>
      </p:sp>
      <p:sp>
        <p:nvSpPr>
          <p:cNvPr id="36" name="Text Placeholder 29">
            <a:extLst>
              <a:ext uri="{FF2B5EF4-FFF2-40B4-BE49-F238E27FC236}">
                <a16:creationId xmlns:a16="http://schemas.microsoft.com/office/drawing/2014/main" id="{6DBDC8DD-0515-CDB5-2063-5F285554243C}"/>
              </a:ext>
            </a:extLst>
          </p:cNvPr>
          <p:cNvSpPr>
            <a:spLocks noGrp="1"/>
          </p:cNvSpPr>
          <p:nvPr>
            <p:ph type="body" sz="quarter" idx="45" hasCustomPrompt="1"/>
          </p:nvPr>
        </p:nvSpPr>
        <p:spPr>
          <a:xfrm>
            <a:off x="5429291" y="3737055"/>
            <a:ext cx="1013378" cy="549662"/>
          </a:xfrm>
          <a:prstGeom prst="rect">
            <a:avLst/>
          </a:prstGeom>
        </p:spPr>
        <p:txBody>
          <a:bodyPr tIns="0" bIns="0" anchor="ctr">
            <a:noAutofit/>
          </a:bodyPr>
          <a:lstStyle>
            <a:lvl1pPr marL="0" indent="0" algn="ctr">
              <a:buNone/>
              <a:defRPr sz="17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Text</a:t>
            </a:r>
            <a:endParaRPr lang="en-ID"/>
          </a:p>
        </p:txBody>
      </p:sp>
      <p:grpSp>
        <p:nvGrpSpPr>
          <p:cNvPr id="9" name="Group 8">
            <a:extLst>
              <a:ext uri="{FF2B5EF4-FFF2-40B4-BE49-F238E27FC236}">
                <a16:creationId xmlns:a16="http://schemas.microsoft.com/office/drawing/2014/main" id="{6B5A7048-D50B-E276-5E64-73BACD9DBC6F}"/>
              </a:ext>
            </a:extLst>
          </p:cNvPr>
          <p:cNvGrpSpPr/>
          <p:nvPr userDrawn="1"/>
        </p:nvGrpSpPr>
        <p:grpSpPr>
          <a:xfrm>
            <a:off x="3974263" y="3357980"/>
            <a:ext cx="3923434" cy="1307812"/>
            <a:chOff x="4134283" y="2771991"/>
            <a:chExt cx="3923434" cy="1307812"/>
          </a:xfrm>
        </p:grpSpPr>
        <p:grpSp>
          <p:nvGrpSpPr>
            <p:cNvPr id="10" name="Group 9">
              <a:extLst>
                <a:ext uri="{FF2B5EF4-FFF2-40B4-BE49-F238E27FC236}">
                  <a16:creationId xmlns:a16="http://schemas.microsoft.com/office/drawing/2014/main" id="{E2ADC8C4-AED3-F19D-5D3F-401ED7DC5CD6}"/>
                </a:ext>
              </a:extLst>
            </p:cNvPr>
            <p:cNvGrpSpPr/>
            <p:nvPr userDrawn="1"/>
          </p:nvGrpSpPr>
          <p:grpSpPr>
            <a:xfrm>
              <a:off x="4134283" y="2771991"/>
              <a:ext cx="3923434" cy="1307812"/>
              <a:chOff x="4134283" y="2768888"/>
              <a:chExt cx="3923434" cy="1307812"/>
            </a:xfrm>
          </p:grpSpPr>
          <p:sp>
            <p:nvSpPr>
              <p:cNvPr id="15" name="Arc 47">
                <a:extLst>
                  <a:ext uri="{FF2B5EF4-FFF2-40B4-BE49-F238E27FC236}">
                    <a16:creationId xmlns:a16="http://schemas.microsoft.com/office/drawing/2014/main" id="{986042BA-6AF4-D717-7AED-61ECAB149F46}"/>
                  </a:ext>
                </a:extLst>
              </p:cNvPr>
              <p:cNvSpPr/>
              <p:nvPr userDrawn="1"/>
            </p:nvSpPr>
            <p:spPr>
              <a:xfrm>
                <a:off x="4134283"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n-lt"/>
                </a:endParaRPr>
              </a:p>
            </p:txBody>
          </p:sp>
          <p:sp>
            <p:nvSpPr>
              <p:cNvPr id="16" name="Arc 48">
                <a:extLst>
                  <a:ext uri="{FF2B5EF4-FFF2-40B4-BE49-F238E27FC236}">
                    <a16:creationId xmlns:a16="http://schemas.microsoft.com/office/drawing/2014/main" id="{1198BED1-F7D1-65FE-A885-037FBA91978B}"/>
                  </a:ext>
                </a:extLst>
              </p:cNvPr>
              <p:cNvSpPr/>
              <p:nvPr userDrawn="1"/>
            </p:nvSpPr>
            <p:spPr>
              <a:xfrm flipV="1">
                <a:off x="5442094"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n-lt"/>
                </a:endParaRPr>
              </a:p>
            </p:txBody>
          </p:sp>
          <p:sp>
            <p:nvSpPr>
              <p:cNvPr id="17" name="Arc 49">
                <a:extLst>
                  <a:ext uri="{FF2B5EF4-FFF2-40B4-BE49-F238E27FC236}">
                    <a16:creationId xmlns:a16="http://schemas.microsoft.com/office/drawing/2014/main" id="{66A07594-E743-F7CF-163C-CEF5C6F1986C}"/>
                  </a:ext>
                </a:extLst>
              </p:cNvPr>
              <p:cNvSpPr/>
              <p:nvPr userDrawn="1"/>
            </p:nvSpPr>
            <p:spPr>
              <a:xfrm>
                <a:off x="6749906"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n-lt"/>
                </a:endParaRPr>
              </a:p>
            </p:txBody>
          </p:sp>
        </p:grpSp>
        <p:grpSp>
          <p:nvGrpSpPr>
            <p:cNvPr id="11" name="Group 10">
              <a:extLst>
                <a:ext uri="{FF2B5EF4-FFF2-40B4-BE49-F238E27FC236}">
                  <a16:creationId xmlns:a16="http://schemas.microsoft.com/office/drawing/2014/main" id="{09E50480-6062-2A51-C0AE-9EEE704D3214}"/>
                </a:ext>
              </a:extLst>
            </p:cNvPr>
            <p:cNvGrpSpPr/>
            <p:nvPr userDrawn="1"/>
          </p:nvGrpSpPr>
          <p:grpSpPr>
            <a:xfrm>
              <a:off x="4134283" y="2771991"/>
              <a:ext cx="3923434" cy="1307812"/>
              <a:chOff x="4134283" y="2775094"/>
              <a:chExt cx="3923434" cy="1307812"/>
            </a:xfrm>
          </p:grpSpPr>
          <p:sp>
            <p:nvSpPr>
              <p:cNvPr id="12" name="Arc 11">
                <a:extLst>
                  <a:ext uri="{FF2B5EF4-FFF2-40B4-BE49-F238E27FC236}">
                    <a16:creationId xmlns:a16="http://schemas.microsoft.com/office/drawing/2014/main" id="{975B6218-D178-E779-EC94-0AE09DEA855B}"/>
                  </a:ext>
                </a:extLst>
              </p:cNvPr>
              <p:cNvSpPr/>
              <p:nvPr userDrawn="1"/>
            </p:nvSpPr>
            <p:spPr>
              <a:xfrm>
                <a:off x="4134283" y="2775094"/>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n-lt"/>
                </a:endParaRPr>
              </a:p>
            </p:txBody>
          </p:sp>
          <p:sp>
            <p:nvSpPr>
              <p:cNvPr id="13" name="Arc 12">
                <a:extLst>
                  <a:ext uri="{FF2B5EF4-FFF2-40B4-BE49-F238E27FC236}">
                    <a16:creationId xmlns:a16="http://schemas.microsoft.com/office/drawing/2014/main" id="{3215AD01-A07E-7C9F-C68B-6B137BF36AA2}"/>
                  </a:ext>
                </a:extLst>
              </p:cNvPr>
              <p:cNvSpPr/>
              <p:nvPr userDrawn="1"/>
            </p:nvSpPr>
            <p:spPr>
              <a:xfrm flipV="1">
                <a:off x="5442094" y="2775094"/>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n-lt"/>
                </a:endParaRPr>
              </a:p>
            </p:txBody>
          </p:sp>
          <p:sp>
            <p:nvSpPr>
              <p:cNvPr id="14" name="Arc 13">
                <a:extLst>
                  <a:ext uri="{FF2B5EF4-FFF2-40B4-BE49-F238E27FC236}">
                    <a16:creationId xmlns:a16="http://schemas.microsoft.com/office/drawing/2014/main" id="{02325CDF-D165-81E7-89F2-182E853327B5}"/>
                  </a:ext>
                </a:extLst>
              </p:cNvPr>
              <p:cNvSpPr/>
              <p:nvPr userDrawn="1"/>
            </p:nvSpPr>
            <p:spPr>
              <a:xfrm>
                <a:off x="6749906" y="2775094"/>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n-lt"/>
                </a:endParaRPr>
              </a:p>
            </p:txBody>
          </p:sp>
        </p:grpSp>
      </p:grpSp>
    </p:spTree>
    <p:extLst>
      <p:ext uri="{BB962C8B-B14F-4D97-AF65-F5344CB8AC3E}">
        <p14:creationId xmlns:p14="http://schemas.microsoft.com/office/powerpoint/2010/main" val="855169037"/>
      </p:ext>
    </p:extLst>
  </p:cSld>
  <p:clrMapOvr>
    <a:masterClrMapping/>
  </p:clrMapOvr>
  <p:extLst>
    <p:ext uri="{DCECCB84-F9BA-43D5-87BE-67443E8EF086}">
      <p15:sldGuideLst xmlns:p15="http://schemas.microsoft.com/office/powerpoint/2012/main"/>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meline I60V6">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092506F-2392-3DB3-2692-B1621653B6B6}"/>
              </a:ext>
            </a:extLst>
          </p:cNvPr>
          <p:cNvSpPr>
            <a:spLocks noGrp="1"/>
          </p:cNvSpPr>
          <p:nvPr>
            <p:ph type="ftr" sz="quarter" idx="10"/>
          </p:nvPr>
        </p:nvSpPr>
        <p:spPr/>
        <p:txBody>
          <a:bodyPr/>
          <a:lstStyle/>
          <a:p>
            <a:r>
              <a:rPr lang="en-US"/>
              <a:t>PRESENTATION TITLE</a:t>
            </a:r>
            <a:endParaRPr lang="en-ID"/>
          </a:p>
        </p:txBody>
      </p:sp>
      <p:sp>
        <p:nvSpPr>
          <p:cNvPr id="4" name="Slide Number Placeholder 3">
            <a:extLst>
              <a:ext uri="{FF2B5EF4-FFF2-40B4-BE49-F238E27FC236}">
                <a16:creationId xmlns:a16="http://schemas.microsoft.com/office/drawing/2014/main" id="{ED2BB592-4352-71AD-8AF9-A717FA1035A1}"/>
              </a:ext>
            </a:extLst>
          </p:cNvPr>
          <p:cNvSpPr>
            <a:spLocks noGrp="1"/>
          </p:cNvSpPr>
          <p:nvPr>
            <p:ph type="sldNum" sz="quarter" idx="11"/>
          </p:nvPr>
        </p:nvSpPr>
        <p:spPr/>
        <p:txBody>
          <a:bodyPr/>
          <a:lstStyle/>
          <a:p>
            <a:fld id="{5E0C3BBE-9543-48E5-A6E1-C646F9A01966}" type="slidenum">
              <a:rPr lang="en-ID" smtClean="0"/>
              <a:pPr/>
              <a:t>‹#›</a:t>
            </a:fld>
            <a:endParaRPr lang="en-ID"/>
          </a:p>
        </p:txBody>
      </p:sp>
      <p:sp>
        <p:nvSpPr>
          <p:cNvPr id="2" name="Title 1">
            <a:extLst>
              <a:ext uri="{FF2B5EF4-FFF2-40B4-BE49-F238E27FC236}">
                <a16:creationId xmlns:a16="http://schemas.microsoft.com/office/drawing/2014/main" id="{EA7DB1BE-3A9D-7CBF-E94D-658AA964278F}"/>
              </a:ext>
            </a:extLst>
          </p:cNvPr>
          <p:cNvSpPr>
            <a:spLocks noGrp="1"/>
          </p:cNvSpPr>
          <p:nvPr>
            <p:ph type="title"/>
          </p:nvPr>
        </p:nvSpPr>
        <p:spPr>
          <a:xfrm>
            <a:off x="652407" y="584200"/>
            <a:ext cx="9887490" cy="1047291"/>
          </a:xfrm>
        </p:spPr>
        <p:txBody>
          <a:bodyPr anchor="ctr">
            <a:noAutofit/>
          </a:bodyPr>
          <a:lstStyle>
            <a:lvl1pPr algn="l">
              <a:defRPr/>
            </a:lvl1pPr>
          </a:lstStyle>
          <a:p>
            <a:r>
              <a:rPr lang="en-US"/>
              <a:t>Click to edit Master title style</a:t>
            </a:r>
            <a:endParaRPr lang="en-ID"/>
          </a:p>
        </p:txBody>
      </p:sp>
      <p:sp>
        <p:nvSpPr>
          <p:cNvPr id="40" name="Text Placeholder 39">
            <a:extLst>
              <a:ext uri="{FF2B5EF4-FFF2-40B4-BE49-F238E27FC236}">
                <a16:creationId xmlns:a16="http://schemas.microsoft.com/office/drawing/2014/main" id="{4CDE9001-2BFE-DC7E-3376-A5321A789501}"/>
              </a:ext>
            </a:extLst>
          </p:cNvPr>
          <p:cNvSpPr>
            <a:spLocks noGrp="1"/>
          </p:cNvSpPr>
          <p:nvPr>
            <p:ph type="body" sz="quarter" idx="47"/>
          </p:nvPr>
        </p:nvSpPr>
        <p:spPr>
          <a:xfrm>
            <a:off x="3873363" y="3496572"/>
            <a:ext cx="180000" cy="180000"/>
          </a:xfrm>
          <a:custGeom>
            <a:avLst/>
            <a:gdLst>
              <a:gd name="connsiteX0" fmla="*/ 397660 w 403472"/>
              <a:gd name="connsiteY0" fmla="*/ 0 h 403472"/>
              <a:gd name="connsiteX1" fmla="*/ 278889 w 403472"/>
              <a:gd name="connsiteY1" fmla="*/ 200609 h 403472"/>
              <a:gd name="connsiteX2" fmla="*/ 403472 w 403472"/>
              <a:gd name="connsiteY2" fmla="*/ 397660 h 403472"/>
              <a:gd name="connsiteX3" fmla="*/ 202864 w 403472"/>
              <a:gd name="connsiteY3" fmla="*/ 278889 h 403472"/>
              <a:gd name="connsiteX4" fmla="*/ 5812 w 403472"/>
              <a:gd name="connsiteY4" fmla="*/ 403472 h 403472"/>
              <a:gd name="connsiteX5" fmla="*/ 124583 w 403472"/>
              <a:gd name="connsiteY5" fmla="*/ 202864 h 403472"/>
              <a:gd name="connsiteX6" fmla="*/ 0 w 403472"/>
              <a:gd name="connsiteY6" fmla="*/ 5812 h 403472"/>
              <a:gd name="connsiteX7" fmla="*/ 200608 w 403472"/>
              <a:gd name="connsiteY7" fmla="*/ 124584 h 40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72" h="403472">
                <a:moveTo>
                  <a:pt x="397660" y="0"/>
                </a:moveTo>
                <a:lnTo>
                  <a:pt x="278889" y="200609"/>
                </a:lnTo>
                <a:lnTo>
                  <a:pt x="403472" y="397660"/>
                </a:lnTo>
                <a:lnTo>
                  <a:pt x="202864" y="278889"/>
                </a:lnTo>
                <a:lnTo>
                  <a:pt x="5812" y="403472"/>
                </a:lnTo>
                <a:lnTo>
                  <a:pt x="124583" y="202864"/>
                </a:lnTo>
                <a:lnTo>
                  <a:pt x="0" y="5812"/>
                </a:lnTo>
                <a:lnTo>
                  <a:pt x="200608" y="1245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ID" sz="1000" dirty="0">
                <a:solidFill>
                  <a:schemeClr val="lt1">
                    <a:alpha val="0"/>
                  </a:schemeClr>
                </a:solidFill>
                <a:latin typeface="+mn-lt"/>
                <a:ea typeface="Calibri" panose="020F0502020204030204" pitchFamily="34" charset="0"/>
                <a:cs typeface="Calibri" panose="020F0502020204030204" pitchFamily="34" charset="0"/>
              </a:defRPr>
            </a:lvl1pPr>
          </a:lstStyle>
          <a:p>
            <a:pPr lvl="0" algn="ctr" defTabSz="914400"/>
            <a:endParaRPr lang="en-ID"/>
          </a:p>
        </p:txBody>
      </p:sp>
      <p:sp>
        <p:nvSpPr>
          <p:cNvPr id="26" name="Text Placeholder 29">
            <a:extLst>
              <a:ext uri="{FF2B5EF4-FFF2-40B4-BE49-F238E27FC236}">
                <a16:creationId xmlns:a16="http://schemas.microsoft.com/office/drawing/2014/main" id="{220CFCED-1102-2362-47DC-164859E73004}"/>
              </a:ext>
            </a:extLst>
          </p:cNvPr>
          <p:cNvSpPr>
            <a:spLocks noGrp="1"/>
          </p:cNvSpPr>
          <p:nvPr>
            <p:ph type="body" sz="quarter" idx="33"/>
          </p:nvPr>
        </p:nvSpPr>
        <p:spPr>
          <a:xfrm>
            <a:off x="842542" y="3218768"/>
            <a:ext cx="2292350" cy="507330"/>
          </a:xfrm>
          <a:prstGeom prst="rect">
            <a:avLst/>
          </a:prstGeom>
        </p:spPr>
        <p:txBody>
          <a:bodyPr tIns="0" bIns="0" anchor="ctr">
            <a:noAutofit/>
          </a:bodyPr>
          <a:lstStyle>
            <a:lvl1pPr marL="0" indent="0" algn="r">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a:t>
            </a:r>
            <a:endParaRPr lang="en-ID"/>
          </a:p>
        </p:txBody>
      </p:sp>
      <p:sp>
        <p:nvSpPr>
          <p:cNvPr id="27" name="Text Placeholder 29">
            <a:extLst>
              <a:ext uri="{FF2B5EF4-FFF2-40B4-BE49-F238E27FC236}">
                <a16:creationId xmlns:a16="http://schemas.microsoft.com/office/drawing/2014/main" id="{9A0C1754-2516-594E-668C-3DC0D7EE3E4C}"/>
              </a:ext>
            </a:extLst>
          </p:cNvPr>
          <p:cNvSpPr>
            <a:spLocks noGrp="1"/>
          </p:cNvSpPr>
          <p:nvPr>
            <p:ph type="body" sz="quarter" idx="36"/>
          </p:nvPr>
        </p:nvSpPr>
        <p:spPr>
          <a:xfrm>
            <a:off x="842542" y="3798099"/>
            <a:ext cx="2292350" cy="978082"/>
          </a:xfrm>
          <a:prstGeom prst="rect">
            <a:avLst/>
          </a:prstGeom>
        </p:spPr>
        <p:txBody>
          <a:bodyPr tIns="0" bIns="0">
            <a:noAutofit/>
          </a:bodyPr>
          <a:lstStyle>
            <a:lvl1pPr marL="0" indent="0" algn="r">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34" name="Text Placeholder 29">
            <a:extLst>
              <a:ext uri="{FF2B5EF4-FFF2-40B4-BE49-F238E27FC236}">
                <a16:creationId xmlns:a16="http://schemas.microsoft.com/office/drawing/2014/main" id="{523A7DD9-C0F9-8011-30C3-323E467C5B8E}"/>
              </a:ext>
            </a:extLst>
          </p:cNvPr>
          <p:cNvSpPr>
            <a:spLocks noGrp="1"/>
          </p:cNvSpPr>
          <p:nvPr>
            <p:ph type="body" sz="quarter" idx="43" hasCustomPrompt="1"/>
          </p:nvPr>
        </p:nvSpPr>
        <p:spPr>
          <a:xfrm>
            <a:off x="3467764" y="3736486"/>
            <a:ext cx="1015200" cy="550800"/>
          </a:xfrm>
          <a:prstGeom prst="rect">
            <a:avLst/>
          </a:prstGeom>
        </p:spPr>
        <p:txBody>
          <a:bodyPr tIns="0" bIns="0" anchor="ctr">
            <a:noAutofit/>
          </a:bodyPr>
          <a:lstStyle>
            <a:lvl1pPr marL="0" indent="0" algn="ctr">
              <a:buNone/>
              <a:defRPr sz="17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Text</a:t>
            </a:r>
            <a:endParaRPr lang="en-ID"/>
          </a:p>
        </p:txBody>
      </p:sp>
      <p:sp>
        <p:nvSpPr>
          <p:cNvPr id="42" name="Text Placeholder 41">
            <a:extLst>
              <a:ext uri="{FF2B5EF4-FFF2-40B4-BE49-F238E27FC236}">
                <a16:creationId xmlns:a16="http://schemas.microsoft.com/office/drawing/2014/main" id="{E9CF1C14-210B-3036-9DF5-67882AC7650B}"/>
              </a:ext>
            </a:extLst>
          </p:cNvPr>
          <p:cNvSpPr>
            <a:spLocks noGrp="1"/>
          </p:cNvSpPr>
          <p:nvPr>
            <p:ph type="body" sz="quarter" idx="49"/>
          </p:nvPr>
        </p:nvSpPr>
        <p:spPr>
          <a:xfrm>
            <a:off x="6502841" y="3496572"/>
            <a:ext cx="180000" cy="180000"/>
          </a:xfrm>
          <a:custGeom>
            <a:avLst/>
            <a:gdLst>
              <a:gd name="connsiteX0" fmla="*/ 397660 w 403472"/>
              <a:gd name="connsiteY0" fmla="*/ 0 h 403472"/>
              <a:gd name="connsiteX1" fmla="*/ 278889 w 403472"/>
              <a:gd name="connsiteY1" fmla="*/ 200609 h 403472"/>
              <a:gd name="connsiteX2" fmla="*/ 403472 w 403472"/>
              <a:gd name="connsiteY2" fmla="*/ 397660 h 403472"/>
              <a:gd name="connsiteX3" fmla="*/ 202864 w 403472"/>
              <a:gd name="connsiteY3" fmla="*/ 278889 h 403472"/>
              <a:gd name="connsiteX4" fmla="*/ 5812 w 403472"/>
              <a:gd name="connsiteY4" fmla="*/ 403472 h 403472"/>
              <a:gd name="connsiteX5" fmla="*/ 124583 w 403472"/>
              <a:gd name="connsiteY5" fmla="*/ 202864 h 403472"/>
              <a:gd name="connsiteX6" fmla="*/ 0 w 403472"/>
              <a:gd name="connsiteY6" fmla="*/ 5812 h 403472"/>
              <a:gd name="connsiteX7" fmla="*/ 200608 w 403472"/>
              <a:gd name="connsiteY7" fmla="*/ 124584 h 40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72" h="403472">
                <a:moveTo>
                  <a:pt x="397660" y="0"/>
                </a:moveTo>
                <a:lnTo>
                  <a:pt x="278889" y="200609"/>
                </a:lnTo>
                <a:lnTo>
                  <a:pt x="403472" y="397660"/>
                </a:lnTo>
                <a:lnTo>
                  <a:pt x="202864" y="278889"/>
                </a:lnTo>
                <a:lnTo>
                  <a:pt x="5812" y="403472"/>
                </a:lnTo>
                <a:lnTo>
                  <a:pt x="124583" y="202864"/>
                </a:lnTo>
                <a:lnTo>
                  <a:pt x="0" y="5812"/>
                </a:lnTo>
                <a:lnTo>
                  <a:pt x="200608" y="1245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ID" sz="1000" dirty="0">
                <a:solidFill>
                  <a:schemeClr val="lt1">
                    <a:alpha val="0"/>
                  </a:schemeClr>
                </a:solidFill>
                <a:latin typeface="+mn-lt"/>
                <a:ea typeface="Calibri" panose="020F0502020204030204" pitchFamily="34" charset="0"/>
                <a:cs typeface="Calibri" panose="020F0502020204030204" pitchFamily="34" charset="0"/>
              </a:defRPr>
            </a:lvl1pPr>
          </a:lstStyle>
          <a:p>
            <a:pPr lvl="0" algn="ctr" defTabSz="914400"/>
            <a:endParaRPr lang="en-ID"/>
          </a:p>
        </p:txBody>
      </p:sp>
      <p:sp>
        <p:nvSpPr>
          <p:cNvPr id="30" name="Text Placeholder 29">
            <a:extLst>
              <a:ext uri="{FF2B5EF4-FFF2-40B4-BE49-F238E27FC236}">
                <a16:creationId xmlns:a16="http://schemas.microsoft.com/office/drawing/2014/main" id="{7665C342-4CCB-3763-A555-74A520310A89}"/>
              </a:ext>
            </a:extLst>
          </p:cNvPr>
          <p:cNvSpPr>
            <a:spLocks noGrp="1"/>
          </p:cNvSpPr>
          <p:nvPr>
            <p:ph type="body" sz="quarter" idx="39"/>
          </p:nvPr>
        </p:nvSpPr>
        <p:spPr>
          <a:xfrm>
            <a:off x="5266698" y="1757346"/>
            <a:ext cx="2642316" cy="507330"/>
          </a:xfrm>
          <a:prstGeom prst="rect">
            <a:avLst/>
          </a:prstGeom>
        </p:spPr>
        <p:txBody>
          <a:bodyPr tIns="0" bIns="0" anchor="b">
            <a:noAutofit/>
          </a:bodyPr>
          <a:lstStyle>
            <a:lvl1pPr marL="0" indent="0" algn="ctr">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a:t>
            </a:r>
            <a:endParaRPr lang="en-ID"/>
          </a:p>
        </p:txBody>
      </p:sp>
      <p:sp>
        <p:nvSpPr>
          <p:cNvPr id="31" name="Text Placeholder 29">
            <a:extLst>
              <a:ext uri="{FF2B5EF4-FFF2-40B4-BE49-F238E27FC236}">
                <a16:creationId xmlns:a16="http://schemas.microsoft.com/office/drawing/2014/main" id="{42782480-C89D-6947-8E08-1B55E953802C}"/>
              </a:ext>
            </a:extLst>
          </p:cNvPr>
          <p:cNvSpPr>
            <a:spLocks noGrp="1"/>
          </p:cNvSpPr>
          <p:nvPr>
            <p:ph type="body" sz="quarter" idx="40"/>
          </p:nvPr>
        </p:nvSpPr>
        <p:spPr>
          <a:xfrm>
            <a:off x="5266698" y="2336677"/>
            <a:ext cx="2642316" cy="838725"/>
          </a:xfrm>
          <a:prstGeom prst="rect">
            <a:avLst/>
          </a:prstGeom>
        </p:spPr>
        <p:txBody>
          <a:bodyPr tIns="0" bIns="0">
            <a:noAutofit/>
          </a:bodyPr>
          <a:lstStyle>
            <a:lvl1pPr marL="0" indent="0" algn="ctr">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35" name="Text Placeholder 29">
            <a:extLst>
              <a:ext uri="{FF2B5EF4-FFF2-40B4-BE49-F238E27FC236}">
                <a16:creationId xmlns:a16="http://schemas.microsoft.com/office/drawing/2014/main" id="{688FAA17-CBEB-FBA3-2CA3-39DD5423E019}"/>
              </a:ext>
            </a:extLst>
          </p:cNvPr>
          <p:cNvSpPr>
            <a:spLocks noGrp="1"/>
          </p:cNvSpPr>
          <p:nvPr>
            <p:ph type="body" sz="quarter" idx="44" hasCustomPrompt="1"/>
          </p:nvPr>
        </p:nvSpPr>
        <p:spPr>
          <a:xfrm>
            <a:off x="6080576" y="3736486"/>
            <a:ext cx="1015200" cy="550800"/>
          </a:xfrm>
          <a:prstGeom prst="rect">
            <a:avLst/>
          </a:prstGeom>
        </p:spPr>
        <p:txBody>
          <a:bodyPr tIns="0" bIns="0" anchor="ctr">
            <a:noAutofit/>
          </a:bodyPr>
          <a:lstStyle>
            <a:lvl1pPr marL="0" indent="0" algn="ctr">
              <a:buNone/>
              <a:defRPr sz="17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Text</a:t>
            </a:r>
            <a:endParaRPr lang="en-ID"/>
          </a:p>
        </p:txBody>
      </p:sp>
      <p:sp>
        <p:nvSpPr>
          <p:cNvPr id="28" name="Text Placeholder 29">
            <a:extLst>
              <a:ext uri="{FF2B5EF4-FFF2-40B4-BE49-F238E27FC236}">
                <a16:creationId xmlns:a16="http://schemas.microsoft.com/office/drawing/2014/main" id="{F9766493-783D-E1C6-82E2-DDBEC4B17C86}"/>
              </a:ext>
            </a:extLst>
          </p:cNvPr>
          <p:cNvSpPr>
            <a:spLocks noGrp="1"/>
          </p:cNvSpPr>
          <p:nvPr>
            <p:ph type="body" sz="quarter" idx="37"/>
          </p:nvPr>
        </p:nvSpPr>
        <p:spPr>
          <a:xfrm>
            <a:off x="3978492" y="4796683"/>
            <a:ext cx="2642316" cy="507330"/>
          </a:xfrm>
          <a:prstGeom prst="rect">
            <a:avLst/>
          </a:prstGeom>
        </p:spPr>
        <p:txBody>
          <a:bodyPr tIns="0" bIns="0" anchor="b">
            <a:noAutofit/>
          </a:bodyPr>
          <a:lstStyle>
            <a:lvl1pPr marL="0" indent="0" algn="ctr">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a:t>
            </a:r>
            <a:endParaRPr lang="en-ID"/>
          </a:p>
        </p:txBody>
      </p:sp>
      <p:sp>
        <p:nvSpPr>
          <p:cNvPr id="29" name="Text Placeholder 29">
            <a:extLst>
              <a:ext uri="{FF2B5EF4-FFF2-40B4-BE49-F238E27FC236}">
                <a16:creationId xmlns:a16="http://schemas.microsoft.com/office/drawing/2014/main" id="{378D5432-DB0A-21D0-BE1A-E9C229657270}"/>
              </a:ext>
            </a:extLst>
          </p:cNvPr>
          <p:cNvSpPr>
            <a:spLocks noGrp="1"/>
          </p:cNvSpPr>
          <p:nvPr>
            <p:ph type="body" sz="quarter" idx="38"/>
          </p:nvPr>
        </p:nvSpPr>
        <p:spPr>
          <a:xfrm>
            <a:off x="3978492" y="5376014"/>
            <a:ext cx="2642316" cy="838725"/>
          </a:xfrm>
          <a:prstGeom prst="rect">
            <a:avLst/>
          </a:prstGeom>
        </p:spPr>
        <p:txBody>
          <a:bodyPr tIns="0" bIns="0">
            <a:noAutofit/>
          </a:bodyPr>
          <a:lstStyle>
            <a:lvl1pPr marL="0" indent="0" algn="ctr">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41" name="Text Placeholder 40">
            <a:extLst>
              <a:ext uri="{FF2B5EF4-FFF2-40B4-BE49-F238E27FC236}">
                <a16:creationId xmlns:a16="http://schemas.microsoft.com/office/drawing/2014/main" id="{B2333B0A-C67D-B13E-0D9C-4133E323674C}"/>
              </a:ext>
            </a:extLst>
          </p:cNvPr>
          <p:cNvSpPr>
            <a:spLocks noGrp="1"/>
          </p:cNvSpPr>
          <p:nvPr>
            <p:ph type="body" sz="quarter" idx="48"/>
          </p:nvPr>
        </p:nvSpPr>
        <p:spPr>
          <a:xfrm>
            <a:off x="5208487" y="4355917"/>
            <a:ext cx="180000" cy="180000"/>
          </a:xfrm>
          <a:custGeom>
            <a:avLst/>
            <a:gdLst>
              <a:gd name="connsiteX0" fmla="*/ 397660 w 403472"/>
              <a:gd name="connsiteY0" fmla="*/ 0 h 403472"/>
              <a:gd name="connsiteX1" fmla="*/ 278889 w 403472"/>
              <a:gd name="connsiteY1" fmla="*/ 200609 h 403472"/>
              <a:gd name="connsiteX2" fmla="*/ 403472 w 403472"/>
              <a:gd name="connsiteY2" fmla="*/ 397660 h 403472"/>
              <a:gd name="connsiteX3" fmla="*/ 202864 w 403472"/>
              <a:gd name="connsiteY3" fmla="*/ 278889 h 403472"/>
              <a:gd name="connsiteX4" fmla="*/ 5812 w 403472"/>
              <a:gd name="connsiteY4" fmla="*/ 403472 h 403472"/>
              <a:gd name="connsiteX5" fmla="*/ 124583 w 403472"/>
              <a:gd name="connsiteY5" fmla="*/ 202864 h 403472"/>
              <a:gd name="connsiteX6" fmla="*/ 0 w 403472"/>
              <a:gd name="connsiteY6" fmla="*/ 5812 h 403472"/>
              <a:gd name="connsiteX7" fmla="*/ 200608 w 403472"/>
              <a:gd name="connsiteY7" fmla="*/ 124584 h 40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72" h="403472">
                <a:moveTo>
                  <a:pt x="397660" y="0"/>
                </a:moveTo>
                <a:lnTo>
                  <a:pt x="278889" y="200609"/>
                </a:lnTo>
                <a:lnTo>
                  <a:pt x="403472" y="397660"/>
                </a:lnTo>
                <a:lnTo>
                  <a:pt x="202864" y="278889"/>
                </a:lnTo>
                <a:lnTo>
                  <a:pt x="5812" y="403472"/>
                </a:lnTo>
                <a:lnTo>
                  <a:pt x="124583" y="202864"/>
                </a:lnTo>
                <a:lnTo>
                  <a:pt x="0" y="5812"/>
                </a:lnTo>
                <a:lnTo>
                  <a:pt x="200608" y="1245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ID" sz="1000" dirty="0">
                <a:solidFill>
                  <a:schemeClr val="lt1">
                    <a:alpha val="0"/>
                  </a:schemeClr>
                </a:solidFill>
                <a:latin typeface="+mn-lt"/>
                <a:ea typeface="Calibri" panose="020F0502020204030204" pitchFamily="34" charset="0"/>
                <a:cs typeface="Calibri" panose="020F0502020204030204" pitchFamily="34" charset="0"/>
              </a:defRPr>
            </a:lvl1pPr>
          </a:lstStyle>
          <a:p>
            <a:pPr lvl="0" algn="ctr" defTabSz="914400"/>
            <a:endParaRPr lang="en-ID"/>
          </a:p>
        </p:txBody>
      </p:sp>
      <p:sp>
        <p:nvSpPr>
          <p:cNvPr id="36" name="Text Placeholder 29">
            <a:extLst>
              <a:ext uri="{FF2B5EF4-FFF2-40B4-BE49-F238E27FC236}">
                <a16:creationId xmlns:a16="http://schemas.microsoft.com/office/drawing/2014/main" id="{6DBDC8DD-0515-CDB5-2063-5F285554243C}"/>
              </a:ext>
            </a:extLst>
          </p:cNvPr>
          <p:cNvSpPr>
            <a:spLocks noGrp="1"/>
          </p:cNvSpPr>
          <p:nvPr>
            <p:ph type="body" sz="quarter" idx="45" hasCustomPrompt="1"/>
          </p:nvPr>
        </p:nvSpPr>
        <p:spPr>
          <a:xfrm>
            <a:off x="4774170" y="3736486"/>
            <a:ext cx="1015200" cy="550800"/>
          </a:xfrm>
          <a:prstGeom prst="rect">
            <a:avLst/>
          </a:prstGeom>
        </p:spPr>
        <p:txBody>
          <a:bodyPr tIns="0" bIns="0" anchor="ctr">
            <a:noAutofit/>
          </a:bodyPr>
          <a:lstStyle>
            <a:lvl1pPr marL="0" indent="0" algn="ctr">
              <a:buNone/>
              <a:defRPr sz="17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Text</a:t>
            </a:r>
            <a:endParaRPr lang="en-ID"/>
          </a:p>
        </p:txBody>
      </p:sp>
      <p:sp>
        <p:nvSpPr>
          <p:cNvPr id="32" name="Text Placeholder 29">
            <a:extLst>
              <a:ext uri="{FF2B5EF4-FFF2-40B4-BE49-F238E27FC236}">
                <a16:creationId xmlns:a16="http://schemas.microsoft.com/office/drawing/2014/main" id="{E4A10460-AAA3-75F4-08DB-EA1A7285EE37}"/>
              </a:ext>
            </a:extLst>
          </p:cNvPr>
          <p:cNvSpPr>
            <a:spLocks noGrp="1"/>
          </p:cNvSpPr>
          <p:nvPr>
            <p:ph type="body" sz="quarter" idx="41"/>
          </p:nvPr>
        </p:nvSpPr>
        <p:spPr>
          <a:xfrm>
            <a:off x="8729156" y="3218768"/>
            <a:ext cx="2292350" cy="507330"/>
          </a:xfrm>
          <a:prstGeom prst="rect">
            <a:avLst/>
          </a:prstGeom>
        </p:spPr>
        <p:txBody>
          <a:bodyPr tIns="0" bIns="0" anchor="ctr">
            <a:noAutofit/>
          </a:bodyPr>
          <a:lstStyle>
            <a:lvl1pPr marL="0" indent="0" algn="l">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a:t>
            </a:r>
            <a:endParaRPr lang="en-ID"/>
          </a:p>
        </p:txBody>
      </p:sp>
      <p:sp>
        <p:nvSpPr>
          <p:cNvPr id="33" name="Text Placeholder 29">
            <a:extLst>
              <a:ext uri="{FF2B5EF4-FFF2-40B4-BE49-F238E27FC236}">
                <a16:creationId xmlns:a16="http://schemas.microsoft.com/office/drawing/2014/main" id="{599DF0B8-6317-2C1C-FF92-82D8E4568E0A}"/>
              </a:ext>
            </a:extLst>
          </p:cNvPr>
          <p:cNvSpPr>
            <a:spLocks noGrp="1"/>
          </p:cNvSpPr>
          <p:nvPr>
            <p:ph type="body" sz="quarter" idx="42"/>
          </p:nvPr>
        </p:nvSpPr>
        <p:spPr>
          <a:xfrm>
            <a:off x="8729156" y="3798099"/>
            <a:ext cx="2292350" cy="978082"/>
          </a:xfrm>
          <a:prstGeom prst="rect">
            <a:avLst/>
          </a:prstGeom>
        </p:spPr>
        <p:txBody>
          <a:bodyPr tIns="0" bIns="0">
            <a:noAutofit/>
          </a:bodyPr>
          <a:lstStyle>
            <a:lvl1pPr marL="0" indent="0" algn="l">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43" name="Text Placeholder 42">
            <a:extLst>
              <a:ext uri="{FF2B5EF4-FFF2-40B4-BE49-F238E27FC236}">
                <a16:creationId xmlns:a16="http://schemas.microsoft.com/office/drawing/2014/main" id="{2AB0158A-C062-A471-A6BC-DA5CC26BF31F}"/>
              </a:ext>
            </a:extLst>
          </p:cNvPr>
          <p:cNvSpPr>
            <a:spLocks noGrp="1"/>
          </p:cNvSpPr>
          <p:nvPr>
            <p:ph type="body" sz="quarter" idx="50"/>
          </p:nvPr>
        </p:nvSpPr>
        <p:spPr>
          <a:xfrm>
            <a:off x="7827614" y="4355917"/>
            <a:ext cx="180000" cy="180000"/>
          </a:xfrm>
          <a:custGeom>
            <a:avLst/>
            <a:gdLst>
              <a:gd name="connsiteX0" fmla="*/ 397660 w 403472"/>
              <a:gd name="connsiteY0" fmla="*/ 0 h 403472"/>
              <a:gd name="connsiteX1" fmla="*/ 278889 w 403472"/>
              <a:gd name="connsiteY1" fmla="*/ 200609 h 403472"/>
              <a:gd name="connsiteX2" fmla="*/ 403472 w 403472"/>
              <a:gd name="connsiteY2" fmla="*/ 397660 h 403472"/>
              <a:gd name="connsiteX3" fmla="*/ 202864 w 403472"/>
              <a:gd name="connsiteY3" fmla="*/ 278889 h 403472"/>
              <a:gd name="connsiteX4" fmla="*/ 5812 w 403472"/>
              <a:gd name="connsiteY4" fmla="*/ 403472 h 403472"/>
              <a:gd name="connsiteX5" fmla="*/ 124583 w 403472"/>
              <a:gd name="connsiteY5" fmla="*/ 202864 h 403472"/>
              <a:gd name="connsiteX6" fmla="*/ 0 w 403472"/>
              <a:gd name="connsiteY6" fmla="*/ 5812 h 403472"/>
              <a:gd name="connsiteX7" fmla="*/ 200608 w 403472"/>
              <a:gd name="connsiteY7" fmla="*/ 124584 h 40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72" h="403472">
                <a:moveTo>
                  <a:pt x="397660" y="0"/>
                </a:moveTo>
                <a:lnTo>
                  <a:pt x="278889" y="200609"/>
                </a:lnTo>
                <a:lnTo>
                  <a:pt x="403472" y="397660"/>
                </a:lnTo>
                <a:lnTo>
                  <a:pt x="202864" y="278889"/>
                </a:lnTo>
                <a:lnTo>
                  <a:pt x="5812" y="403472"/>
                </a:lnTo>
                <a:lnTo>
                  <a:pt x="124583" y="202864"/>
                </a:lnTo>
                <a:lnTo>
                  <a:pt x="0" y="5812"/>
                </a:lnTo>
                <a:lnTo>
                  <a:pt x="200608" y="1245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ID" sz="1000" dirty="0">
                <a:solidFill>
                  <a:schemeClr val="lt1">
                    <a:alpha val="0"/>
                  </a:schemeClr>
                </a:solidFill>
                <a:latin typeface="+mn-lt"/>
                <a:ea typeface="Calibri" panose="020F0502020204030204" pitchFamily="34" charset="0"/>
                <a:cs typeface="Calibri" panose="020F0502020204030204" pitchFamily="34" charset="0"/>
              </a:defRPr>
            </a:lvl1pPr>
          </a:lstStyle>
          <a:p>
            <a:pPr lvl="0" algn="ctr" defTabSz="914400"/>
            <a:endParaRPr lang="en-ID"/>
          </a:p>
        </p:txBody>
      </p:sp>
      <p:sp>
        <p:nvSpPr>
          <p:cNvPr id="37" name="Text Placeholder 29">
            <a:extLst>
              <a:ext uri="{FF2B5EF4-FFF2-40B4-BE49-F238E27FC236}">
                <a16:creationId xmlns:a16="http://schemas.microsoft.com/office/drawing/2014/main" id="{DA84726B-856E-619A-A121-C00FACEED2FE}"/>
              </a:ext>
            </a:extLst>
          </p:cNvPr>
          <p:cNvSpPr>
            <a:spLocks noGrp="1"/>
          </p:cNvSpPr>
          <p:nvPr>
            <p:ph type="body" sz="quarter" idx="46" hasCustomPrompt="1"/>
          </p:nvPr>
        </p:nvSpPr>
        <p:spPr>
          <a:xfrm>
            <a:off x="7386982" y="3736486"/>
            <a:ext cx="1015200" cy="550800"/>
          </a:xfrm>
          <a:prstGeom prst="rect">
            <a:avLst/>
          </a:prstGeom>
        </p:spPr>
        <p:txBody>
          <a:bodyPr tIns="0" bIns="0" anchor="ctr">
            <a:noAutofit/>
          </a:bodyPr>
          <a:lstStyle>
            <a:lvl1pPr marL="0" indent="0" algn="ctr">
              <a:buNone/>
              <a:defRPr sz="17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Text</a:t>
            </a:r>
            <a:endParaRPr lang="en-ID"/>
          </a:p>
        </p:txBody>
      </p:sp>
      <p:grpSp>
        <p:nvGrpSpPr>
          <p:cNvPr id="6" name="Group 5">
            <a:extLst>
              <a:ext uri="{FF2B5EF4-FFF2-40B4-BE49-F238E27FC236}">
                <a16:creationId xmlns:a16="http://schemas.microsoft.com/office/drawing/2014/main" id="{E7CCB162-EC94-78DA-B0D3-5BA3F7F69628}"/>
              </a:ext>
            </a:extLst>
          </p:cNvPr>
          <p:cNvGrpSpPr/>
          <p:nvPr userDrawn="1"/>
        </p:nvGrpSpPr>
        <p:grpSpPr>
          <a:xfrm>
            <a:off x="3319247" y="3357980"/>
            <a:ext cx="5231244" cy="1307812"/>
            <a:chOff x="4134283" y="3357980"/>
            <a:chExt cx="5231244" cy="1307812"/>
          </a:xfrm>
        </p:grpSpPr>
        <p:grpSp>
          <p:nvGrpSpPr>
            <p:cNvPr id="7" name="Group 6">
              <a:extLst>
                <a:ext uri="{FF2B5EF4-FFF2-40B4-BE49-F238E27FC236}">
                  <a16:creationId xmlns:a16="http://schemas.microsoft.com/office/drawing/2014/main" id="{30C8D40C-57F8-3834-6639-34747BBE386A}"/>
                </a:ext>
              </a:extLst>
            </p:cNvPr>
            <p:cNvGrpSpPr/>
            <p:nvPr userDrawn="1"/>
          </p:nvGrpSpPr>
          <p:grpSpPr>
            <a:xfrm>
              <a:off x="6749905" y="3357980"/>
              <a:ext cx="2615622" cy="1307812"/>
              <a:chOff x="4134283" y="2768888"/>
              <a:chExt cx="2615622" cy="1307812"/>
            </a:xfrm>
          </p:grpSpPr>
          <p:sp>
            <p:nvSpPr>
              <p:cNvPr id="20" name="Arc 47">
                <a:extLst>
                  <a:ext uri="{FF2B5EF4-FFF2-40B4-BE49-F238E27FC236}">
                    <a16:creationId xmlns:a16="http://schemas.microsoft.com/office/drawing/2014/main" id="{34E5F0FF-91A8-C2BE-EECE-79AAD5D5A321}"/>
                  </a:ext>
                </a:extLst>
              </p:cNvPr>
              <p:cNvSpPr/>
              <p:nvPr userDrawn="1"/>
            </p:nvSpPr>
            <p:spPr>
              <a:xfrm>
                <a:off x="4134283"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n-lt"/>
                </a:endParaRPr>
              </a:p>
            </p:txBody>
          </p:sp>
          <p:sp>
            <p:nvSpPr>
              <p:cNvPr id="21" name="Arc 48">
                <a:extLst>
                  <a:ext uri="{FF2B5EF4-FFF2-40B4-BE49-F238E27FC236}">
                    <a16:creationId xmlns:a16="http://schemas.microsoft.com/office/drawing/2014/main" id="{0BCF961E-278D-1FFD-814E-DC84B908B6BB}"/>
                  </a:ext>
                </a:extLst>
              </p:cNvPr>
              <p:cNvSpPr/>
              <p:nvPr userDrawn="1"/>
            </p:nvSpPr>
            <p:spPr>
              <a:xfrm flipV="1">
                <a:off x="5442094"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n-lt"/>
                </a:endParaRPr>
              </a:p>
            </p:txBody>
          </p:sp>
        </p:grpSp>
        <p:grpSp>
          <p:nvGrpSpPr>
            <p:cNvPr id="8" name="Group 7">
              <a:extLst>
                <a:ext uri="{FF2B5EF4-FFF2-40B4-BE49-F238E27FC236}">
                  <a16:creationId xmlns:a16="http://schemas.microsoft.com/office/drawing/2014/main" id="{465245B5-A030-EBC0-C325-ED7EAEF92136}"/>
                </a:ext>
              </a:extLst>
            </p:cNvPr>
            <p:cNvGrpSpPr/>
            <p:nvPr userDrawn="1"/>
          </p:nvGrpSpPr>
          <p:grpSpPr>
            <a:xfrm>
              <a:off x="4134283" y="3357980"/>
              <a:ext cx="2615622" cy="1307812"/>
              <a:chOff x="4134283" y="2768888"/>
              <a:chExt cx="2615622" cy="1307812"/>
            </a:xfrm>
          </p:grpSpPr>
          <p:sp>
            <p:nvSpPr>
              <p:cNvPr id="17" name="Arc 47">
                <a:extLst>
                  <a:ext uri="{FF2B5EF4-FFF2-40B4-BE49-F238E27FC236}">
                    <a16:creationId xmlns:a16="http://schemas.microsoft.com/office/drawing/2014/main" id="{884399FC-4336-C29E-B230-9A8DFE9E98B0}"/>
                  </a:ext>
                </a:extLst>
              </p:cNvPr>
              <p:cNvSpPr/>
              <p:nvPr userDrawn="1"/>
            </p:nvSpPr>
            <p:spPr>
              <a:xfrm>
                <a:off x="4134283"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n-lt"/>
                </a:endParaRPr>
              </a:p>
            </p:txBody>
          </p:sp>
          <p:sp>
            <p:nvSpPr>
              <p:cNvPr id="18" name="Arc 48">
                <a:extLst>
                  <a:ext uri="{FF2B5EF4-FFF2-40B4-BE49-F238E27FC236}">
                    <a16:creationId xmlns:a16="http://schemas.microsoft.com/office/drawing/2014/main" id="{178094A0-A75E-DB38-8B32-9569739CF7D3}"/>
                  </a:ext>
                </a:extLst>
              </p:cNvPr>
              <p:cNvSpPr/>
              <p:nvPr userDrawn="1"/>
            </p:nvSpPr>
            <p:spPr>
              <a:xfrm flipV="1">
                <a:off x="5442094"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n-lt"/>
                </a:endParaRPr>
              </a:p>
            </p:txBody>
          </p:sp>
        </p:grpSp>
        <p:grpSp>
          <p:nvGrpSpPr>
            <p:cNvPr id="10" name="Group 9">
              <a:extLst>
                <a:ext uri="{FF2B5EF4-FFF2-40B4-BE49-F238E27FC236}">
                  <a16:creationId xmlns:a16="http://schemas.microsoft.com/office/drawing/2014/main" id="{3CD68623-7E3C-D559-49E0-DEEBA30CB7CA}"/>
                </a:ext>
              </a:extLst>
            </p:cNvPr>
            <p:cNvGrpSpPr/>
            <p:nvPr userDrawn="1"/>
          </p:nvGrpSpPr>
          <p:grpSpPr>
            <a:xfrm>
              <a:off x="4134283" y="3357980"/>
              <a:ext cx="2615622" cy="1307812"/>
              <a:chOff x="4134283" y="2775094"/>
              <a:chExt cx="2615622" cy="1307812"/>
            </a:xfrm>
          </p:grpSpPr>
          <p:sp>
            <p:nvSpPr>
              <p:cNvPr id="15" name="Arc 14">
                <a:extLst>
                  <a:ext uri="{FF2B5EF4-FFF2-40B4-BE49-F238E27FC236}">
                    <a16:creationId xmlns:a16="http://schemas.microsoft.com/office/drawing/2014/main" id="{65BFEB18-1A35-EC5F-F50E-332E2ACE12DC}"/>
                  </a:ext>
                </a:extLst>
              </p:cNvPr>
              <p:cNvSpPr/>
              <p:nvPr userDrawn="1"/>
            </p:nvSpPr>
            <p:spPr>
              <a:xfrm>
                <a:off x="4134283" y="2775094"/>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n-lt"/>
                </a:endParaRPr>
              </a:p>
            </p:txBody>
          </p:sp>
          <p:sp>
            <p:nvSpPr>
              <p:cNvPr id="16" name="Arc 15">
                <a:extLst>
                  <a:ext uri="{FF2B5EF4-FFF2-40B4-BE49-F238E27FC236}">
                    <a16:creationId xmlns:a16="http://schemas.microsoft.com/office/drawing/2014/main" id="{A2D99465-7171-050A-9F88-A309C508E7B9}"/>
                  </a:ext>
                </a:extLst>
              </p:cNvPr>
              <p:cNvSpPr/>
              <p:nvPr userDrawn="1"/>
            </p:nvSpPr>
            <p:spPr>
              <a:xfrm flipV="1">
                <a:off x="5442094" y="2775094"/>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n-lt"/>
                </a:endParaRPr>
              </a:p>
            </p:txBody>
          </p:sp>
        </p:grpSp>
        <p:grpSp>
          <p:nvGrpSpPr>
            <p:cNvPr id="11" name="Group 10">
              <a:extLst>
                <a:ext uri="{FF2B5EF4-FFF2-40B4-BE49-F238E27FC236}">
                  <a16:creationId xmlns:a16="http://schemas.microsoft.com/office/drawing/2014/main" id="{F404997D-A1AB-DF72-B775-7317FDAD16E2}"/>
                </a:ext>
              </a:extLst>
            </p:cNvPr>
            <p:cNvGrpSpPr/>
            <p:nvPr userDrawn="1"/>
          </p:nvGrpSpPr>
          <p:grpSpPr>
            <a:xfrm>
              <a:off x="6749905" y="3357980"/>
              <a:ext cx="2615622" cy="1307812"/>
              <a:chOff x="4134283" y="2775094"/>
              <a:chExt cx="2615622" cy="1307812"/>
            </a:xfrm>
          </p:grpSpPr>
          <p:sp>
            <p:nvSpPr>
              <p:cNvPr id="12" name="Arc 11">
                <a:extLst>
                  <a:ext uri="{FF2B5EF4-FFF2-40B4-BE49-F238E27FC236}">
                    <a16:creationId xmlns:a16="http://schemas.microsoft.com/office/drawing/2014/main" id="{F6D503B9-D6B4-761A-258D-6EAE9440FE53}"/>
                  </a:ext>
                </a:extLst>
              </p:cNvPr>
              <p:cNvSpPr/>
              <p:nvPr userDrawn="1"/>
            </p:nvSpPr>
            <p:spPr>
              <a:xfrm>
                <a:off x="4134283" y="2775094"/>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n-lt"/>
                </a:endParaRPr>
              </a:p>
            </p:txBody>
          </p:sp>
          <p:sp>
            <p:nvSpPr>
              <p:cNvPr id="13" name="Arc 12">
                <a:extLst>
                  <a:ext uri="{FF2B5EF4-FFF2-40B4-BE49-F238E27FC236}">
                    <a16:creationId xmlns:a16="http://schemas.microsoft.com/office/drawing/2014/main" id="{4913DA5B-33DD-40A5-BA47-470427FA5751}"/>
                  </a:ext>
                </a:extLst>
              </p:cNvPr>
              <p:cNvSpPr/>
              <p:nvPr userDrawn="1"/>
            </p:nvSpPr>
            <p:spPr>
              <a:xfrm flipV="1">
                <a:off x="5442094" y="2775094"/>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n-lt"/>
                </a:endParaRPr>
              </a:p>
            </p:txBody>
          </p:sp>
        </p:grpSp>
      </p:grpSp>
    </p:spTree>
    <p:extLst>
      <p:ext uri="{BB962C8B-B14F-4D97-AF65-F5344CB8AC3E}">
        <p14:creationId xmlns:p14="http://schemas.microsoft.com/office/powerpoint/2010/main" val="3362650012"/>
      </p:ext>
    </p:extLst>
  </p:cSld>
  <p:clrMapOvr>
    <a:masterClrMapping/>
  </p:clrMapOvr>
  <p:extLst>
    <p:ext uri="{DCECCB84-F9BA-43D5-87BE-67443E8EF086}">
      <p15:sldGuideLst xmlns:p15="http://schemas.microsoft.com/office/powerpoint/2012/main"/>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meline I60V7">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092506F-2392-3DB3-2692-B1621653B6B6}"/>
              </a:ext>
            </a:extLst>
          </p:cNvPr>
          <p:cNvSpPr>
            <a:spLocks noGrp="1"/>
          </p:cNvSpPr>
          <p:nvPr>
            <p:ph type="ftr" sz="quarter" idx="10"/>
          </p:nvPr>
        </p:nvSpPr>
        <p:spPr/>
        <p:txBody>
          <a:bodyPr/>
          <a:lstStyle/>
          <a:p>
            <a:r>
              <a:rPr lang="en-US"/>
              <a:t>PRESENTATION TITLE</a:t>
            </a:r>
            <a:endParaRPr lang="en-ID"/>
          </a:p>
        </p:txBody>
      </p:sp>
      <p:sp>
        <p:nvSpPr>
          <p:cNvPr id="4" name="Slide Number Placeholder 3">
            <a:extLst>
              <a:ext uri="{FF2B5EF4-FFF2-40B4-BE49-F238E27FC236}">
                <a16:creationId xmlns:a16="http://schemas.microsoft.com/office/drawing/2014/main" id="{ED2BB592-4352-71AD-8AF9-A717FA1035A1}"/>
              </a:ext>
            </a:extLst>
          </p:cNvPr>
          <p:cNvSpPr>
            <a:spLocks noGrp="1"/>
          </p:cNvSpPr>
          <p:nvPr>
            <p:ph type="sldNum" sz="quarter" idx="11"/>
          </p:nvPr>
        </p:nvSpPr>
        <p:spPr/>
        <p:txBody>
          <a:bodyPr/>
          <a:lstStyle/>
          <a:p>
            <a:fld id="{5E0C3BBE-9543-48E5-A6E1-C646F9A01966}" type="slidenum">
              <a:rPr lang="en-ID" smtClean="0"/>
              <a:pPr/>
              <a:t>‹#›</a:t>
            </a:fld>
            <a:endParaRPr lang="en-ID"/>
          </a:p>
        </p:txBody>
      </p:sp>
      <p:sp>
        <p:nvSpPr>
          <p:cNvPr id="2" name="Title 1">
            <a:extLst>
              <a:ext uri="{FF2B5EF4-FFF2-40B4-BE49-F238E27FC236}">
                <a16:creationId xmlns:a16="http://schemas.microsoft.com/office/drawing/2014/main" id="{EA7DB1BE-3A9D-7CBF-E94D-658AA964278F}"/>
              </a:ext>
            </a:extLst>
          </p:cNvPr>
          <p:cNvSpPr>
            <a:spLocks noGrp="1"/>
          </p:cNvSpPr>
          <p:nvPr>
            <p:ph type="title"/>
          </p:nvPr>
        </p:nvSpPr>
        <p:spPr>
          <a:xfrm>
            <a:off x="652407" y="584200"/>
            <a:ext cx="9887490" cy="1047291"/>
          </a:xfrm>
        </p:spPr>
        <p:txBody>
          <a:bodyPr anchor="ctr">
            <a:noAutofit/>
          </a:bodyPr>
          <a:lstStyle>
            <a:lvl1pPr algn="l">
              <a:defRPr/>
            </a:lvl1pPr>
          </a:lstStyle>
          <a:p>
            <a:r>
              <a:rPr lang="en-US"/>
              <a:t>Click to edit Master title style</a:t>
            </a:r>
            <a:endParaRPr lang="en-ID"/>
          </a:p>
        </p:txBody>
      </p:sp>
      <p:sp>
        <p:nvSpPr>
          <p:cNvPr id="40" name="Text Placeholder 39">
            <a:extLst>
              <a:ext uri="{FF2B5EF4-FFF2-40B4-BE49-F238E27FC236}">
                <a16:creationId xmlns:a16="http://schemas.microsoft.com/office/drawing/2014/main" id="{4CDE9001-2BFE-DC7E-3376-A5321A789501}"/>
              </a:ext>
            </a:extLst>
          </p:cNvPr>
          <p:cNvSpPr>
            <a:spLocks noGrp="1"/>
          </p:cNvSpPr>
          <p:nvPr>
            <p:ph type="body" sz="quarter" idx="47"/>
          </p:nvPr>
        </p:nvSpPr>
        <p:spPr>
          <a:xfrm>
            <a:off x="3214703" y="3496571"/>
            <a:ext cx="180000" cy="180000"/>
          </a:xfrm>
          <a:custGeom>
            <a:avLst/>
            <a:gdLst>
              <a:gd name="connsiteX0" fmla="*/ 397660 w 403472"/>
              <a:gd name="connsiteY0" fmla="*/ 0 h 403472"/>
              <a:gd name="connsiteX1" fmla="*/ 278889 w 403472"/>
              <a:gd name="connsiteY1" fmla="*/ 200609 h 403472"/>
              <a:gd name="connsiteX2" fmla="*/ 403472 w 403472"/>
              <a:gd name="connsiteY2" fmla="*/ 397660 h 403472"/>
              <a:gd name="connsiteX3" fmla="*/ 202864 w 403472"/>
              <a:gd name="connsiteY3" fmla="*/ 278889 h 403472"/>
              <a:gd name="connsiteX4" fmla="*/ 5812 w 403472"/>
              <a:gd name="connsiteY4" fmla="*/ 403472 h 403472"/>
              <a:gd name="connsiteX5" fmla="*/ 124583 w 403472"/>
              <a:gd name="connsiteY5" fmla="*/ 202864 h 403472"/>
              <a:gd name="connsiteX6" fmla="*/ 0 w 403472"/>
              <a:gd name="connsiteY6" fmla="*/ 5812 h 403472"/>
              <a:gd name="connsiteX7" fmla="*/ 200608 w 403472"/>
              <a:gd name="connsiteY7" fmla="*/ 124584 h 40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72" h="403472">
                <a:moveTo>
                  <a:pt x="397660" y="0"/>
                </a:moveTo>
                <a:lnTo>
                  <a:pt x="278889" y="200609"/>
                </a:lnTo>
                <a:lnTo>
                  <a:pt x="403472" y="397660"/>
                </a:lnTo>
                <a:lnTo>
                  <a:pt x="202864" y="278889"/>
                </a:lnTo>
                <a:lnTo>
                  <a:pt x="5812" y="403472"/>
                </a:lnTo>
                <a:lnTo>
                  <a:pt x="124583" y="202864"/>
                </a:lnTo>
                <a:lnTo>
                  <a:pt x="0" y="5812"/>
                </a:lnTo>
                <a:lnTo>
                  <a:pt x="200608" y="1245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ID" sz="1000" dirty="0">
                <a:solidFill>
                  <a:schemeClr val="lt1">
                    <a:alpha val="0"/>
                  </a:schemeClr>
                </a:solidFill>
                <a:latin typeface="+mn-lt"/>
              </a:defRPr>
            </a:lvl1pPr>
          </a:lstStyle>
          <a:p>
            <a:pPr lvl="0" algn="ctr" defTabSz="914400"/>
            <a:endParaRPr lang="en-ID"/>
          </a:p>
        </p:txBody>
      </p:sp>
      <p:sp>
        <p:nvSpPr>
          <p:cNvPr id="26" name="Text Placeholder 29">
            <a:extLst>
              <a:ext uri="{FF2B5EF4-FFF2-40B4-BE49-F238E27FC236}">
                <a16:creationId xmlns:a16="http://schemas.microsoft.com/office/drawing/2014/main" id="{220CFCED-1102-2362-47DC-164859E73004}"/>
              </a:ext>
            </a:extLst>
          </p:cNvPr>
          <p:cNvSpPr>
            <a:spLocks noGrp="1"/>
          </p:cNvSpPr>
          <p:nvPr>
            <p:ph type="body" sz="quarter" idx="33"/>
          </p:nvPr>
        </p:nvSpPr>
        <p:spPr>
          <a:xfrm>
            <a:off x="2257291" y="1711907"/>
            <a:ext cx="2062800" cy="507330"/>
          </a:xfrm>
          <a:prstGeom prst="rect">
            <a:avLst/>
          </a:prstGeom>
        </p:spPr>
        <p:txBody>
          <a:bodyPr tIns="0" bIns="0" anchor="ctr">
            <a:noAutofit/>
          </a:bodyPr>
          <a:lstStyle>
            <a:lvl1pPr marL="0" indent="0" algn="ctr">
              <a:buNone/>
              <a:defRPr sz="14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a:t>
            </a:r>
            <a:endParaRPr lang="en-ID"/>
          </a:p>
        </p:txBody>
      </p:sp>
      <p:sp>
        <p:nvSpPr>
          <p:cNvPr id="27" name="Text Placeholder 29">
            <a:extLst>
              <a:ext uri="{FF2B5EF4-FFF2-40B4-BE49-F238E27FC236}">
                <a16:creationId xmlns:a16="http://schemas.microsoft.com/office/drawing/2014/main" id="{9A0C1754-2516-594E-668C-3DC0D7EE3E4C}"/>
              </a:ext>
            </a:extLst>
          </p:cNvPr>
          <p:cNvSpPr>
            <a:spLocks noGrp="1"/>
          </p:cNvSpPr>
          <p:nvPr>
            <p:ph type="body" sz="quarter" idx="36"/>
          </p:nvPr>
        </p:nvSpPr>
        <p:spPr>
          <a:xfrm>
            <a:off x="2257291" y="2291238"/>
            <a:ext cx="2062800" cy="978082"/>
          </a:xfrm>
          <a:prstGeom prst="rect">
            <a:avLst/>
          </a:prstGeom>
        </p:spPr>
        <p:txBody>
          <a:bodyPr tIns="0" bIns="0">
            <a:noAutofit/>
          </a:bodyPr>
          <a:lstStyle>
            <a:lvl1pPr marL="0" indent="0" algn="ctr">
              <a:buNone/>
              <a:defRPr sz="12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34" name="Text Placeholder 29">
            <a:extLst>
              <a:ext uri="{FF2B5EF4-FFF2-40B4-BE49-F238E27FC236}">
                <a16:creationId xmlns:a16="http://schemas.microsoft.com/office/drawing/2014/main" id="{523A7DD9-C0F9-8011-30C3-323E467C5B8E}"/>
              </a:ext>
            </a:extLst>
          </p:cNvPr>
          <p:cNvSpPr>
            <a:spLocks noGrp="1"/>
          </p:cNvSpPr>
          <p:nvPr>
            <p:ph type="body" sz="quarter" idx="43" hasCustomPrompt="1"/>
          </p:nvPr>
        </p:nvSpPr>
        <p:spPr>
          <a:xfrm>
            <a:off x="2813605" y="3751749"/>
            <a:ext cx="1015200" cy="550800"/>
          </a:xfrm>
          <a:prstGeom prst="rect">
            <a:avLst/>
          </a:prstGeom>
        </p:spPr>
        <p:txBody>
          <a:bodyPr tIns="0" bIns="0" anchor="ctr">
            <a:noAutofit/>
          </a:bodyPr>
          <a:lstStyle>
            <a:lvl1pPr marL="0" indent="0" algn="ctr">
              <a:buNone/>
              <a:defRPr sz="13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Text</a:t>
            </a:r>
            <a:endParaRPr lang="en-ID"/>
          </a:p>
        </p:txBody>
      </p:sp>
      <p:sp>
        <p:nvSpPr>
          <p:cNvPr id="18" name="Text Placeholder 39">
            <a:extLst>
              <a:ext uri="{FF2B5EF4-FFF2-40B4-BE49-F238E27FC236}">
                <a16:creationId xmlns:a16="http://schemas.microsoft.com/office/drawing/2014/main" id="{62CC70E6-A404-7511-9BE1-3343D51E6C20}"/>
              </a:ext>
            </a:extLst>
          </p:cNvPr>
          <p:cNvSpPr>
            <a:spLocks noGrp="1"/>
          </p:cNvSpPr>
          <p:nvPr>
            <p:ph type="body" sz="quarter" idx="48"/>
          </p:nvPr>
        </p:nvSpPr>
        <p:spPr>
          <a:xfrm>
            <a:off x="4539608" y="4351248"/>
            <a:ext cx="180000" cy="180000"/>
          </a:xfrm>
          <a:custGeom>
            <a:avLst/>
            <a:gdLst>
              <a:gd name="connsiteX0" fmla="*/ 397660 w 403472"/>
              <a:gd name="connsiteY0" fmla="*/ 0 h 403472"/>
              <a:gd name="connsiteX1" fmla="*/ 278889 w 403472"/>
              <a:gd name="connsiteY1" fmla="*/ 200609 h 403472"/>
              <a:gd name="connsiteX2" fmla="*/ 403472 w 403472"/>
              <a:gd name="connsiteY2" fmla="*/ 397660 h 403472"/>
              <a:gd name="connsiteX3" fmla="*/ 202864 w 403472"/>
              <a:gd name="connsiteY3" fmla="*/ 278889 h 403472"/>
              <a:gd name="connsiteX4" fmla="*/ 5812 w 403472"/>
              <a:gd name="connsiteY4" fmla="*/ 403472 h 403472"/>
              <a:gd name="connsiteX5" fmla="*/ 124583 w 403472"/>
              <a:gd name="connsiteY5" fmla="*/ 202864 h 403472"/>
              <a:gd name="connsiteX6" fmla="*/ 0 w 403472"/>
              <a:gd name="connsiteY6" fmla="*/ 5812 h 403472"/>
              <a:gd name="connsiteX7" fmla="*/ 200608 w 403472"/>
              <a:gd name="connsiteY7" fmla="*/ 124584 h 40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72" h="403472">
                <a:moveTo>
                  <a:pt x="397660" y="0"/>
                </a:moveTo>
                <a:lnTo>
                  <a:pt x="278889" y="200609"/>
                </a:lnTo>
                <a:lnTo>
                  <a:pt x="403472" y="397660"/>
                </a:lnTo>
                <a:lnTo>
                  <a:pt x="202864" y="278889"/>
                </a:lnTo>
                <a:lnTo>
                  <a:pt x="5812" y="403472"/>
                </a:lnTo>
                <a:lnTo>
                  <a:pt x="124583" y="202864"/>
                </a:lnTo>
                <a:lnTo>
                  <a:pt x="0" y="5812"/>
                </a:lnTo>
                <a:lnTo>
                  <a:pt x="200608" y="1245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ID" sz="1000" dirty="0">
                <a:solidFill>
                  <a:schemeClr val="lt1">
                    <a:alpha val="0"/>
                  </a:schemeClr>
                </a:solidFill>
                <a:latin typeface="+mn-lt"/>
              </a:defRPr>
            </a:lvl1pPr>
          </a:lstStyle>
          <a:p>
            <a:pPr lvl="0" algn="ctr" defTabSz="914400"/>
            <a:endParaRPr lang="en-ID"/>
          </a:p>
        </p:txBody>
      </p:sp>
      <p:sp>
        <p:nvSpPr>
          <p:cNvPr id="20" name="Text Placeholder 29">
            <a:extLst>
              <a:ext uri="{FF2B5EF4-FFF2-40B4-BE49-F238E27FC236}">
                <a16:creationId xmlns:a16="http://schemas.microsoft.com/office/drawing/2014/main" id="{D97195B5-32EB-A3AD-2954-5FD3D1CFB87D}"/>
              </a:ext>
            </a:extLst>
          </p:cNvPr>
          <p:cNvSpPr>
            <a:spLocks noGrp="1"/>
          </p:cNvSpPr>
          <p:nvPr>
            <p:ph type="body" sz="quarter" idx="49"/>
          </p:nvPr>
        </p:nvSpPr>
        <p:spPr>
          <a:xfrm>
            <a:off x="3596768" y="4772313"/>
            <a:ext cx="2062800" cy="507330"/>
          </a:xfrm>
          <a:prstGeom prst="rect">
            <a:avLst/>
          </a:prstGeom>
        </p:spPr>
        <p:txBody>
          <a:bodyPr tIns="0" bIns="0" anchor="ctr">
            <a:noAutofit/>
          </a:bodyPr>
          <a:lstStyle>
            <a:lvl1pPr marL="0" indent="0" algn="ctr">
              <a:buNone/>
              <a:defRPr sz="14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a:t>
            </a:r>
            <a:endParaRPr lang="en-ID"/>
          </a:p>
        </p:txBody>
      </p:sp>
      <p:sp>
        <p:nvSpPr>
          <p:cNvPr id="21" name="Text Placeholder 29">
            <a:extLst>
              <a:ext uri="{FF2B5EF4-FFF2-40B4-BE49-F238E27FC236}">
                <a16:creationId xmlns:a16="http://schemas.microsoft.com/office/drawing/2014/main" id="{AA2E9FE1-AC1C-8B0F-03CB-2D268D863949}"/>
              </a:ext>
            </a:extLst>
          </p:cNvPr>
          <p:cNvSpPr>
            <a:spLocks noGrp="1"/>
          </p:cNvSpPr>
          <p:nvPr>
            <p:ph type="body" sz="quarter" idx="50"/>
          </p:nvPr>
        </p:nvSpPr>
        <p:spPr>
          <a:xfrm>
            <a:off x="3596768" y="5351644"/>
            <a:ext cx="2062800" cy="978082"/>
          </a:xfrm>
          <a:prstGeom prst="rect">
            <a:avLst/>
          </a:prstGeom>
        </p:spPr>
        <p:txBody>
          <a:bodyPr tIns="0" bIns="0">
            <a:noAutofit/>
          </a:bodyPr>
          <a:lstStyle>
            <a:lvl1pPr marL="0" indent="0" algn="ctr">
              <a:buNone/>
              <a:defRPr sz="12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23" name="Text Placeholder 29">
            <a:extLst>
              <a:ext uri="{FF2B5EF4-FFF2-40B4-BE49-F238E27FC236}">
                <a16:creationId xmlns:a16="http://schemas.microsoft.com/office/drawing/2014/main" id="{598109B0-5D70-7BF3-D7DD-09335F663434}"/>
              </a:ext>
            </a:extLst>
          </p:cNvPr>
          <p:cNvSpPr>
            <a:spLocks noGrp="1"/>
          </p:cNvSpPr>
          <p:nvPr>
            <p:ph type="body" sz="quarter" idx="51" hasCustomPrompt="1"/>
          </p:nvPr>
        </p:nvSpPr>
        <p:spPr>
          <a:xfrm>
            <a:off x="4121564" y="3751749"/>
            <a:ext cx="1015200" cy="550800"/>
          </a:xfrm>
          <a:prstGeom prst="rect">
            <a:avLst/>
          </a:prstGeom>
        </p:spPr>
        <p:txBody>
          <a:bodyPr tIns="0" bIns="0" anchor="ctr">
            <a:noAutofit/>
          </a:bodyPr>
          <a:lstStyle>
            <a:lvl1pPr marL="0" indent="0" algn="ctr">
              <a:buNone/>
              <a:defRPr sz="13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Text</a:t>
            </a:r>
            <a:endParaRPr lang="en-ID"/>
          </a:p>
        </p:txBody>
      </p:sp>
      <p:sp>
        <p:nvSpPr>
          <p:cNvPr id="25" name="Text Placeholder 39">
            <a:extLst>
              <a:ext uri="{FF2B5EF4-FFF2-40B4-BE49-F238E27FC236}">
                <a16:creationId xmlns:a16="http://schemas.microsoft.com/office/drawing/2014/main" id="{111BA7C4-4F03-ED6B-DF53-D39BF2377770}"/>
              </a:ext>
            </a:extLst>
          </p:cNvPr>
          <p:cNvSpPr>
            <a:spLocks noGrp="1"/>
          </p:cNvSpPr>
          <p:nvPr>
            <p:ph type="body" sz="quarter" idx="52"/>
          </p:nvPr>
        </p:nvSpPr>
        <p:spPr>
          <a:xfrm>
            <a:off x="5837286" y="3496571"/>
            <a:ext cx="180000" cy="180000"/>
          </a:xfrm>
          <a:custGeom>
            <a:avLst/>
            <a:gdLst>
              <a:gd name="connsiteX0" fmla="*/ 397660 w 403472"/>
              <a:gd name="connsiteY0" fmla="*/ 0 h 403472"/>
              <a:gd name="connsiteX1" fmla="*/ 278889 w 403472"/>
              <a:gd name="connsiteY1" fmla="*/ 200609 h 403472"/>
              <a:gd name="connsiteX2" fmla="*/ 403472 w 403472"/>
              <a:gd name="connsiteY2" fmla="*/ 397660 h 403472"/>
              <a:gd name="connsiteX3" fmla="*/ 202864 w 403472"/>
              <a:gd name="connsiteY3" fmla="*/ 278889 h 403472"/>
              <a:gd name="connsiteX4" fmla="*/ 5812 w 403472"/>
              <a:gd name="connsiteY4" fmla="*/ 403472 h 403472"/>
              <a:gd name="connsiteX5" fmla="*/ 124583 w 403472"/>
              <a:gd name="connsiteY5" fmla="*/ 202864 h 403472"/>
              <a:gd name="connsiteX6" fmla="*/ 0 w 403472"/>
              <a:gd name="connsiteY6" fmla="*/ 5812 h 403472"/>
              <a:gd name="connsiteX7" fmla="*/ 200608 w 403472"/>
              <a:gd name="connsiteY7" fmla="*/ 124584 h 40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72" h="403472">
                <a:moveTo>
                  <a:pt x="397660" y="0"/>
                </a:moveTo>
                <a:lnTo>
                  <a:pt x="278889" y="200609"/>
                </a:lnTo>
                <a:lnTo>
                  <a:pt x="403472" y="397660"/>
                </a:lnTo>
                <a:lnTo>
                  <a:pt x="202864" y="278889"/>
                </a:lnTo>
                <a:lnTo>
                  <a:pt x="5812" y="403472"/>
                </a:lnTo>
                <a:lnTo>
                  <a:pt x="124583" y="202864"/>
                </a:lnTo>
                <a:lnTo>
                  <a:pt x="0" y="5812"/>
                </a:lnTo>
                <a:lnTo>
                  <a:pt x="200608" y="1245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ID" sz="1000" dirty="0">
                <a:solidFill>
                  <a:schemeClr val="lt1">
                    <a:alpha val="0"/>
                  </a:schemeClr>
                </a:solidFill>
                <a:latin typeface="+mn-lt"/>
              </a:defRPr>
            </a:lvl1pPr>
          </a:lstStyle>
          <a:p>
            <a:pPr lvl="0" algn="ctr" defTabSz="914400"/>
            <a:endParaRPr lang="en-ID"/>
          </a:p>
        </p:txBody>
      </p:sp>
      <p:sp>
        <p:nvSpPr>
          <p:cNvPr id="38" name="Text Placeholder 29">
            <a:extLst>
              <a:ext uri="{FF2B5EF4-FFF2-40B4-BE49-F238E27FC236}">
                <a16:creationId xmlns:a16="http://schemas.microsoft.com/office/drawing/2014/main" id="{BC773118-8422-1E23-C40F-54D9D49BE684}"/>
              </a:ext>
            </a:extLst>
          </p:cNvPr>
          <p:cNvSpPr>
            <a:spLocks noGrp="1"/>
          </p:cNvSpPr>
          <p:nvPr>
            <p:ph type="body" sz="quarter" idx="53"/>
          </p:nvPr>
        </p:nvSpPr>
        <p:spPr>
          <a:xfrm>
            <a:off x="4891119" y="1711907"/>
            <a:ext cx="2062800" cy="507330"/>
          </a:xfrm>
          <a:prstGeom prst="rect">
            <a:avLst/>
          </a:prstGeom>
        </p:spPr>
        <p:txBody>
          <a:bodyPr tIns="0" bIns="0" anchor="ctr">
            <a:noAutofit/>
          </a:bodyPr>
          <a:lstStyle>
            <a:lvl1pPr marL="0" indent="0" algn="ctr">
              <a:buNone/>
              <a:defRPr sz="14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a:t>
            </a:r>
            <a:endParaRPr lang="en-ID"/>
          </a:p>
        </p:txBody>
      </p:sp>
      <p:sp>
        <p:nvSpPr>
          <p:cNvPr id="39" name="Text Placeholder 29">
            <a:extLst>
              <a:ext uri="{FF2B5EF4-FFF2-40B4-BE49-F238E27FC236}">
                <a16:creationId xmlns:a16="http://schemas.microsoft.com/office/drawing/2014/main" id="{65EDAE88-2BA6-B822-2187-A611D84C71C8}"/>
              </a:ext>
            </a:extLst>
          </p:cNvPr>
          <p:cNvSpPr>
            <a:spLocks noGrp="1"/>
          </p:cNvSpPr>
          <p:nvPr>
            <p:ph type="body" sz="quarter" idx="54"/>
          </p:nvPr>
        </p:nvSpPr>
        <p:spPr>
          <a:xfrm>
            <a:off x="4891119" y="2291238"/>
            <a:ext cx="2062800" cy="978082"/>
          </a:xfrm>
          <a:prstGeom prst="rect">
            <a:avLst/>
          </a:prstGeom>
        </p:spPr>
        <p:txBody>
          <a:bodyPr tIns="0" bIns="0">
            <a:noAutofit/>
          </a:bodyPr>
          <a:lstStyle>
            <a:lvl1pPr marL="0" indent="0" algn="ctr">
              <a:buNone/>
              <a:defRPr sz="12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45" name="Text Placeholder 29">
            <a:extLst>
              <a:ext uri="{FF2B5EF4-FFF2-40B4-BE49-F238E27FC236}">
                <a16:creationId xmlns:a16="http://schemas.microsoft.com/office/drawing/2014/main" id="{10E4AB2D-4CAD-7FD1-5BFB-C4018C77DE47}"/>
              </a:ext>
            </a:extLst>
          </p:cNvPr>
          <p:cNvSpPr>
            <a:spLocks noGrp="1"/>
          </p:cNvSpPr>
          <p:nvPr>
            <p:ph type="body" sz="quarter" idx="55" hasCustomPrompt="1"/>
          </p:nvPr>
        </p:nvSpPr>
        <p:spPr>
          <a:xfrm>
            <a:off x="5429523" y="3751749"/>
            <a:ext cx="1015200" cy="550800"/>
          </a:xfrm>
          <a:prstGeom prst="rect">
            <a:avLst/>
          </a:prstGeom>
        </p:spPr>
        <p:txBody>
          <a:bodyPr tIns="0" bIns="0" anchor="ctr">
            <a:noAutofit/>
          </a:bodyPr>
          <a:lstStyle>
            <a:lvl1pPr marL="0" indent="0" algn="ctr">
              <a:buNone/>
              <a:defRPr sz="13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Text</a:t>
            </a:r>
            <a:endParaRPr lang="en-ID"/>
          </a:p>
        </p:txBody>
      </p:sp>
      <p:sp>
        <p:nvSpPr>
          <p:cNvPr id="46" name="Text Placeholder 39">
            <a:extLst>
              <a:ext uri="{FF2B5EF4-FFF2-40B4-BE49-F238E27FC236}">
                <a16:creationId xmlns:a16="http://schemas.microsoft.com/office/drawing/2014/main" id="{9710F7E5-7B54-E3FB-92E0-A9DF00EDE9AC}"/>
              </a:ext>
            </a:extLst>
          </p:cNvPr>
          <p:cNvSpPr>
            <a:spLocks noGrp="1"/>
          </p:cNvSpPr>
          <p:nvPr>
            <p:ph type="body" sz="quarter" idx="56"/>
          </p:nvPr>
        </p:nvSpPr>
        <p:spPr>
          <a:xfrm>
            <a:off x="7158647" y="4351248"/>
            <a:ext cx="180000" cy="180000"/>
          </a:xfrm>
          <a:custGeom>
            <a:avLst/>
            <a:gdLst>
              <a:gd name="connsiteX0" fmla="*/ 397660 w 403472"/>
              <a:gd name="connsiteY0" fmla="*/ 0 h 403472"/>
              <a:gd name="connsiteX1" fmla="*/ 278889 w 403472"/>
              <a:gd name="connsiteY1" fmla="*/ 200609 h 403472"/>
              <a:gd name="connsiteX2" fmla="*/ 403472 w 403472"/>
              <a:gd name="connsiteY2" fmla="*/ 397660 h 403472"/>
              <a:gd name="connsiteX3" fmla="*/ 202864 w 403472"/>
              <a:gd name="connsiteY3" fmla="*/ 278889 h 403472"/>
              <a:gd name="connsiteX4" fmla="*/ 5812 w 403472"/>
              <a:gd name="connsiteY4" fmla="*/ 403472 h 403472"/>
              <a:gd name="connsiteX5" fmla="*/ 124583 w 403472"/>
              <a:gd name="connsiteY5" fmla="*/ 202864 h 403472"/>
              <a:gd name="connsiteX6" fmla="*/ 0 w 403472"/>
              <a:gd name="connsiteY6" fmla="*/ 5812 h 403472"/>
              <a:gd name="connsiteX7" fmla="*/ 200608 w 403472"/>
              <a:gd name="connsiteY7" fmla="*/ 124584 h 40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72" h="403472">
                <a:moveTo>
                  <a:pt x="397660" y="0"/>
                </a:moveTo>
                <a:lnTo>
                  <a:pt x="278889" y="200609"/>
                </a:lnTo>
                <a:lnTo>
                  <a:pt x="403472" y="397660"/>
                </a:lnTo>
                <a:lnTo>
                  <a:pt x="202864" y="278889"/>
                </a:lnTo>
                <a:lnTo>
                  <a:pt x="5812" y="403472"/>
                </a:lnTo>
                <a:lnTo>
                  <a:pt x="124583" y="202864"/>
                </a:lnTo>
                <a:lnTo>
                  <a:pt x="0" y="5812"/>
                </a:lnTo>
                <a:lnTo>
                  <a:pt x="200608" y="1245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ID" sz="1000" dirty="0">
                <a:solidFill>
                  <a:schemeClr val="lt1">
                    <a:alpha val="0"/>
                  </a:schemeClr>
                </a:solidFill>
                <a:latin typeface="+mn-lt"/>
              </a:defRPr>
            </a:lvl1pPr>
          </a:lstStyle>
          <a:p>
            <a:pPr lvl="0" algn="ctr" defTabSz="914400"/>
            <a:endParaRPr lang="en-ID"/>
          </a:p>
        </p:txBody>
      </p:sp>
      <p:sp>
        <p:nvSpPr>
          <p:cNvPr id="47" name="Text Placeholder 29">
            <a:extLst>
              <a:ext uri="{FF2B5EF4-FFF2-40B4-BE49-F238E27FC236}">
                <a16:creationId xmlns:a16="http://schemas.microsoft.com/office/drawing/2014/main" id="{2907DB3D-2B69-E237-8338-368AE3C8E131}"/>
              </a:ext>
            </a:extLst>
          </p:cNvPr>
          <p:cNvSpPr>
            <a:spLocks noGrp="1"/>
          </p:cNvSpPr>
          <p:nvPr>
            <p:ph type="body" sz="quarter" idx="57"/>
          </p:nvPr>
        </p:nvSpPr>
        <p:spPr>
          <a:xfrm>
            <a:off x="6242087" y="4772313"/>
            <a:ext cx="2062800" cy="507330"/>
          </a:xfrm>
          <a:prstGeom prst="rect">
            <a:avLst/>
          </a:prstGeom>
        </p:spPr>
        <p:txBody>
          <a:bodyPr tIns="0" bIns="0" anchor="ctr">
            <a:noAutofit/>
          </a:bodyPr>
          <a:lstStyle>
            <a:lvl1pPr marL="0" indent="0" algn="ctr">
              <a:buNone/>
              <a:defRPr sz="14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a:t>
            </a:r>
            <a:endParaRPr lang="en-ID"/>
          </a:p>
        </p:txBody>
      </p:sp>
      <p:sp>
        <p:nvSpPr>
          <p:cNvPr id="48" name="Text Placeholder 29">
            <a:extLst>
              <a:ext uri="{FF2B5EF4-FFF2-40B4-BE49-F238E27FC236}">
                <a16:creationId xmlns:a16="http://schemas.microsoft.com/office/drawing/2014/main" id="{9F1F84CD-5412-F357-81AC-9B8B5B1A7F58}"/>
              </a:ext>
            </a:extLst>
          </p:cNvPr>
          <p:cNvSpPr>
            <a:spLocks noGrp="1"/>
          </p:cNvSpPr>
          <p:nvPr>
            <p:ph type="body" sz="quarter" idx="58"/>
          </p:nvPr>
        </p:nvSpPr>
        <p:spPr>
          <a:xfrm>
            <a:off x="6242087" y="5351644"/>
            <a:ext cx="2062800" cy="978082"/>
          </a:xfrm>
          <a:prstGeom prst="rect">
            <a:avLst/>
          </a:prstGeom>
        </p:spPr>
        <p:txBody>
          <a:bodyPr tIns="0" bIns="0">
            <a:noAutofit/>
          </a:bodyPr>
          <a:lstStyle>
            <a:lvl1pPr marL="0" indent="0" algn="ctr">
              <a:buNone/>
              <a:defRPr sz="12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50" name="Text Placeholder 29">
            <a:extLst>
              <a:ext uri="{FF2B5EF4-FFF2-40B4-BE49-F238E27FC236}">
                <a16:creationId xmlns:a16="http://schemas.microsoft.com/office/drawing/2014/main" id="{65A3D2C8-889B-01C5-7D8C-97BD1B272C6F}"/>
              </a:ext>
            </a:extLst>
          </p:cNvPr>
          <p:cNvSpPr>
            <a:spLocks noGrp="1"/>
          </p:cNvSpPr>
          <p:nvPr>
            <p:ph type="body" sz="quarter" idx="59" hasCustomPrompt="1"/>
          </p:nvPr>
        </p:nvSpPr>
        <p:spPr>
          <a:xfrm>
            <a:off x="6737482" y="3751749"/>
            <a:ext cx="1015200" cy="550800"/>
          </a:xfrm>
          <a:prstGeom prst="rect">
            <a:avLst/>
          </a:prstGeom>
        </p:spPr>
        <p:txBody>
          <a:bodyPr tIns="0" bIns="0" anchor="ctr">
            <a:noAutofit/>
          </a:bodyPr>
          <a:lstStyle>
            <a:lvl1pPr marL="0" indent="0" algn="ctr">
              <a:buNone/>
              <a:defRPr sz="13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Text</a:t>
            </a:r>
            <a:endParaRPr lang="en-ID"/>
          </a:p>
        </p:txBody>
      </p:sp>
      <p:sp>
        <p:nvSpPr>
          <p:cNvPr id="51" name="Text Placeholder 39">
            <a:extLst>
              <a:ext uri="{FF2B5EF4-FFF2-40B4-BE49-F238E27FC236}">
                <a16:creationId xmlns:a16="http://schemas.microsoft.com/office/drawing/2014/main" id="{9D09C73E-BF12-DCB6-8B09-3D6FAFFBE287}"/>
              </a:ext>
            </a:extLst>
          </p:cNvPr>
          <p:cNvSpPr>
            <a:spLocks noGrp="1"/>
          </p:cNvSpPr>
          <p:nvPr>
            <p:ph type="body" sz="quarter" idx="60"/>
          </p:nvPr>
        </p:nvSpPr>
        <p:spPr>
          <a:xfrm>
            <a:off x="8459869" y="3496571"/>
            <a:ext cx="180000" cy="180000"/>
          </a:xfrm>
          <a:custGeom>
            <a:avLst/>
            <a:gdLst>
              <a:gd name="connsiteX0" fmla="*/ 397660 w 403472"/>
              <a:gd name="connsiteY0" fmla="*/ 0 h 403472"/>
              <a:gd name="connsiteX1" fmla="*/ 278889 w 403472"/>
              <a:gd name="connsiteY1" fmla="*/ 200609 h 403472"/>
              <a:gd name="connsiteX2" fmla="*/ 403472 w 403472"/>
              <a:gd name="connsiteY2" fmla="*/ 397660 h 403472"/>
              <a:gd name="connsiteX3" fmla="*/ 202864 w 403472"/>
              <a:gd name="connsiteY3" fmla="*/ 278889 h 403472"/>
              <a:gd name="connsiteX4" fmla="*/ 5812 w 403472"/>
              <a:gd name="connsiteY4" fmla="*/ 403472 h 403472"/>
              <a:gd name="connsiteX5" fmla="*/ 124583 w 403472"/>
              <a:gd name="connsiteY5" fmla="*/ 202864 h 403472"/>
              <a:gd name="connsiteX6" fmla="*/ 0 w 403472"/>
              <a:gd name="connsiteY6" fmla="*/ 5812 h 403472"/>
              <a:gd name="connsiteX7" fmla="*/ 200608 w 403472"/>
              <a:gd name="connsiteY7" fmla="*/ 124584 h 40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72" h="403472">
                <a:moveTo>
                  <a:pt x="397660" y="0"/>
                </a:moveTo>
                <a:lnTo>
                  <a:pt x="278889" y="200609"/>
                </a:lnTo>
                <a:lnTo>
                  <a:pt x="403472" y="397660"/>
                </a:lnTo>
                <a:lnTo>
                  <a:pt x="202864" y="278889"/>
                </a:lnTo>
                <a:lnTo>
                  <a:pt x="5812" y="403472"/>
                </a:lnTo>
                <a:lnTo>
                  <a:pt x="124583" y="202864"/>
                </a:lnTo>
                <a:lnTo>
                  <a:pt x="0" y="5812"/>
                </a:lnTo>
                <a:lnTo>
                  <a:pt x="200608" y="1245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ID" sz="1000" dirty="0">
                <a:solidFill>
                  <a:schemeClr val="lt1">
                    <a:alpha val="0"/>
                  </a:schemeClr>
                </a:solidFill>
                <a:latin typeface="+mn-lt"/>
              </a:defRPr>
            </a:lvl1pPr>
          </a:lstStyle>
          <a:p>
            <a:pPr lvl="0" algn="ctr" defTabSz="914400"/>
            <a:endParaRPr lang="en-ID"/>
          </a:p>
        </p:txBody>
      </p:sp>
      <p:sp>
        <p:nvSpPr>
          <p:cNvPr id="52" name="Text Placeholder 29">
            <a:extLst>
              <a:ext uri="{FF2B5EF4-FFF2-40B4-BE49-F238E27FC236}">
                <a16:creationId xmlns:a16="http://schemas.microsoft.com/office/drawing/2014/main" id="{591DC484-B7DD-3074-21D1-3778747EC0B3}"/>
              </a:ext>
            </a:extLst>
          </p:cNvPr>
          <p:cNvSpPr>
            <a:spLocks noGrp="1"/>
          </p:cNvSpPr>
          <p:nvPr>
            <p:ph type="body" sz="quarter" idx="61"/>
          </p:nvPr>
        </p:nvSpPr>
        <p:spPr>
          <a:xfrm>
            <a:off x="7524947" y="1720151"/>
            <a:ext cx="2062800" cy="507330"/>
          </a:xfrm>
          <a:prstGeom prst="rect">
            <a:avLst/>
          </a:prstGeom>
        </p:spPr>
        <p:txBody>
          <a:bodyPr tIns="0" bIns="0" anchor="ctr">
            <a:noAutofit/>
          </a:bodyPr>
          <a:lstStyle>
            <a:lvl1pPr marL="0" indent="0" algn="ctr">
              <a:buNone/>
              <a:defRPr sz="14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a:t>
            </a:r>
            <a:endParaRPr lang="en-ID"/>
          </a:p>
        </p:txBody>
      </p:sp>
      <p:sp>
        <p:nvSpPr>
          <p:cNvPr id="53" name="Text Placeholder 29">
            <a:extLst>
              <a:ext uri="{FF2B5EF4-FFF2-40B4-BE49-F238E27FC236}">
                <a16:creationId xmlns:a16="http://schemas.microsoft.com/office/drawing/2014/main" id="{8F10405C-6C63-407E-0665-697D51F06D72}"/>
              </a:ext>
            </a:extLst>
          </p:cNvPr>
          <p:cNvSpPr>
            <a:spLocks noGrp="1"/>
          </p:cNvSpPr>
          <p:nvPr>
            <p:ph type="body" sz="quarter" idx="62"/>
          </p:nvPr>
        </p:nvSpPr>
        <p:spPr>
          <a:xfrm>
            <a:off x="7524947" y="2299482"/>
            <a:ext cx="2062800" cy="978082"/>
          </a:xfrm>
          <a:prstGeom prst="rect">
            <a:avLst/>
          </a:prstGeom>
        </p:spPr>
        <p:txBody>
          <a:bodyPr tIns="0" bIns="0">
            <a:noAutofit/>
          </a:bodyPr>
          <a:lstStyle>
            <a:lvl1pPr marL="0" indent="0" algn="ctr">
              <a:buNone/>
              <a:defRPr sz="12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55" name="Text Placeholder 29">
            <a:extLst>
              <a:ext uri="{FF2B5EF4-FFF2-40B4-BE49-F238E27FC236}">
                <a16:creationId xmlns:a16="http://schemas.microsoft.com/office/drawing/2014/main" id="{AB736FB3-1E84-076D-986C-E0478B505A1B}"/>
              </a:ext>
            </a:extLst>
          </p:cNvPr>
          <p:cNvSpPr>
            <a:spLocks noGrp="1"/>
          </p:cNvSpPr>
          <p:nvPr>
            <p:ph type="body" sz="quarter" idx="63" hasCustomPrompt="1"/>
          </p:nvPr>
        </p:nvSpPr>
        <p:spPr>
          <a:xfrm>
            <a:off x="8045441" y="3751749"/>
            <a:ext cx="1015200" cy="550800"/>
          </a:xfrm>
          <a:prstGeom prst="rect">
            <a:avLst/>
          </a:prstGeom>
        </p:spPr>
        <p:txBody>
          <a:bodyPr tIns="0" bIns="0" anchor="ctr">
            <a:noAutofit/>
          </a:bodyPr>
          <a:lstStyle>
            <a:lvl1pPr marL="0" indent="0" algn="ctr">
              <a:buNone/>
              <a:defRPr sz="13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Text</a:t>
            </a:r>
            <a:endParaRPr lang="en-ID"/>
          </a:p>
        </p:txBody>
      </p:sp>
      <p:grpSp>
        <p:nvGrpSpPr>
          <p:cNvPr id="6" name="Group 5">
            <a:extLst>
              <a:ext uri="{FF2B5EF4-FFF2-40B4-BE49-F238E27FC236}">
                <a16:creationId xmlns:a16="http://schemas.microsoft.com/office/drawing/2014/main" id="{5FC5BDDF-B44E-4697-72D2-5D75D67380E8}"/>
              </a:ext>
            </a:extLst>
          </p:cNvPr>
          <p:cNvGrpSpPr/>
          <p:nvPr userDrawn="1"/>
        </p:nvGrpSpPr>
        <p:grpSpPr>
          <a:xfrm>
            <a:off x="2667892" y="3357980"/>
            <a:ext cx="6539055" cy="1307812"/>
            <a:chOff x="3480378" y="3357980"/>
            <a:chExt cx="6539055" cy="1307812"/>
          </a:xfrm>
        </p:grpSpPr>
        <p:sp>
          <p:nvSpPr>
            <p:cNvPr id="7" name="Arc 47">
              <a:extLst>
                <a:ext uri="{FF2B5EF4-FFF2-40B4-BE49-F238E27FC236}">
                  <a16:creationId xmlns:a16="http://schemas.microsoft.com/office/drawing/2014/main" id="{0BA050EE-725E-696E-BB2C-6EA9D3E97823}"/>
                </a:ext>
              </a:extLst>
            </p:cNvPr>
            <p:cNvSpPr/>
            <p:nvPr userDrawn="1"/>
          </p:nvSpPr>
          <p:spPr>
            <a:xfrm>
              <a:off x="8711622"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n-lt"/>
              </a:endParaRPr>
            </a:p>
          </p:txBody>
        </p:sp>
        <p:sp>
          <p:nvSpPr>
            <p:cNvPr id="8" name="Arc 47">
              <a:extLst>
                <a:ext uri="{FF2B5EF4-FFF2-40B4-BE49-F238E27FC236}">
                  <a16:creationId xmlns:a16="http://schemas.microsoft.com/office/drawing/2014/main" id="{BCA34499-99ED-BC43-4118-1A9CC6F1143B}"/>
                </a:ext>
              </a:extLst>
            </p:cNvPr>
            <p:cNvSpPr/>
            <p:nvPr userDrawn="1"/>
          </p:nvSpPr>
          <p:spPr>
            <a:xfrm>
              <a:off x="6096000"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n-lt"/>
              </a:endParaRPr>
            </a:p>
          </p:txBody>
        </p:sp>
        <p:sp>
          <p:nvSpPr>
            <p:cNvPr id="10" name="Arc 48">
              <a:extLst>
                <a:ext uri="{FF2B5EF4-FFF2-40B4-BE49-F238E27FC236}">
                  <a16:creationId xmlns:a16="http://schemas.microsoft.com/office/drawing/2014/main" id="{56E05A6D-3B23-98D5-8FD3-2154383DFA4E}"/>
                </a:ext>
              </a:extLst>
            </p:cNvPr>
            <p:cNvSpPr/>
            <p:nvPr userDrawn="1"/>
          </p:nvSpPr>
          <p:spPr>
            <a:xfrm flipV="1">
              <a:off x="7403811"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n-lt"/>
              </a:endParaRPr>
            </a:p>
          </p:txBody>
        </p:sp>
        <p:sp>
          <p:nvSpPr>
            <p:cNvPr id="11" name="Arc 47">
              <a:extLst>
                <a:ext uri="{FF2B5EF4-FFF2-40B4-BE49-F238E27FC236}">
                  <a16:creationId xmlns:a16="http://schemas.microsoft.com/office/drawing/2014/main" id="{DCF43937-3269-04C3-5B95-198BC2513BE3}"/>
                </a:ext>
              </a:extLst>
            </p:cNvPr>
            <p:cNvSpPr/>
            <p:nvPr userDrawn="1"/>
          </p:nvSpPr>
          <p:spPr>
            <a:xfrm>
              <a:off x="3480378"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n-lt"/>
              </a:endParaRPr>
            </a:p>
          </p:txBody>
        </p:sp>
        <p:sp>
          <p:nvSpPr>
            <p:cNvPr id="12" name="Arc 48">
              <a:extLst>
                <a:ext uri="{FF2B5EF4-FFF2-40B4-BE49-F238E27FC236}">
                  <a16:creationId xmlns:a16="http://schemas.microsoft.com/office/drawing/2014/main" id="{3158D5CA-0575-06A0-DFB1-C84EB494BF48}"/>
                </a:ext>
              </a:extLst>
            </p:cNvPr>
            <p:cNvSpPr/>
            <p:nvPr userDrawn="1"/>
          </p:nvSpPr>
          <p:spPr>
            <a:xfrm flipV="1">
              <a:off x="4788189"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n-lt"/>
              </a:endParaRPr>
            </a:p>
          </p:txBody>
        </p:sp>
        <p:sp>
          <p:nvSpPr>
            <p:cNvPr id="13" name="Arc 12">
              <a:extLst>
                <a:ext uri="{FF2B5EF4-FFF2-40B4-BE49-F238E27FC236}">
                  <a16:creationId xmlns:a16="http://schemas.microsoft.com/office/drawing/2014/main" id="{38539F59-7DBE-09FA-2224-95CEDB6A0713}"/>
                </a:ext>
              </a:extLst>
            </p:cNvPr>
            <p:cNvSpPr/>
            <p:nvPr userDrawn="1"/>
          </p:nvSpPr>
          <p:spPr>
            <a:xfrm>
              <a:off x="3480378"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n-lt"/>
              </a:endParaRPr>
            </a:p>
          </p:txBody>
        </p:sp>
        <p:sp>
          <p:nvSpPr>
            <p:cNvPr id="14" name="Arc 13">
              <a:extLst>
                <a:ext uri="{FF2B5EF4-FFF2-40B4-BE49-F238E27FC236}">
                  <a16:creationId xmlns:a16="http://schemas.microsoft.com/office/drawing/2014/main" id="{141DA3FF-8B95-6AFD-8D36-7C325910B7D5}"/>
                </a:ext>
              </a:extLst>
            </p:cNvPr>
            <p:cNvSpPr/>
            <p:nvPr userDrawn="1"/>
          </p:nvSpPr>
          <p:spPr>
            <a:xfrm flipV="1">
              <a:off x="4788189" y="3357980"/>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n-lt"/>
              </a:endParaRPr>
            </a:p>
          </p:txBody>
        </p:sp>
        <p:sp>
          <p:nvSpPr>
            <p:cNvPr id="15" name="Arc 14">
              <a:extLst>
                <a:ext uri="{FF2B5EF4-FFF2-40B4-BE49-F238E27FC236}">
                  <a16:creationId xmlns:a16="http://schemas.microsoft.com/office/drawing/2014/main" id="{88715D1B-77B6-C3AE-19B7-B1B43A772039}"/>
                </a:ext>
              </a:extLst>
            </p:cNvPr>
            <p:cNvSpPr/>
            <p:nvPr userDrawn="1"/>
          </p:nvSpPr>
          <p:spPr>
            <a:xfrm>
              <a:off x="6096000"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n-lt"/>
              </a:endParaRPr>
            </a:p>
          </p:txBody>
        </p:sp>
        <p:sp>
          <p:nvSpPr>
            <p:cNvPr id="16" name="Arc 15">
              <a:extLst>
                <a:ext uri="{FF2B5EF4-FFF2-40B4-BE49-F238E27FC236}">
                  <a16:creationId xmlns:a16="http://schemas.microsoft.com/office/drawing/2014/main" id="{8F6EF26C-6E28-D9A6-7A9B-06F6B826F917}"/>
                </a:ext>
              </a:extLst>
            </p:cNvPr>
            <p:cNvSpPr/>
            <p:nvPr userDrawn="1"/>
          </p:nvSpPr>
          <p:spPr>
            <a:xfrm flipV="1">
              <a:off x="7403811" y="3357980"/>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n-lt"/>
              </a:endParaRPr>
            </a:p>
          </p:txBody>
        </p:sp>
        <p:sp>
          <p:nvSpPr>
            <p:cNvPr id="17" name="Arc 16">
              <a:extLst>
                <a:ext uri="{FF2B5EF4-FFF2-40B4-BE49-F238E27FC236}">
                  <a16:creationId xmlns:a16="http://schemas.microsoft.com/office/drawing/2014/main" id="{12BFCAEE-B63B-8000-B738-A038371636F8}"/>
                </a:ext>
              </a:extLst>
            </p:cNvPr>
            <p:cNvSpPr/>
            <p:nvPr userDrawn="1"/>
          </p:nvSpPr>
          <p:spPr>
            <a:xfrm>
              <a:off x="8711622"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n-lt"/>
              </a:endParaRPr>
            </a:p>
          </p:txBody>
        </p:sp>
      </p:grpSp>
    </p:spTree>
    <p:extLst>
      <p:ext uri="{BB962C8B-B14F-4D97-AF65-F5344CB8AC3E}">
        <p14:creationId xmlns:p14="http://schemas.microsoft.com/office/powerpoint/2010/main" val="302514628"/>
      </p:ext>
    </p:extLst>
  </p:cSld>
  <p:clrMapOvr>
    <a:masterClrMapping/>
  </p:clrMapOvr>
  <p:extLst>
    <p:ext uri="{DCECCB84-F9BA-43D5-87BE-67443E8EF086}">
      <p15:sldGuideLst xmlns:p15="http://schemas.microsoft.com/office/powerpoint/2012/main"/>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meline I60V8">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092506F-2392-3DB3-2692-B1621653B6B6}"/>
              </a:ext>
            </a:extLst>
          </p:cNvPr>
          <p:cNvSpPr>
            <a:spLocks noGrp="1"/>
          </p:cNvSpPr>
          <p:nvPr>
            <p:ph type="ftr" sz="quarter" idx="10"/>
          </p:nvPr>
        </p:nvSpPr>
        <p:spPr/>
        <p:txBody>
          <a:bodyPr/>
          <a:lstStyle/>
          <a:p>
            <a:r>
              <a:rPr lang="en-US"/>
              <a:t>PRESENTATION TITLE</a:t>
            </a:r>
            <a:endParaRPr lang="en-ID"/>
          </a:p>
        </p:txBody>
      </p:sp>
      <p:sp>
        <p:nvSpPr>
          <p:cNvPr id="4" name="Slide Number Placeholder 3">
            <a:extLst>
              <a:ext uri="{FF2B5EF4-FFF2-40B4-BE49-F238E27FC236}">
                <a16:creationId xmlns:a16="http://schemas.microsoft.com/office/drawing/2014/main" id="{ED2BB592-4352-71AD-8AF9-A717FA1035A1}"/>
              </a:ext>
            </a:extLst>
          </p:cNvPr>
          <p:cNvSpPr>
            <a:spLocks noGrp="1"/>
          </p:cNvSpPr>
          <p:nvPr>
            <p:ph type="sldNum" sz="quarter" idx="11"/>
          </p:nvPr>
        </p:nvSpPr>
        <p:spPr/>
        <p:txBody>
          <a:bodyPr/>
          <a:lstStyle/>
          <a:p>
            <a:fld id="{5E0C3BBE-9543-48E5-A6E1-C646F9A01966}" type="slidenum">
              <a:rPr lang="en-ID" smtClean="0"/>
              <a:pPr/>
              <a:t>‹#›</a:t>
            </a:fld>
            <a:endParaRPr lang="en-ID"/>
          </a:p>
        </p:txBody>
      </p:sp>
      <p:sp>
        <p:nvSpPr>
          <p:cNvPr id="2" name="Title 1">
            <a:extLst>
              <a:ext uri="{FF2B5EF4-FFF2-40B4-BE49-F238E27FC236}">
                <a16:creationId xmlns:a16="http://schemas.microsoft.com/office/drawing/2014/main" id="{EA7DB1BE-3A9D-7CBF-E94D-658AA964278F}"/>
              </a:ext>
            </a:extLst>
          </p:cNvPr>
          <p:cNvSpPr>
            <a:spLocks noGrp="1"/>
          </p:cNvSpPr>
          <p:nvPr>
            <p:ph type="title"/>
          </p:nvPr>
        </p:nvSpPr>
        <p:spPr>
          <a:xfrm>
            <a:off x="652407" y="584200"/>
            <a:ext cx="9887490" cy="1047291"/>
          </a:xfrm>
        </p:spPr>
        <p:txBody>
          <a:bodyPr anchor="ctr">
            <a:noAutofit/>
          </a:bodyPr>
          <a:lstStyle>
            <a:lvl1pPr algn="l">
              <a:defRPr/>
            </a:lvl1pPr>
          </a:lstStyle>
          <a:p>
            <a:r>
              <a:rPr lang="en-US"/>
              <a:t>Click to edit Master title style</a:t>
            </a:r>
            <a:endParaRPr lang="en-ID"/>
          </a:p>
        </p:txBody>
      </p:sp>
      <p:sp>
        <p:nvSpPr>
          <p:cNvPr id="40" name="Text Placeholder 39">
            <a:extLst>
              <a:ext uri="{FF2B5EF4-FFF2-40B4-BE49-F238E27FC236}">
                <a16:creationId xmlns:a16="http://schemas.microsoft.com/office/drawing/2014/main" id="{4CDE9001-2BFE-DC7E-3376-A5321A789501}"/>
              </a:ext>
            </a:extLst>
          </p:cNvPr>
          <p:cNvSpPr>
            <a:spLocks noGrp="1"/>
          </p:cNvSpPr>
          <p:nvPr>
            <p:ph type="body" sz="quarter" idx="47"/>
          </p:nvPr>
        </p:nvSpPr>
        <p:spPr>
          <a:xfrm>
            <a:off x="2563464" y="3492673"/>
            <a:ext cx="180000" cy="180000"/>
          </a:xfrm>
          <a:custGeom>
            <a:avLst/>
            <a:gdLst>
              <a:gd name="connsiteX0" fmla="*/ 397660 w 403472"/>
              <a:gd name="connsiteY0" fmla="*/ 0 h 403472"/>
              <a:gd name="connsiteX1" fmla="*/ 278889 w 403472"/>
              <a:gd name="connsiteY1" fmla="*/ 200609 h 403472"/>
              <a:gd name="connsiteX2" fmla="*/ 403472 w 403472"/>
              <a:gd name="connsiteY2" fmla="*/ 397660 h 403472"/>
              <a:gd name="connsiteX3" fmla="*/ 202864 w 403472"/>
              <a:gd name="connsiteY3" fmla="*/ 278889 h 403472"/>
              <a:gd name="connsiteX4" fmla="*/ 5812 w 403472"/>
              <a:gd name="connsiteY4" fmla="*/ 403472 h 403472"/>
              <a:gd name="connsiteX5" fmla="*/ 124583 w 403472"/>
              <a:gd name="connsiteY5" fmla="*/ 202864 h 403472"/>
              <a:gd name="connsiteX6" fmla="*/ 0 w 403472"/>
              <a:gd name="connsiteY6" fmla="*/ 5812 h 403472"/>
              <a:gd name="connsiteX7" fmla="*/ 200608 w 403472"/>
              <a:gd name="connsiteY7" fmla="*/ 124584 h 40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72" h="403472">
                <a:moveTo>
                  <a:pt x="397660" y="0"/>
                </a:moveTo>
                <a:lnTo>
                  <a:pt x="278889" y="200609"/>
                </a:lnTo>
                <a:lnTo>
                  <a:pt x="403472" y="397660"/>
                </a:lnTo>
                <a:lnTo>
                  <a:pt x="202864" y="278889"/>
                </a:lnTo>
                <a:lnTo>
                  <a:pt x="5812" y="403472"/>
                </a:lnTo>
                <a:lnTo>
                  <a:pt x="124583" y="202864"/>
                </a:lnTo>
                <a:lnTo>
                  <a:pt x="0" y="5812"/>
                </a:lnTo>
                <a:lnTo>
                  <a:pt x="200608" y="1245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ID" sz="1000" dirty="0">
                <a:solidFill>
                  <a:schemeClr val="lt1">
                    <a:alpha val="0"/>
                  </a:schemeClr>
                </a:solidFill>
                <a:latin typeface="+mn-lt"/>
              </a:defRPr>
            </a:lvl1pPr>
          </a:lstStyle>
          <a:p>
            <a:pPr lvl="0" algn="ctr" defTabSz="914400"/>
            <a:endParaRPr lang="en-ID"/>
          </a:p>
        </p:txBody>
      </p:sp>
      <p:sp>
        <p:nvSpPr>
          <p:cNvPr id="26" name="Text Placeholder 29">
            <a:extLst>
              <a:ext uri="{FF2B5EF4-FFF2-40B4-BE49-F238E27FC236}">
                <a16:creationId xmlns:a16="http://schemas.microsoft.com/office/drawing/2014/main" id="{220CFCED-1102-2362-47DC-164859E73004}"/>
              </a:ext>
            </a:extLst>
          </p:cNvPr>
          <p:cNvSpPr>
            <a:spLocks noGrp="1"/>
          </p:cNvSpPr>
          <p:nvPr>
            <p:ph type="body" sz="quarter" idx="33"/>
          </p:nvPr>
        </p:nvSpPr>
        <p:spPr>
          <a:xfrm>
            <a:off x="1902633" y="1715115"/>
            <a:ext cx="1545580" cy="507330"/>
          </a:xfrm>
          <a:prstGeom prst="rect">
            <a:avLst/>
          </a:prstGeom>
        </p:spPr>
        <p:txBody>
          <a:bodyPr tIns="0" bIns="0" anchor="ctr">
            <a:noAutofit/>
          </a:bodyPr>
          <a:lstStyle>
            <a:lvl1pPr marL="0" indent="0" algn="ctr">
              <a:buNone/>
              <a:defRPr sz="14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a:t>
            </a:r>
            <a:endParaRPr lang="en-ID"/>
          </a:p>
        </p:txBody>
      </p:sp>
      <p:sp>
        <p:nvSpPr>
          <p:cNvPr id="27" name="Text Placeholder 29">
            <a:extLst>
              <a:ext uri="{FF2B5EF4-FFF2-40B4-BE49-F238E27FC236}">
                <a16:creationId xmlns:a16="http://schemas.microsoft.com/office/drawing/2014/main" id="{9A0C1754-2516-594E-668C-3DC0D7EE3E4C}"/>
              </a:ext>
            </a:extLst>
          </p:cNvPr>
          <p:cNvSpPr>
            <a:spLocks noGrp="1"/>
          </p:cNvSpPr>
          <p:nvPr>
            <p:ph type="body" sz="quarter" idx="36"/>
          </p:nvPr>
        </p:nvSpPr>
        <p:spPr>
          <a:xfrm>
            <a:off x="1902633" y="2294446"/>
            <a:ext cx="1545580" cy="978082"/>
          </a:xfrm>
          <a:prstGeom prst="rect">
            <a:avLst/>
          </a:prstGeom>
        </p:spPr>
        <p:txBody>
          <a:bodyPr tIns="0" bIns="0">
            <a:noAutofit/>
          </a:bodyPr>
          <a:lstStyle>
            <a:lvl1pPr marL="0" indent="0" algn="ctr">
              <a:buNone/>
              <a:defRPr sz="12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34" name="Text Placeholder 29">
            <a:extLst>
              <a:ext uri="{FF2B5EF4-FFF2-40B4-BE49-F238E27FC236}">
                <a16:creationId xmlns:a16="http://schemas.microsoft.com/office/drawing/2014/main" id="{523A7DD9-C0F9-8011-30C3-323E467C5B8E}"/>
              </a:ext>
            </a:extLst>
          </p:cNvPr>
          <p:cNvSpPr>
            <a:spLocks noGrp="1"/>
          </p:cNvSpPr>
          <p:nvPr>
            <p:ph type="body" sz="quarter" idx="43" hasCustomPrompt="1"/>
          </p:nvPr>
        </p:nvSpPr>
        <p:spPr>
          <a:xfrm>
            <a:off x="2168917" y="3736486"/>
            <a:ext cx="1015200" cy="550800"/>
          </a:xfrm>
          <a:prstGeom prst="rect">
            <a:avLst/>
          </a:prstGeom>
        </p:spPr>
        <p:txBody>
          <a:bodyPr tIns="0" bIns="0" anchor="ctr">
            <a:noAutofit/>
          </a:bodyPr>
          <a:lstStyle>
            <a:lvl1pPr marL="0" indent="0" algn="ctr">
              <a:buNone/>
              <a:defRPr sz="13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Text</a:t>
            </a:r>
            <a:endParaRPr lang="en-ID"/>
          </a:p>
        </p:txBody>
      </p:sp>
      <p:sp>
        <p:nvSpPr>
          <p:cNvPr id="36" name="Text Placeholder 39">
            <a:extLst>
              <a:ext uri="{FF2B5EF4-FFF2-40B4-BE49-F238E27FC236}">
                <a16:creationId xmlns:a16="http://schemas.microsoft.com/office/drawing/2014/main" id="{8738AA9D-B5D1-E661-D46F-7AE3913D8C04}"/>
              </a:ext>
            </a:extLst>
          </p:cNvPr>
          <p:cNvSpPr>
            <a:spLocks noGrp="1"/>
          </p:cNvSpPr>
          <p:nvPr>
            <p:ph type="body" sz="quarter" idx="48"/>
          </p:nvPr>
        </p:nvSpPr>
        <p:spPr>
          <a:xfrm>
            <a:off x="3874990" y="4355917"/>
            <a:ext cx="180000" cy="180000"/>
          </a:xfrm>
          <a:custGeom>
            <a:avLst/>
            <a:gdLst>
              <a:gd name="connsiteX0" fmla="*/ 397660 w 403472"/>
              <a:gd name="connsiteY0" fmla="*/ 0 h 403472"/>
              <a:gd name="connsiteX1" fmla="*/ 278889 w 403472"/>
              <a:gd name="connsiteY1" fmla="*/ 200609 h 403472"/>
              <a:gd name="connsiteX2" fmla="*/ 403472 w 403472"/>
              <a:gd name="connsiteY2" fmla="*/ 397660 h 403472"/>
              <a:gd name="connsiteX3" fmla="*/ 202864 w 403472"/>
              <a:gd name="connsiteY3" fmla="*/ 278889 h 403472"/>
              <a:gd name="connsiteX4" fmla="*/ 5812 w 403472"/>
              <a:gd name="connsiteY4" fmla="*/ 403472 h 403472"/>
              <a:gd name="connsiteX5" fmla="*/ 124583 w 403472"/>
              <a:gd name="connsiteY5" fmla="*/ 202864 h 403472"/>
              <a:gd name="connsiteX6" fmla="*/ 0 w 403472"/>
              <a:gd name="connsiteY6" fmla="*/ 5812 h 403472"/>
              <a:gd name="connsiteX7" fmla="*/ 200608 w 403472"/>
              <a:gd name="connsiteY7" fmla="*/ 124584 h 40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72" h="403472">
                <a:moveTo>
                  <a:pt x="397660" y="0"/>
                </a:moveTo>
                <a:lnTo>
                  <a:pt x="278889" y="200609"/>
                </a:lnTo>
                <a:lnTo>
                  <a:pt x="403472" y="397660"/>
                </a:lnTo>
                <a:lnTo>
                  <a:pt x="202864" y="278889"/>
                </a:lnTo>
                <a:lnTo>
                  <a:pt x="5812" y="403472"/>
                </a:lnTo>
                <a:lnTo>
                  <a:pt x="124583" y="202864"/>
                </a:lnTo>
                <a:lnTo>
                  <a:pt x="0" y="5812"/>
                </a:lnTo>
                <a:lnTo>
                  <a:pt x="200608" y="1245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ID" sz="1000" dirty="0">
                <a:solidFill>
                  <a:schemeClr val="lt1">
                    <a:alpha val="0"/>
                  </a:schemeClr>
                </a:solidFill>
                <a:latin typeface="+mn-lt"/>
              </a:defRPr>
            </a:lvl1pPr>
          </a:lstStyle>
          <a:p>
            <a:pPr lvl="0" algn="ctr" defTabSz="914400"/>
            <a:endParaRPr lang="en-ID"/>
          </a:p>
        </p:txBody>
      </p:sp>
      <p:sp>
        <p:nvSpPr>
          <p:cNvPr id="37" name="Text Placeholder 29">
            <a:extLst>
              <a:ext uri="{FF2B5EF4-FFF2-40B4-BE49-F238E27FC236}">
                <a16:creationId xmlns:a16="http://schemas.microsoft.com/office/drawing/2014/main" id="{319EB4E9-F375-A264-51F4-9F8C9F360518}"/>
              </a:ext>
            </a:extLst>
          </p:cNvPr>
          <p:cNvSpPr>
            <a:spLocks noGrp="1"/>
          </p:cNvSpPr>
          <p:nvPr>
            <p:ph type="body" sz="quarter" idx="49"/>
          </p:nvPr>
        </p:nvSpPr>
        <p:spPr>
          <a:xfrm>
            <a:off x="3207910" y="4852538"/>
            <a:ext cx="1545580" cy="507330"/>
          </a:xfrm>
          <a:prstGeom prst="rect">
            <a:avLst/>
          </a:prstGeom>
        </p:spPr>
        <p:txBody>
          <a:bodyPr tIns="0" bIns="0" anchor="ctr">
            <a:noAutofit/>
          </a:bodyPr>
          <a:lstStyle>
            <a:lvl1pPr marL="0" indent="0" algn="ctr">
              <a:buNone/>
              <a:defRPr sz="14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a:t>
            </a:r>
            <a:endParaRPr lang="en-ID"/>
          </a:p>
        </p:txBody>
      </p:sp>
      <p:sp>
        <p:nvSpPr>
          <p:cNvPr id="41" name="Text Placeholder 29">
            <a:extLst>
              <a:ext uri="{FF2B5EF4-FFF2-40B4-BE49-F238E27FC236}">
                <a16:creationId xmlns:a16="http://schemas.microsoft.com/office/drawing/2014/main" id="{D01CDC55-2FCA-B4DB-8319-8DEB1BCEB1E5}"/>
              </a:ext>
            </a:extLst>
          </p:cNvPr>
          <p:cNvSpPr>
            <a:spLocks noGrp="1"/>
          </p:cNvSpPr>
          <p:nvPr>
            <p:ph type="body" sz="quarter" idx="50"/>
          </p:nvPr>
        </p:nvSpPr>
        <p:spPr>
          <a:xfrm>
            <a:off x="3207910" y="5431869"/>
            <a:ext cx="1545580" cy="978082"/>
          </a:xfrm>
          <a:prstGeom prst="rect">
            <a:avLst/>
          </a:prstGeom>
        </p:spPr>
        <p:txBody>
          <a:bodyPr tIns="0" bIns="0">
            <a:noAutofit/>
          </a:bodyPr>
          <a:lstStyle>
            <a:lvl1pPr marL="0" indent="0" algn="ctr">
              <a:buNone/>
              <a:defRPr sz="12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43" name="Text Placeholder 29">
            <a:extLst>
              <a:ext uri="{FF2B5EF4-FFF2-40B4-BE49-F238E27FC236}">
                <a16:creationId xmlns:a16="http://schemas.microsoft.com/office/drawing/2014/main" id="{6C4FF98D-7D78-6D09-0706-7E3E23B84D80}"/>
              </a:ext>
            </a:extLst>
          </p:cNvPr>
          <p:cNvSpPr>
            <a:spLocks noGrp="1"/>
          </p:cNvSpPr>
          <p:nvPr>
            <p:ph type="body" sz="quarter" idx="51" hasCustomPrompt="1"/>
          </p:nvPr>
        </p:nvSpPr>
        <p:spPr>
          <a:xfrm>
            <a:off x="3473613" y="3736486"/>
            <a:ext cx="1015200" cy="550800"/>
          </a:xfrm>
          <a:prstGeom prst="rect">
            <a:avLst/>
          </a:prstGeom>
        </p:spPr>
        <p:txBody>
          <a:bodyPr tIns="0" bIns="0" anchor="ctr">
            <a:noAutofit/>
          </a:bodyPr>
          <a:lstStyle>
            <a:lvl1pPr marL="0" indent="0" algn="ctr">
              <a:buNone/>
              <a:defRPr sz="13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Text</a:t>
            </a:r>
            <a:endParaRPr lang="en-ID"/>
          </a:p>
        </p:txBody>
      </p:sp>
      <p:sp>
        <p:nvSpPr>
          <p:cNvPr id="56" name="Text Placeholder 39">
            <a:extLst>
              <a:ext uri="{FF2B5EF4-FFF2-40B4-BE49-F238E27FC236}">
                <a16:creationId xmlns:a16="http://schemas.microsoft.com/office/drawing/2014/main" id="{083F00A7-04DE-84D0-91B0-61BAF1EF3B64}"/>
              </a:ext>
            </a:extLst>
          </p:cNvPr>
          <p:cNvSpPr>
            <a:spLocks noGrp="1"/>
          </p:cNvSpPr>
          <p:nvPr>
            <p:ph type="body" sz="quarter" idx="52"/>
          </p:nvPr>
        </p:nvSpPr>
        <p:spPr>
          <a:xfrm>
            <a:off x="5186516" y="3492673"/>
            <a:ext cx="180000" cy="180000"/>
          </a:xfrm>
          <a:custGeom>
            <a:avLst/>
            <a:gdLst>
              <a:gd name="connsiteX0" fmla="*/ 397660 w 403472"/>
              <a:gd name="connsiteY0" fmla="*/ 0 h 403472"/>
              <a:gd name="connsiteX1" fmla="*/ 278889 w 403472"/>
              <a:gd name="connsiteY1" fmla="*/ 200609 h 403472"/>
              <a:gd name="connsiteX2" fmla="*/ 403472 w 403472"/>
              <a:gd name="connsiteY2" fmla="*/ 397660 h 403472"/>
              <a:gd name="connsiteX3" fmla="*/ 202864 w 403472"/>
              <a:gd name="connsiteY3" fmla="*/ 278889 h 403472"/>
              <a:gd name="connsiteX4" fmla="*/ 5812 w 403472"/>
              <a:gd name="connsiteY4" fmla="*/ 403472 h 403472"/>
              <a:gd name="connsiteX5" fmla="*/ 124583 w 403472"/>
              <a:gd name="connsiteY5" fmla="*/ 202864 h 403472"/>
              <a:gd name="connsiteX6" fmla="*/ 0 w 403472"/>
              <a:gd name="connsiteY6" fmla="*/ 5812 h 403472"/>
              <a:gd name="connsiteX7" fmla="*/ 200608 w 403472"/>
              <a:gd name="connsiteY7" fmla="*/ 124584 h 40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72" h="403472">
                <a:moveTo>
                  <a:pt x="397660" y="0"/>
                </a:moveTo>
                <a:lnTo>
                  <a:pt x="278889" y="200609"/>
                </a:lnTo>
                <a:lnTo>
                  <a:pt x="403472" y="397660"/>
                </a:lnTo>
                <a:lnTo>
                  <a:pt x="202864" y="278889"/>
                </a:lnTo>
                <a:lnTo>
                  <a:pt x="5812" y="403472"/>
                </a:lnTo>
                <a:lnTo>
                  <a:pt x="124583" y="202864"/>
                </a:lnTo>
                <a:lnTo>
                  <a:pt x="0" y="5812"/>
                </a:lnTo>
                <a:lnTo>
                  <a:pt x="200608" y="1245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ID" sz="1000" dirty="0">
                <a:solidFill>
                  <a:schemeClr val="lt1">
                    <a:alpha val="0"/>
                  </a:schemeClr>
                </a:solidFill>
                <a:latin typeface="+mn-lt"/>
              </a:defRPr>
            </a:lvl1pPr>
          </a:lstStyle>
          <a:p>
            <a:pPr lvl="0" algn="ctr" defTabSz="914400"/>
            <a:endParaRPr lang="en-ID"/>
          </a:p>
        </p:txBody>
      </p:sp>
      <p:sp>
        <p:nvSpPr>
          <p:cNvPr id="57" name="Text Placeholder 29">
            <a:extLst>
              <a:ext uri="{FF2B5EF4-FFF2-40B4-BE49-F238E27FC236}">
                <a16:creationId xmlns:a16="http://schemas.microsoft.com/office/drawing/2014/main" id="{83636FEA-A74C-BB27-67F7-9B6D3E3DC54D}"/>
              </a:ext>
            </a:extLst>
          </p:cNvPr>
          <p:cNvSpPr>
            <a:spLocks noGrp="1"/>
          </p:cNvSpPr>
          <p:nvPr>
            <p:ph type="body" sz="quarter" idx="53"/>
          </p:nvPr>
        </p:nvSpPr>
        <p:spPr>
          <a:xfrm>
            <a:off x="4513187" y="1684943"/>
            <a:ext cx="1545580" cy="507330"/>
          </a:xfrm>
          <a:prstGeom prst="rect">
            <a:avLst/>
          </a:prstGeom>
        </p:spPr>
        <p:txBody>
          <a:bodyPr tIns="0" bIns="0" anchor="ctr">
            <a:noAutofit/>
          </a:bodyPr>
          <a:lstStyle>
            <a:lvl1pPr marL="0" indent="0" algn="ctr">
              <a:buNone/>
              <a:defRPr sz="14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a:t>
            </a:r>
            <a:endParaRPr lang="en-ID"/>
          </a:p>
        </p:txBody>
      </p:sp>
      <p:sp>
        <p:nvSpPr>
          <p:cNvPr id="58" name="Text Placeholder 29">
            <a:extLst>
              <a:ext uri="{FF2B5EF4-FFF2-40B4-BE49-F238E27FC236}">
                <a16:creationId xmlns:a16="http://schemas.microsoft.com/office/drawing/2014/main" id="{F8F88145-1753-4141-BB07-5D36AFBC9BA2}"/>
              </a:ext>
            </a:extLst>
          </p:cNvPr>
          <p:cNvSpPr>
            <a:spLocks noGrp="1"/>
          </p:cNvSpPr>
          <p:nvPr>
            <p:ph type="body" sz="quarter" idx="54"/>
          </p:nvPr>
        </p:nvSpPr>
        <p:spPr>
          <a:xfrm>
            <a:off x="4513187" y="2264274"/>
            <a:ext cx="1545580" cy="978082"/>
          </a:xfrm>
          <a:prstGeom prst="rect">
            <a:avLst/>
          </a:prstGeom>
        </p:spPr>
        <p:txBody>
          <a:bodyPr tIns="0" bIns="0">
            <a:noAutofit/>
          </a:bodyPr>
          <a:lstStyle>
            <a:lvl1pPr marL="0" indent="0" algn="ctr">
              <a:buNone/>
              <a:defRPr sz="12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60" name="Text Placeholder 29">
            <a:extLst>
              <a:ext uri="{FF2B5EF4-FFF2-40B4-BE49-F238E27FC236}">
                <a16:creationId xmlns:a16="http://schemas.microsoft.com/office/drawing/2014/main" id="{A38E980A-D97F-70C8-2EAA-E360966CD21F}"/>
              </a:ext>
            </a:extLst>
          </p:cNvPr>
          <p:cNvSpPr>
            <a:spLocks noGrp="1"/>
          </p:cNvSpPr>
          <p:nvPr>
            <p:ph type="body" sz="quarter" idx="55" hasCustomPrompt="1"/>
          </p:nvPr>
        </p:nvSpPr>
        <p:spPr>
          <a:xfrm>
            <a:off x="4778309" y="3736486"/>
            <a:ext cx="1015200" cy="550800"/>
          </a:xfrm>
          <a:prstGeom prst="rect">
            <a:avLst/>
          </a:prstGeom>
        </p:spPr>
        <p:txBody>
          <a:bodyPr tIns="0" bIns="0" anchor="ctr">
            <a:noAutofit/>
          </a:bodyPr>
          <a:lstStyle>
            <a:lvl1pPr marL="0" indent="0" algn="ctr">
              <a:buNone/>
              <a:defRPr sz="13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Text</a:t>
            </a:r>
            <a:endParaRPr lang="en-ID"/>
          </a:p>
        </p:txBody>
      </p:sp>
      <p:sp>
        <p:nvSpPr>
          <p:cNvPr id="61" name="Text Placeholder 39">
            <a:extLst>
              <a:ext uri="{FF2B5EF4-FFF2-40B4-BE49-F238E27FC236}">
                <a16:creationId xmlns:a16="http://schemas.microsoft.com/office/drawing/2014/main" id="{1C980CF6-DE07-E961-5CB4-5BB0AE929806}"/>
              </a:ext>
            </a:extLst>
          </p:cNvPr>
          <p:cNvSpPr>
            <a:spLocks noGrp="1"/>
          </p:cNvSpPr>
          <p:nvPr>
            <p:ph type="body" sz="quarter" idx="56"/>
          </p:nvPr>
        </p:nvSpPr>
        <p:spPr>
          <a:xfrm>
            <a:off x="6498042" y="4355917"/>
            <a:ext cx="180000" cy="180000"/>
          </a:xfrm>
          <a:custGeom>
            <a:avLst/>
            <a:gdLst>
              <a:gd name="connsiteX0" fmla="*/ 397660 w 403472"/>
              <a:gd name="connsiteY0" fmla="*/ 0 h 403472"/>
              <a:gd name="connsiteX1" fmla="*/ 278889 w 403472"/>
              <a:gd name="connsiteY1" fmla="*/ 200609 h 403472"/>
              <a:gd name="connsiteX2" fmla="*/ 403472 w 403472"/>
              <a:gd name="connsiteY2" fmla="*/ 397660 h 403472"/>
              <a:gd name="connsiteX3" fmla="*/ 202864 w 403472"/>
              <a:gd name="connsiteY3" fmla="*/ 278889 h 403472"/>
              <a:gd name="connsiteX4" fmla="*/ 5812 w 403472"/>
              <a:gd name="connsiteY4" fmla="*/ 403472 h 403472"/>
              <a:gd name="connsiteX5" fmla="*/ 124583 w 403472"/>
              <a:gd name="connsiteY5" fmla="*/ 202864 h 403472"/>
              <a:gd name="connsiteX6" fmla="*/ 0 w 403472"/>
              <a:gd name="connsiteY6" fmla="*/ 5812 h 403472"/>
              <a:gd name="connsiteX7" fmla="*/ 200608 w 403472"/>
              <a:gd name="connsiteY7" fmla="*/ 124584 h 40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72" h="403472">
                <a:moveTo>
                  <a:pt x="397660" y="0"/>
                </a:moveTo>
                <a:lnTo>
                  <a:pt x="278889" y="200609"/>
                </a:lnTo>
                <a:lnTo>
                  <a:pt x="403472" y="397660"/>
                </a:lnTo>
                <a:lnTo>
                  <a:pt x="202864" y="278889"/>
                </a:lnTo>
                <a:lnTo>
                  <a:pt x="5812" y="403472"/>
                </a:lnTo>
                <a:lnTo>
                  <a:pt x="124583" y="202864"/>
                </a:lnTo>
                <a:lnTo>
                  <a:pt x="0" y="5812"/>
                </a:lnTo>
                <a:lnTo>
                  <a:pt x="200608" y="1245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ID" sz="1000" dirty="0">
                <a:solidFill>
                  <a:schemeClr val="lt1">
                    <a:alpha val="0"/>
                  </a:schemeClr>
                </a:solidFill>
                <a:latin typeface="+mn-lt"/>
              </a:defRPr>
            </a:lvl1pPr>
          </a:lstStyle>
          <a:p>
            <a:pPr lvl="0" algn="ctr" defTabSz="914400"/>
            <a:endParaRPr lang="en-ID"/>
          </a:p>
        </p:txBody>
      </p:sp>
      <p:sp>
        <p:nvSpPr>
          <p:cNvPr id="62" name="Text Placeholder 29">
            <a:extLst>
              <a:ext uri="{FF2B5EF4-FFF2-40B4-BE49-F238E27FC236}">
                <a16:creationId xmlns:a16="http://schemas.microsoft.com/office/drawing/2014/main" id="{2A969E6B-BB5F-35B0-3AC1-3A267C7BDCD3}"/>
              </a:ext>
            </a:extLst>
          </p:cNvPr>
          <p:cNvSpPr>
            <a:spLocks noGrp="1"/>
          </p:cNvSpPr>
          <p:nvPr>
            <p:ph type="body" sz="quarter" idx="57"/>
          </p:nvPr>
        </p:nvSpPr>
        <p:spPr>
          <a:xfrm>
            <a:off x="5818464" y="4852538"/>
            <a:ext cx="1545580" cy="507330"/>
          </a:xfrm>
          <a:prstGeom prst="rect">
            <a:avLst/>
          </a:prstGeom>
        </p:spPr>
        <p:txBody>
          <a:bodyPr tIns="0" bIns="0" anchor="ctr">
            <a:noAutofit/>
          </a:bodyPr>
          <a:lstStyle>
            <a:lvl1pPr marL="0" indent="0" algn="ctr">
              <a:buNone/>
              <a:defRPr sz="14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a:t>
            </a:r>
            <a:endParaRPr lang="en-ID"/>
          </a:p>
        </p:txBody>
      </p:sp>
      <p:sp>
        <p:nvSpPr>
          <p:cNvPr id="63" name="Text Placeholder 29">
            <a:extLst>
              <a:ext uri="{FF2B5EF4-FFF2-40B4-BE49-F238E27FC236}">
                <a16:creationId xmlns:a16="http://schemas.microsoft.com/office/drawing/2014/main" id="{70CBB720-9C6C-B684-7805-CEB0CD039A9B}"/>
              </a:ext>
            </a:extLst>
          </p:cNvPr>
          <p:cNvSpPr>
            <a:spLocks noGrp="1"/>
          </p:cNvSpPr>
          <p:nvPr>
            <p:ph type="body" sz="quarter" idx="58"/>
          </p:nvPr>
        </p:nvSpPr>
        <p:spPr>
          <a:xfrm>
            <a:off x="5818464" y="5431869"/>
            <a:ext cx="1545580" cy="978082"/>
          </a:xfrm>
          <a:prstGeom prst="rect">
            <a:avLst/>
          </a:prstGeom>
        </p:spPr>
        <p:txBody>
          <a:bodyPr tIns="0" bIns="0">
            <a:noAutofit/>
          </a:bodyPr>
          <a:lstStyle>
            <a:lvl1pPr marL="0" indent="0" algn="ctr">
              <a:buNone/>
              <a:defRPr sz="12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65" name="Text Placeholder 29">
            <a:extLst>
              <a:ext uri="{FF2B5EF4-FFF2-40B4-BE49-F238E27FC236}">
                <a16:creationId xmlns:a16="http://schemas.microsoft.com/office/drawing/2014/main" id="{AF8E2EF6-C61A-6777-E2D6-1FEFFADA84CC}"/>
              </a:ext>
            </a:extLst>
          </p:cNvPr>
          <p:cNvSpPr>
            <a:spLocks noGrp="1"/>
          </p:cNvSpPr>
          <p:nvPr>
            <p:ph type="body" sz="quarter" idx="59" hasCustomPrompt="1"/>
          </p:nvPr>
        </p:nvSpPr>
        <p:spPr>
          <a:xfrm>
            <a:off x="6083005" y="3736486"/>
            <a:ext cx="1015200" cy="550800"/>
          </a:xfrm>
          <a:prstGeom prst="rect">
            <a:avLst/>
          </a:prstGeom>
        </p:spPr>
        <p:txBody>
          <a:bodyPr tIns="0" bIns="0" anchor="ctr">
            <a:noAutofit/>
          </a:bodyPr>
          <a:lstStyle>
            <a:lvl1pPr marL="0" indent="0" algn="ctr">
              <a:buNone/>
              <a:defRPr sz="13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Text</a:t>
            </a:r>
            <a:endParaRPr lang="en-ID"/>
          </a:p>
        </p:txBody>
      </p:sp>
      <p:sp>
        <p:nvSpPr>
          <p:cNvPr id="66" name="Text Placeholder 39">
            <a:extLst>
              <a:ext uri="{FF2B5EF4-FFF2-40B4-BE49-F238E27FC236}">
                <a16:creationId xmlns:a16="http://schemas.microsoft.com/office/drawing/2014/main" id="{4361108A-4725-DEFD-443F-260BC03C92B6}"/>
              </a:ext>
            </a:extLst>
          </p:cNvPr>
          <p:cNvSpPr>
            <a:spLocks noGrp="1"/>
          </p:cNvSpPr>
          <p:nvPr>
            <p:ph type="body" sz="quarter" idx="60"/>
          </p:nvPr>
        </p:nvSpPr>
        <p:spPr>
          <a:xfrm>
            <a:off x="7809568" y="3492673"/>
            <a:ext cx="180000" cy="180000"/>
          </a:xfrm>
          <a:custGeom>
            <a:avLst/>
            <a:gdLst>
              <a:gd name="connsiteX0" fmla="*/ 397660 w 403472"/>
              <a:gd name="connsiteY0" fmla="*/ 0 h 403472"/>
              <a:gd name="connsiteX1" fmla="*/ 278889 w 403472"/>
              <a:gd name="connsiteY1" fmla="*/ 200609 h 403472"/>
              <a:gd name="connsiteX2" fmla="*/ 403472 w 403472"/>
              <a:gd name="connsiteY2" fmla="*/ 397660 h 403472"/>
              <a:gd name="connsiteX3" fmla="*/ 202864 w 403472"/>
              <a:gd name="connsiteY3" fmla="*/ 278889 h 403472"/>
              <a:gd name="connsiteX4" fmla="*/ 5812 w 403472"/>
              <a:gd name="connsiteY4" fmla="*/ 403472 h 403472"/>
              <a:gd name="connsiteX5" fmla="*/ 124583 w 403472"/>
              <a:gd name="connsiteY5" fmla="*/ 202864 h 403472"/>
              <a:gd name="connsiteX6" fmla="*/ 0 w 403472"/>
              <a:gd name="connsiteY6" fmla="*/ 5812 h 403472"/>
              <a:gd name="connsiteX7" fmla="*/ 200608 w 403472"/>
              <a:gd name="connsiteY7" fmla="*/ 124584 h 40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72" h="403472">
                <a:moveTo>
                  <a:pt x="397660" y="0"/>
                </a:moveTo>
                <a:lnTo>
                  <a:pt x="278889" y="200609"/>
                </a:lnTo>
                <a:lnTo>
                  <a:pt x="403472" y="397660"/>
                </a:lnTo>
                <a:lnTo>
                  <a:pt x="202864" y="278889"/>
                </a:lnTo>
                <a:lnTo>
                  <a:pt x="5812" y="403472"/>
                </a:lnTo>
                <a:lnTo>
                  <a:pt x="124583" y="202864"/>
                </a:lnTo>
                <a:lnTo>
                  <a:pt x="0" y="5812"/>
                </a:lnTo>
                <a:lnTo>
                  <a:pt x="200608" y="1245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ID" sz="1000" dirty="0">
                <a:solidFill>
                  <a:schemeClr val="lt1">
                    <a:alpha val="0"/>
                  </a:schemeClr>
                </a:solidFill>
                <a:latin typeface="+mn-lt"/>
              </a:defRPr>
            </a:lvl1pPr>
          </a:lstStyle>
          <a:p>
            <a:pPr lvl="0" algn="ctr" defTabSz="914400"/>
            <a:endParaRPr lang="en-ID"/>
          </a:p>
        </p:txBody>
      </p:sp>
      <p:sp>
        <p:nvSpPr>
          <p:cNvPr id="67" name="Text Placeholder 29">
            <a:extLst>
              <a:ext uri="{FF2B5EF4-FFF2-40B4-BE49-F238E27FC236}">
                <a16:creationId xmlns:a16="http://schemas.microsoft.com/office/drawing/2014/main" id="{4B826B9E-2A30-C8BE-CF00-F78B3F572CF4}"/>
              </a:ext>
            </a:extLst>
          </p:cNvPr>
          <p:cNvSpPr>
            <a:spLocks noGrp="1"/>
          </p:cNvSpPr>
          <p:nvPr>
            <p:ph type="body" sz="quarter" idx="61"/>
          </p:nvPr>
        </p:nvSpPr>
        <p:spPr>
          <a:xfrm>
            <a:off x="7123741" y="1706539"/>
            <a:ext cx="1545580" cy="507330"/>
          </a:xfrm>
          <a:prstGeom prst="rect">
            <a:avLst/>
          </a:prstGeom>
        </p:spPr>
        <p:txBody>
          <a:bodyPr tIns="0" bIns="0" anchor="ctr">
            <a:noAutofit/>
          </a:bodyPr>
          <a:lstStyle>
            <a:lvl1pPr marL="0" indent="0" algn="ctr">
              <a:buNone/>
              <a:defRPr sz="14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a:t>
            </a:r>
            <a:endParaRPr lang="en-ID"/>
          </a:p>
        </p:txBody>
      </p:sp>
      <p:sp>
        <p:nvSpPr>
          <p:cNvPr id="68" name="Text Placeholder 29">
            <a:extLst>
              <a:ext uri="{FF2B5EF4-FFF2-40B4-BE49-F238E27FC236}">
                <a16:creationId xmlns:a16="http://schemas.microsoft.com/office/drawing/2014/main" id="{62BBD775-ADAB-33FF-5219-8D2DCBA6FF2E}"/>
              </a:ext>
            </a:extLst>
          </p:cNvPr>
          <p:cNvSpPr>
            <a:spLocks noGrp="1"/>
          </p:cNvSpPr>
          <p:nvPr>
            <p:ph type="body" sz="quarter" idx="62"/>
          </p:nvPr>
        </p:nvSpPr>
        <p:spPr>
          <a:xfrm>
            <a:off x="7123741" y="2285870"/>
            <a:ext cx="1545580" cy="978082"/>
          </a:xfrm>
          <a:prstGeom prst="rect">
            <a:avLst/>
          </a:prstGeom>
        </p:spPr>
        <p:txBody>
          <a:bodyPr tIns="0" bIns="0">
            <a:noAutofit/>
          </a:bodyPr>
          <a:lstStyle>
            <a:lvl1pPr marL="0" indent="0" algn="ctr">
              <a:buNone/>
              <a:defRPr sz="12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70" name="Text Placeholder 29">
            <a:extLst>
              <a:ext uri="{FF2B5EF4-FFF2-40B4-BE49-F238E27FC236}">
                <a16:creationId xmlns:a16="http://schemas.microsoft.com/office/drawing/2014/main" id="{B6F9F172-58EC-8DB2-1BF8-8545A83F5248}"/>
              </a:ext>
            </a:extLst>
          </p:cNvPr>
          <p:cNvSpPr>
            <a:spLocks noGrp="1"/>
          </p:cNvSpPr>
          <p:nvPr>
            <p:ph type="body" sz="quarter" idx="63" hasCustomPrompt="1"/>
          </p:nvPr>
        </p:nvSpPr>
        <p:spPr>
          <a:xfrm>
            <a:off x="7387701" y="3736486"/>
            <a:ext cx="1015200" cy="550800"/>
          </a:xfrm>
          <a:prstGeom prst="rect">
            <a:avLst/>
          </a:prstGeom>
        </p:spPr>
        <p:txBody>
          <a:bodyPr tIns="0" bIns="0" anchor="ctr">
            <a:noAutofit/>
          </a:bodyPr>
          <a:lstStyle>
            <a:lvl1pPr marL="0" indent="0" algn="ctr">
              <a:buNone/>
              <a:defRPr sz="13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Text</a:t>
            </a:r>
            <a:endParaRPr lang="en-ID"/>
          </a:p>
        </p:txBody>
      </p:sp>
      <p:sp>
        <p:nvSpPr>
          <p:cNvPr id="71" name="Text Placeholder 39">
            <a:extLst>
              <a:ext uri="{FF2B5EF4-FFF2-40B4-BE49-F238E27FC236}">
                <a16:creationId xmlns:a16="http://schemas.microsoft.com/office/drawing/2014/main" id="{3F98A24E-C2F0-0D57-5789-3C4C93AD4149}"/>
              </a:ext>
            </a:extLst>
          </p:cNvPr>
          <p:cNvSpPr>
            <a:spLocks noGrp="1"/>
          </p:cNvSpPr>
          <p:nvPr>
            <p:ph type="body" sz="quarter" idx="64"/>
          </p:nvPr>
        </p:nvSpPr>
        <p:spPr>
          <a:xfrm>
            <a:off x="9121094" y="4355917"/>
            <a:ext cx="180000" cy="180000"/>
          </a:xfrm>
          <a:custGeom>
            <a:avLst/>
            <a:gdLst>
              <a:gd name="connsiteX0" fmla="*/ 397660 w 403472"/>
              <a:gd name="connsiteY0" fmla="*/ 0 h 403472"/>
              <a:gd name="connsiteX1" fmla="*/ 278889 w 403472"/>
              <a:gd name="connsiteY1" fmla="*/ 200609 h 403472"/>
              <a:gd name="connsiteX2" fmla="*/ 403472 w 403472"/>
              <a:gd name="connsiteY2" fmla="*/ 397660 h 403472"/>
              <a:gd name="connsiteX3" fmla="*/ 202864 w 403472"/>
              <a:gd name="connsiteY3" fmla="*/ 278889 h 403472"/>
              <a:gd name="connsiteX4" fmla="*/ 5812 w 403472"/>
              <a:gd name="connsiteY4" fmla="*/ 403472 h 403472"/>
              <a:gd name="connsiteX5" fmla="*/ 124583 w 403472"/>
              <a:gd name="connsiteY5" fmla="*/ 202864 h 403472"/>
              <a:gd name="connsiteX6" fmla="*/ 0 w 403472"/>
              <a:gd name="connsiteY6" fmla="*/ 5812 h 403472"/>
              <a:gd name="connsiteX7" fmla="*/ 200608 w 403472"/>
              <a:gd name="connsiteY7" fmla="*/ 124584 h 40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72" h="403472">
                <a:moveTo>
                  <a:pt x="397660" y="0"/>
                </a:moveTo>
                <a:lnTo>
                  <a:pt x="278889" y="200609"/>
                </a:lnTo>
                <a:lnTo>
                  <a:pt x="403472" y="397660"/>
                </a:lnTo>
                <a:lnTo>
                  <a:pt x="202864" y="278889"/>
                </a:lnTo>
                <a:lnTo>
                  <a:pt x="5812" y="403472"/>
                </a:lnTo>
                <a:lnTo>
                  <a:pt x="124583" y="202864"/>
                </a:lnTo>
                <a:lnTo>
                  <a:pt x="0" y="5812"/>
                </a:lnTo>
                <a:lnTo>
                  <a:pt x="200608" y="1245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ID" sz="1000" dirty="0">
                <a:solidFill>
                  <a:schemeClr val="lt1">
                    <a:alpha val="0"/>
                  </a:schemeClr>
                </a:solidFill>
                <a:latin typeface="+mn-lt"/>
              </a:defRPr>
            </a:lvl1pPr>
          </a:lstStyle>
          <a:p>
            <a:pPr lvl="0" algn="ctr" defTabSz="914400"/>
            <a:endParaRPr lang="en-ID"/>
          </a:p>
        </p:txBody>
      </p:sp>
      <p:sp>
        <p:nvSpPr>
          <p:cNvPr id="72" name="Text Placeholder 29">
            <a:extLst>
              <a:ext uri="{FF2B5EF4-FFF2-40B4-BE49-F238E27FC236}">
                <a16:creationId xmlns:a16="http://schemas.microsoft.com/office/drawing/2014/main" id="{B0FF3B9D-E9A5-B5B4-FC3A-0162D33B2C93}"/>
              </a:ext>
            </a:extLst>
          </p:cNvPr>
          <p:cNvSpPr>
            <a:spLocks noGrp="1"/>
          </p:cNvSpPr>
          <p:nvPr>
            <p:ph type="body" sz="quarter" idx="65"/>
          </p:nvPr>
        </p:nvSpPr>
        <p:spPr>
          <a:xfrm>
            <a:off x="8429017" y="4852538"/>
            <a:ext cx="1545580" cy="507330"/>
          </a:xfrm>
          <a:prstGeom prst="rect">
            <a:avLst/>
          </a:prstGeom>
        </p:spPr>
        <p:txBody>
          <a:bodyPr tIns="0" bIns="0" anchor="ctr">
            <a:noAutofit/>
          </a:bodyPr>
          <a:lstStyle>
            <a:lvl1pPr marL="0" indent="0" algn="ctr">
              <a:buNone/>
              <a:defRPr sz="14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a:t>
            </a:r>
            <a:endParaRPr lang="en-ID"/>
          </a:p>
        </p:txBody>
      </p:sp>
      <p:sp>
        <p:nvSpPr>
          <p:cNvPr id="73" name="Text Placeholder 29">
            <a:extLst>
              <a:ext uri="{FF2B5EF4-FFF2-40B4-BE49-F238E27FC236}">
                <a16:creationId xmlns:a16="http://schemas.microsoft.com/office/drawing/2014/main" id="{9F4160D9-95CA-4A18-3961-7B5302D779E4}"/>
              </a:ext>
            </a:extLst>
          </p:cNvPr>
          <p:cNvSpPr>
            <a:spLocks noGrp="1"/>
          </p:cNvSpPr>
          <p:nvPr>
            <p:ph type="body" sz="quarter" idx="66"/>
          </p:nvPr>
        </p:nvSpPr>
        <p:spPr>
          <a:xfrm>
            <a:off x="8429017" y="5431869"/>
            <a:ext cx="1545580" cy="978082"/>
          </a:xfrm>
          <a:prstGeom prst="rect">
            <a:avLst/>
          </a:prstGeom>
        </p:spPr>
        <p:txBody>
          <a:bodyPr tIns="0" bIns="0">
            <a:noAutofit/>
          </a:bodyPr>
          <a:lstStyle>
            <a:lvl1pPr marL="0" indent="0" algn="ctr">
              <a:buNone/>
              <a:defRPr sz="12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75" name="Text Placeholder 29">
            <a:extLst>
              <a:ext uri="{FF2B5EF4-FFF2-40B4-BE49-F238E27FC236}">
                <a16:creationId xmlns:a16="http://schemas.microsoft.com/office/drawing/2014/main" id="{E8C5CD7A-4162-A0D6-A379-ACB0B83E20B7}"/>
              </a:ext>
            </a:extLst>
          </p:cNvPr>
          <p:cNvSpPr>
            <a:spLocks noGrp="1"/>
          </p:cNvSpPr>
          <p:nvPr>
            <p:ph type="body" sz="quarter" idx="67" hasCustomPrompt="1"/>
          </p:nvPr>
        </p:nvSpPr>
        <p:spPr>
          <a:xfrm>
            <a:off x="8692396" y="3736486"/>
            <a:ext cx="1015200" cy="550800"/>
          </a:xfrm>
          <a:prstGeom prst="rect">
            <a:avLst/>
          </a:prstGeom>
        </p:spPr>
        <p:txBody>
          <a:bodyPr tIns="0" bIns="0" anchor="ctr">
            <a:noAutofit/>
          </a:bodyPr>
          <a:lstStyle>
            <a:lvl1pPr marL="0" indent="0" algn="ctr">
              <a:buNone/>
              <a:defRPr sz="13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Text</a:t>
            </a:r>
            <a:endParaRPr lang="en-ID"/>
          </a:p>
        </p:txBody>
      </p:sp>
      <p:sp>
        <p:nvSpPr>
          <p:cNvPr id="6" name="Arc 48">
            <a:extLst>
              <a:ext uri="{FF2B5EF4-FFF2-40B4-BE49-F238E27FC236}">
                <a16:creationId xmlns:a16="http://schemas.microsoft.com/office/drawing/2014/main" id="{8EAE42D9-C822-6783-7B95-D94FF59C199B}"/>
              </a:ext>
            </a:extLst>
          </p:cNvPr>
          <p:cNvSpPr/>
          <p:nvPr userDrawn="1"/>
        </p:nvSpPr>
        <p:spPr>
          <a:xfrm flipV="1">
            <a:off x="8546091"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n-lt"/>
            </a:endParaRPr>
          </a:p>
        </p:txBody>
      </p:sp>
      <p:sp>
        <p:nvSpPr>
          <p:cNvPr id="7" name="Arc 47">
            <a:extLst>
              <a:ext uri="{FF2B5EF4-FFF2-40B4-BE49-F238E27FC236}">
                <a16:creationId xmlns:a16="http://schemas.microsoft.com/office/drawing/2014/main" id="{E47C15F9-251F-4E6A-3EFA-A96B07A463A7}"/>
              </a:ext>
            </a:extLst>
          </p:cNvPr>
          <p:cNvSpPr/>
          <p:nvPr userDrawn="1"/>
        </p:nvSpPr>
        <p:spPr>
          <a:xfrm>
            <a:off x="7238280"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n-lt"/>
            </a:endParaRPr>
          </a:p>
        </p:txBody>
      </p:sp>
      <p:sp>
        <p:nvSpPr>
          <p:cNvPr id="8" name="Arc 47">
            <a:extLst>
              <a:ext uri="{FF2B5EF4-FFF2-40B4-BE49-F238E27FC236}">
                <a16:creationId xmlns:a16="http://schemas.microsoft.com/office/drawing/2014/main" id="{90551928-F378-DB4F-DCAA-E5BC2BE03043}"/>
              </a:ext>
            </a:extLst>
          </p:cNvPr>
          <p:cNvSpPr/>
          <p:nvPr userDrawn="1"/>
        </p:nvSpPr>
        <p:spPr>
          <a:xfrm>
            <a:off x="4622658"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n-lt"/>
            </a:endParaRPr>
          </a:p>
        </p:txBody>
      </p:sp>
      <p:sp>
        <p:nvSpPr>
          <p:cNvPr id="10" name="Arc 48">
            <a:extLst>
              <a:ext uri="{FF2B5EF4-FFF2-40B4-BE49-F238E27FC236}">
                <a16:creationId xmlns:a16="http://schemas.microsoft.com/office/drawing/2014/main" id="{577B26A8-71AE-5340-97BA-8436E2C46F5B}"/>
              </a:ext>
            </a:extLst>
          </p:cNvPr>
          <p:cNvSpPr/>
          <p:nvPr userDrawn="1"/>
        </p:nvSpPr>
        <p:spPr>
          <a:xfrm flipV="1">
            <a:off x="5930469"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n-lt"/>
            </a:endParaRPr>
          </a:p>
        </p:txBody>
      </p:sp>
      <p:sp>
        <p:nvSpPr>
          <p:cNvPr id="11" name="Arc 47">
            <a:extLst>
              <a:ext uri="{FF2B5EF4-FFF2-40B4-BE49-F238E27FC236}">
                <a16:creationId xmlns:a16="http://schemas.microsoft.com/office/drawing/2014/main" id="{1A098200-6CF0-63BA-0F00-EEFAF3DCDD75}"/>
              </a:ext>
            </a:extLst>
          </p:cNvPr>
          <p:cNvSpPr/>
          <p:nvPr userDrawn="1"/>
        </p:nvSpPr>
        <p:spPr>
          <a:xfrm>
            <a:off x="2007036"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n-lt"/>
            </a:endParaRPr>
          </a:p>
        </p:txBody>
      </p:sp>
      <p:sp>
        <p:nvSpPr>
          <p:cNvPr id="12" name="Arc 48">
            <a:extLst>
              <a:ext uri="{FF2B5EF4-FFF2-40B4-BE49-F238E27FC236}">
                <a16:creationId xmlns:a16="http://schemas.microsoft.com/office/drawing/2014/main" id="{9D0D8FEF-5B51-3ACE-680E-C910303B9F85}"/>
              </a:ext>
            </a:extLst>
          </p:cNvPr>
          <p:cNvSpPr/>
          <p:nvPr userDrawn="1"/>
        </p:nvSpPr>
        <p:spPr>
          <a:xfrm flipV="1">
            <a:off x="3314847"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n-lt"/>
            </a:endParaRPr>
          </a:p>
        </p:txBody>
      </p:sp>
      <p:sp>
        <p:nvSpPr>
          <p:cNvPr id="13" name="Arc 12">
            <a:extLst>
              <a:ext uri="{FF2B5EF4-FFF2-40B4-BE49-F238E27FC236}">
                <a16:creationId xmlns:a16="http://schemas.microsoft.com/office/drawing/2014/main" id="{D2ACB575-5252-D16E-8F87-6D1C980CE7D2}"/>
              </a:ext>
            </a:extLst>
          </p:cNvPr>
          <p:cNvSpPr/>
          <p:nvPr userDrawn="1"/>
        </p:nvSpPr>
        <p:spPr>
          <a:xfrm>
            <a:off x="2007036"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n-lt"/>
            </a:endParaRPr>
          </a:p>
        </p:txBody>
      </p:sp>
      <p:sp>
        <p:nvSpPr>
          <p:cNvPr id="14" name="Arc 13">
            <a:extLst>
              <a:ext uri="{FF2B5EF4-FFF2-40B4-BE49-F238E27FC236}">
                <a16:creationId xmlns:a16="http://schemas.microsoft.com/office/drawing/2014/main" id="{48811BD6-1FE7-3CD1-EDF1-992C5B28EA43}"/>
              </a:ext>
            </a:extLst>
          </p:cNvPr>
          <p:cNvSpPr/>
          <p:nvPr userDrawn="1"/>
        </p:nvSpPr>
        <p:spPr>
          <a:xfrm flipV="1">
            <a:off x="3314847" y="3357980"/>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n-lt"/>
            </a:endParaRPr>
          </a:p>
        </p:txBody>
      </p:sp>
      <p:sp>
        <p:nvSpPr>
          <p:cNvPr id="15" name="Arc 14">
            <a:extLst>
              <a:ext uri="{FF2B5EF4-FFF2-40B4-BE49-F238E27FC236}">
                <a16:creationId xmlns:a16="http://schemas.microsoft.com/office/drawing/2014/main" id="{C9B00ED1-0810-06C6-EFE3-1AAA86963842}"/>
              </a:ext>
            </a:extLst>
          </p:cNvPr>
          <p:cNvSpPr/>
          <p:nvPr userDrawn="1"/>
        </p:nvSpPr>
        <p:spPr>
          <a:xfrm>
            <a:off x="4622658"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n-lt"/>
            </a:endParaRPr>
          </a:p>
        </p:txBody>
      </p:sp>
      <p:sp>
        <p:nvSpPr>
          <p:cNvPr id="16" name="Arc 15">
            <a:extLst>
              <a:ext uri="{FF2B5EF4-FFF2-40B4-BE49-F238E27FC236}">
                <a16:creationId xmlns:a16="http://schemas.microsoft.com/office/drawing/2014/main" id="{F80BBFDF-B7E9-578C-8E03-B6652D29AA44}"/>
              </a:ext>
            </a:extLst>
          </p:cNvPr>
          <p:cNvSpPr/>
          <p:nvPr userDrawn="1"/>
        </p:nvSpPr>
        <p:spPr>
          <a:xfrm flipV="1">
            <a:off x="5930469" y="3357980"/>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n-lt"/>
            </a:endParaRPr>
          </a:p>
        </p:txBody>
      </p:sp>
      <p:sp>
        <p:nvSpPr>
          <p:cNvPr id="17" name="Arc 16">
            <a:extLst>
              <a:ext uri="{FF2B5EF4-FFF2-40B4-BE49-F238E27FC236}">
                <a16:creationId xmlns:a16="http://schemas.microsoft.com/office/drawing/2014/main" id="{AFBFE58C-F4A7-3CCB-8F58-A05F53095710}"/>
              </a:ext>
            </a:extLst>
          </p:cNvPr>
          <p:cNvSpPr/>
          <p:nvPr userDrawn="1"/>
        </p:nvSpPr>
        <p:spPr>
          <a:xfrm>
            <a:off x="7238280"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n-lt"/>
            </a:endParaRPr>
          </a:p>
        </p:txBody>
      </p:sp>
      <p:sp>
        <p:nvSpPr>
          <p:cNvPr id="18" name="Arc 17">
            <a:extLst>
              <a:ext uri="{FF2B5EF4-FFF2-40B4-BE49-F238E27FC236}">
                <a16:creationId xmlns:a16="http://schemas.microsoft.com/office/drawing/2014/main" id="{7D657770-3995-7E9C-6892-58EEE01E3965}"/>
              </a:ext>
            </a:extLst>
          </p:cNvPr>
          <p:cNvSpPr/>
          <p:nvPr userDrawn="1"/>
        </p:nvSpPr>
        <p:spPr>
          <a:xfrm flipV="1">
            <a:off x="8546091" y="3357980"/>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n-lt"/>
            </a:endParaRPr>
          </a:p>
        </p:txBody>
      </p:sp>
    </p:spTree>
    <p:extLst>
      <p:ext uri="{BB962C8B-B14F-4D97-AF65-F5344CB8AC3E}">
        <p14:creationId xmlns:p14="http://schemas.microsoft.com/office/powerpoint/2010/main" val="4097016219"/>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3.xml"/><Relationship Id="rId18" Type="http://schemas.openxmlformats.org/officeDocument/2006/relationships/slideLayout" Target="../slideLayouts/slideLayout68.xml"/><Relationship Id="rId26" Type="http://schemas.openxmlformats.org/officeDocument/2006/relationships/slideLayout" Target="../slideLayouts/slideLayout76.xml"/><Relationship Id="rId39" Type="http://schemas.openxmlformats.org/officeDocument/2006/relationships/slideLayout" Target="../slideLayouts/slideLayout89.xml"/><Relationship Id="rId21" Type="http://schemas.openxmlformats.org/officeDocument/2006/relationships/slideLayout" Target="../slideLayouts/slideLayout71.xml"/><Relationship Id="rId34" Type="http://schemas.openxmlformats.org/officeDocument/2006/relationships/slideLayout" Target="../slideLayouts/slideLayout84.xml"/><Relationship Id="rId42" Type="http://schemas.openxmlformats.org/officeDocument/2006/relationships/slideLayout" Target="../slideLayouts/slideLayout92.xml"/><Relationship Id="rId47" Type="http://schemas.openxmlformats.org/officeDocument/2006/relationships/slideLayout" Target="../slideLayouts/slideLayout97.xml"/><Relationship Id="rId50" Type="http://schemas.openxmlformats.org/officeDocument/2006/relationships/slideLayout" Target="../slideLayouts/slideLayout100.xml"/><Relationship Id="rId55" Type="http://schemas.openxmlformats.org/officeDocument/2006/relationships/theme" Target="../theme/theme2.xml"/><Relationship Id="rId7" Type="http://schemas.openxmlformats.org/officeDocument/2006/relationships/slideLayout" Target="../slideLayouts/slideLayout57.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29" Type="http://schemas.openxmlformats.org/officeDocument/2006/relationships/slideLayout" Target="../slideLayouts/slideLayout79.xml"/><Relationship Id="rId11" Type="http://schemas.openxmlformats.org/officeDocument/2006/relationships/slideLayout" Target="../slideLayouts/slideLayout61.xml"/><Relationship Id="rId24" Type="http://schemas.openxmlformats.org/officeDocument/2006/relationships/slideLayout" Target="../slideLayouts/slideLayout74.xml"/><Relationship Id="rId32" Type="http://schemas.openxmlformats.org/officeDocument/2006/relationships/slideLayout" Target="../slideLayouts/slideLayout82.xml"/><Relationship Id="rId37" Type="http://schemas.openxmlformats.org/officeDocument/2006/relationships/slideLayout" Target="../slideLayouts/slideLayout87.xml"/><Relationship Id="rId40" Type="http://schemas.openxmlformats.org/officeDocument/2006/relationships/slideLayout" Target="../slideLayouts/slideLayout90.xml"/><Relationship Id="rId45" Type="http://schemas.openxmlformats.org/officeDocument/2006/relationships/slideLayout" Target="../slideLayouts/slideLayout95.xml"/><Relationship Id="rId53" Type="http://schemas.openxmlformats.org/officeDocument/2006/relationships/slideLayout" Target="../slideLayouts/slideLayout103.xml"/><Relationship Id="rId5" Type="http://schemas.openxmlformats.org/officeDocument/2006/relationships/slideLayout" Target="../slideLayouts/slideLayout55.xml"/><Relationship Id="rId10" Type="http://schemas.openxmlformats.org/officeDocument/2006/relationships/slideLayout" Target="../slideLayouts/slideLayout60.xml"/><Relationship Id="rId19" Type="http://schemas.openxmlformats.org/officeDocument/2006/relationships/slideLayout" Target="../slideLayouts/slideLayout69.xml"/><Relationship Id="rId31" Type="http://schemas.openxmlformats.org/officeDocument/2006/relationships/slideLayout" Target="../slideLayouts/slideLayout81.xml"/><Relationship Id="rId44" Type="http://schemas.openxmlformats.org/officeDocument/2006/relationships/slideLayout" Target="../slideLayouts/slideLayout94.xml"/><Relationship Id="rId52" Type="http://schemas.openxmlformats.org/officeDocument/2006/relationships/slideLayout" Target="../slideLayouts/slideLayout102.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 Id="rId22" Type="http://schemas.openxmlformats.org/officeDocument/2006/relationships/slideLayout" Target="../slideLayouts/slideLayout72.xml"/><Relationship Id="rId27" Type="http://schemas.openxmlformats.org/officeDocument/2006/relationships/slideLayout" Target="../slideLayouts/slideLayout77.xml"/><Relationship Id="rId30" Type="http://schemas.openxmlformats.org/officeDocument/2006/relationships/slideLayout" Target="../slideLayouts/slideLayout80.xml"/><Relationship Id="rId35" Type="http://schemas.openxmlformats.org/officeDocument/2006/relationships/slideLayout" Target="../slideLayouts/slideLayout85.xml"/><Relationship Id="rId43" Type="http://schemas.openxmlformats.org/officeDocument/2006/relationships/slideLayout" Target="../slideLayouts/slideLayout93.xml"/><Relationship Id="rId48" Type="http://schemas.openxmlformats.org/officeDocument/2006/relationships/slideLayout" Target="../slideLayouts/slideLayout98.xml"/><Relationship Id="rId56" Type="http://schemas.openxmlformats.org/officeDocument/2006/relationships/image" Target="../media/image1.jpeg"/><Relationship Id="rId8" Type="http://schemas.openxmlformats.org/officeDocument/2006/relationships/slideLayout" Target="../slideLayouts/slideLayout58.xml"/><Relationship Id="rId51" Type="http://schemas.openxmlformats.org/officeDocument/2006/relationships/slideLayout" Target="../slideLayouts/slideLayout101.xml"/><Relationship Id="rId3" Type="http://schemas.openxmlformats.org/officeDocument/2006/relationships/slideLayout" Target="../slideLayouts/slideLayout53.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5" Type="http://schemas.openxmlformats.org/officeDocument/2006/relationships/slideLayout" Target="../slideLayouts/slideLayout75.xml"/><Relationship Id="rId33" Type="http://schemas.openxmlformats.org/officeDocument/2006/relationships/slideLayout" Target="../slideLayouts/slideLayout83.xml"/><Relationship Id="rId38" Type="http://schemas.openxmlformats.org/officeDocument/2006/relationships/slideLayout" Target="../slideLayouts/slideLayout88.xml"/><Relationship Id="rId46" Type="http://schemas.openxmlformats.org/officeDocument/2006/relationships/slideLayout" Target="../slideLayouts/slideLayout96.xml"/><Relationship Id="rId20" Type="http://schemas.openxmlformats.org/officeDocument/2006/relationships/slideLayout" Target="../slideLayouts/slideLayout70.xml"/><Relationship Id="rId41" Type="http://schemas.openxmlformats.org/officeDocument/2006/relationships/slideLayout" Target="../slideLayouts/slideLayout91.xml"/><Relationship Id="rId54" Type="http://schemas.openxmlformats.org/officeDocument/2006/relationships/slideLayout" Target="../slideLayouts/slideLayout104.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5" Type="http://schemas.openxmlformats.org/officeDocument/2006/relationships/slideLayout" Target="../slideLayouts/slideLayout65.xml"/><Relationship Id="rId23" Type="http://schemas.openxmlformats.org/officeDocument/2006/relationships/slideLayout" Target="../slideLayouts/slideLayout73.xml"/><Relationship Id="rId28" Type="http://schemas.openxmlformats.org/officeDocument/2006/relationships/slideLayout" Target="../slideLayouts/slideLayout78.xml"/><Relationship Id="rId36" Type="http://schemas.openxmlformats.org/officeDocument/2006/relationships/slideLayout" Target="../slideLayouts/slideLayout86.xml"/><Relationship Id="rId49" Type="http://schemas.openxmlformats.org/officeDocument/2006/relationships/slideLayout" Target="../slideLayouts/slideLayout9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54C769-5B6E-5C22-9516-5D7BE462E3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3190F5-D493-CE67-ED1B-D761BFA699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25225E-A593-BBE5-FA35-2952DE6D56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0812C0-D4F0-C345-96B4-1E8B918506AC}" type="datetimeFigureOut">
              <a:rPr lang="en-US" smtClean="0"/>
              <a:t>6/13/2025</a:t>
            </a:fld>
            <a:endParaRPr lang="en-US"/>
          </a:p>
        </p:txBody>
      </p:sp>
      <p:sp>
        <p:nvSpPr>
          <p:cNvPr id="6" name="Slide Number Placeholder 5">
            <a:extLst>
              <a:ext uri="{FF2B5EF4-FFF2-40B4-BE49-F238E27FC236}">
                <a16:creationId xmlns:a16="http://schemas.microsoft.com/office/drawing/2014/main" id="{BB730E95-9162-1956-4897-1AA052698F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709E4-652E-524A-8D35-CF602AA44AAA}" type="slidenum">
              <a:rPr lang="en-US" smtClean="0"/>
              <a:t>‹#›</a:t>
            </a:fld>
            <a:endParaRPr lang="en-US"/>
          </a:p>
        </p:txBody>
      </p:sp>
      <p:grpSp>
        <p:nvGrpSpPr>
          <p:cNvPr id="5" name="Group 4" hidden="1">
            <a:extLst>
              <a:ext uri="{FF2B5EF4-FFF2-40B4-BE49-F238E27FC236}">
                <a16:creationId xmlns:a16="http://schemas.microsoft.com/office/drawing/2014/main" id="{92FAE72C-82F9-63EA-E047-125229D746DE}"/>
              </a:ext>
            </a:extLst>
          </p:cNvPr>
          <p:cNvGrpSpPr/>
          <p:nvPr userDrawn="1"/>
        </p:nvGrpSpPr>
        <p:grpSpPr>
          <a:xfrm>
            <a:off x="0" y="0"/>
            <a:ext cx="12192000" cy="6858000"/>
            <a:chOff x="0" y="0"/>
            <a:chExt cx="12192000" cy="6858000"/>
          </a:xfrm>
        </p:grpSpPr>
        <p:grpSp>
          <p:nvGrpSpPr>
            <p:cNvPr id="7" name="Group 6" hidden="1">
              <a:extLst>
                <a:ext uri="{FF2B5EF4-FFF2-40B4-BE49-F238E27FC236}">
                  <a16:creationId xmlns:a16="http://schemas.microsoft.com/office/drawing/2014/main" id="{2783FDA6-B880-12D1-F0DF-F65463525311}"/>
                </a:ext>
              </a:extLst>
            </p:cNvPr>
            <p:cNvGrpSpPr/>
            <p:nvPr userDrawn="1"/>
          </p:nvGrpSpPr>
          <p:grpSpPr>
            <a:xfrm>
              <a:off x="0" y="0"/>
              <a:ext cx="12192000" cy="6858000"/>
              <a:chOff x="0" y="0"/>
              <a:chExt cx="5166360" cy="6858000"/>
            </a:xfrm>
            <a:noFill/>
          </p:grpSpPr>
          <p:sp>
            <p:nvSpPr>
              <p:cNvPr id="9" name="Rectangle 8" hidden="1">
                <a:extLst>
                  <a:ext uri="{FF2B5EF4-FFF2-40B4-BE49-F238E27FC236}">
                    <a16:creationId xmlns:a16="http://schemas.microsoft.com/office/drawing/2014/main" id="{F3FB1A56-AC44-3AC8-87A5-872AC4A90ABE}"/>
                  </a:ext>
                </a:extLst>
              </p:cNvPr>
              <p:cNvSpPr/>
              <p:nvPr userDrawn="1"/>
            </p:nvSpPr>
            <p:spPr>
              <a:xfrm>
                <a:off x="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hidden="1">
                <a:extLst>
                  <a:ext uri="{FF2B5EF4-FFF2-40B4-BE49-F238E27FC236}">
                    <a16:creationId xmlns:a16="http://schemas.microsoft.com/office/drawing/2014/main" id="{6E2D1C13-7C92-62FB-45D9-9953EC36A6AD}"/>
                  </a:ext>
                </a:extLst>
              </p:cNvPr>
              <p:cNvSpPr/>
              <p:nvPr userDrawn="1"/>
            </p:nvSpPr>
            <p:spPr>
              <a:xfrm>
                <a:off x="86106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hidden="1">
                <a:extLst>
                  <a:ext uri="{FF2B5EF4-FFF2-40B4-BE49-F238E27FC236}">
                    <a16:creationId xmlns:a16="http://schemas.microsoft.com/office/drawing/2014/main" id="{604F73FA-93CA-86AA-4012-1C081C51CA92}"/>
                  </a:ext>
                </a:extLst>
              </p:cNvPr>
              <p:cNvSpPr/>
              <p:nvPr userDrawn="1"/>
            </p:nvSpPr>
            <p:spPr>
              <a:xfrm>
                <a:off x="172212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hidden="1">
                <a:extLst>
                  <a:ext uri="{FF2B5EF4-FFF2-40B4-BE49-F238E27FC236}">
                    <a16:creationId xmlns:a16="http://schemas.microsoft.com/office/drawing/2014/main" id="{E11C4BE9-3395-6EBF-1736-876AE6CA5899}"/>
                  </a:ext>
                </a:extLst>
              </p:cNvPr>
              <p:cNvSpPr/>
              <p:nvPr userDrawn="1"/>
            </p:nvSpPr>
            <p:spPr>
              <a:xfrm>
                <a:off x="258318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hidden="1">
                <a:extLst>
                  <a:ext uri="{FF2B5EF4-FFF2-40B4-BE49-F238E27FC236}">
                    <a16:creationId xmlns:a16="http://schemas.microsoft.com/office/drawing/2014/main" id="{A7429E2A-937D-ABD5-C743-BA1A6F11C542}"/>
                  </a:ext>
                </a:extLst>
              </p:cNvPr>
              <p:cNvSpPr/>
              <p:nvPr userDrawn="1"/>
            </p:nvSpPr>
            <p:spPr>
              <a:xfrm>
                <a:off x="344424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hidden="1">
                <a:extLst>
                  <a:ext uri="{FF2B5EF4-FFF2-40B4-BE49-F238E27FC236}">
                    <a16:creationId xmlns:a16="http://schemas.microsoft.com/office/drawing/2014/main" id="{F814B45D-6D67-5DE1-FAC9-ADD01AD86BA5}"/>
                  </a:ext>
                </a:extLst>
              </p:cNvPr>
              <p:cNvSpPr/>
              <p:nvPr userDrawn="1"/>
            </p:nvSpPr>
            <p:spPr>
              <a:xfrm>
                <a:off x="430530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5" name="Frame 7" hidden="1">
              <a:extLst>
                <a:ext uri="{FF2B5EF4-FFF2-40B4-BE49-F238E27FC236}">
                  <a16:creationId xmlns:a16="http://schemas.microsoft.com/office/drawing/2014/main" id="{1DC1DDE1-81D0-FC9A-3287-7D3238A124C9}"/>
                </a:ext>
              </a:extLst>
            </p:cNvPr>
            <p:cNvSpPr/>
            <p:nvPr userDrawn="1"/>
          </p:nvSpPr>
          <p:spPr>
            <a:xfrm>
              <a:off x="0" y="0"/>
              <a:ext cx="12192000" cy="6858000"/>
            </a:xfrm>
            <a:prstGeom prst="frame">
              <a:avLst>
                <a:gd name="adj1" fmla="val 861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pic>
        <p:nvPicPr>
          <p:cNvPr id="8" name="Picture 7">
            <a:extLst>
              <a:ext uri="{FF2B5EF4-FFF2-40B4-BE49-F238E27FC236}">
                <a16:creationId xmlns:a16="http://schemas.microsoft.com/office/drawing/2014/main" id="{68E88FD4-43FA-F80D-DA99-3B57A0B99735}"/>
              </a:ext>
            </a:extLst>
          </p:cNvPr>
          <p:cNvPicPr>
            <a:picLocks noChangeAspect="1"/>
          </p:cNvPicPr>
          <p:nvPr userDrawn="1"/>
        </p:nvPicPr>
        <p:blipFill>
          <a:blip r:embed="rId52">
            <a:extLst>
              <a:ext uri="{28A0092B-C50C-407E-A947-70E740481C1C}">
                <a14:useLocalDpi xmlns:a14="http://schemas.microsoft.com/office/drawing/2010/main" val="0"/>
              </a:ext>
            </a:extLst>
          </a:blip>
          <a:stretch>
            <a:fillRect/>
          </a:stretch>
        </p:blipFill>
        <p:spPr>
          <a:xfrm>
            <a:off x="8870201" y="6377199"/>
            <a:ext cx="2543175" cy="457200"/>
          </a:xfrm>
          <a:prstGeom prst="rect">
            <a:avLst/>
          </a:prstGeom>
        </p:spPr>
      </p:pic>
    </p:spTree>
    <p:extLst>
      <p:ext uri="{BB962C8B-B14F-4D97-AF65-F5344CB8AC3E}">
        <p14:creationId xmlns:p14="http://schemas.microsoft.com/office/powerpoint/2010/main" val="1679508059"/>
      </p:ext>
    </p:extLst>
  </p:cSld>
  <p:clrMap bg1="lt1" tx1="dk1" bg2="lt2" tx2="dk2" accent1="accent1" accent2="accent2" accent3="accent3" accent4="accent4" accent5="accent5" accent6="accent6" hlink="hlink" folHlink="folHlink"/>
  <p:sldLayoutIdLst>
    <p:sldLayoutId id="2147483743" r:id="rId1"/>
    <p:sldLayoutId id="2147483731" r:id="rId2"/>
    <p:sldLayoutId id="2147483734" r:id="rId3"/>
    <p:sldLayoutId id="2147483681" r:id="rId4"/>
    <p:sldLayoutId id="2147483739" r:id="rId5"/>
    <p:sldLayoutId id="2147483735" r:id="rId6"/>
    <p:sldLayoutId id="2147483756" r:id="rId7"/>
    <p:sldLayoutId id="2147483722" r:id="rId8"/>
    <p:sldLayoutId id="2147483733" r:id="rId9"/>
    <p:sldLayoutId id="2147483736" r:id="rId10"/>
    <p:sldLayoutId id="2147483737" r:id="rId11"/>
    <p:sldLayoutId id="2147483759" r:id="rId12"/>
    <p:sldLayoutId id="2147483760" r:id="rId13"/>
    <p:sldLayoutId id="2147483758" r:id="rId14"/>
    <p:sldLayoutId id="2147483738" r:id="rId15"/>
    <p:sldLayoutId id="2147483740" r:id="rId16"/>
    <p:sldLayoutId id="2147483741" r:id="rId17"/>
    <p:sldLayoutId id="2147483742" r:id="rId18"/>
    <p:sldLayoutId id="2147483763" r:id="rId19"/>
    <p:sldLayoutId id="2147483764" r:id="rId20"/>
    <p:sldLayoutId id="2147483750" r:id="rId21"/>
    <p:sldLayoutId id="2147483717" r:id="rId22"/>
    <p:sldLayoutId id="2147483753" r:id="rId23"/>
    <p:sldLayoutId id="2147483718" r:id="rId24"/>
    <p:sldLayoutId id="2147483672" r:id="rId25"/>
    <p:sldLayoutId id="2147483745" r:id="rId26"/>
    <p:sldLayoutId id="2147483727" r:id="rId27"/>
    <p:sldLayoutId id="2147483746" r:id="rId28"/>
    <p:sldLayoutId id="2147483744" r:id="rId29"/>
    <p:sldLayoutId id="2147483724" r:id="rId30"/>
    <p:sldLayoutId id="2147483747" r:id="rId31"/>
    <p:sldLayoutId id="2147483732" r:id="rId32"/>
    <p:sldLayoutId id="2147483719" r:id="rId33"/>
    <p:sldLayoutId id="2147483761" r:id="rId34"/>
    <p:sldLayoutId id="2147483752" r:id="rId35"/>
    <p:sldLayoutId id="2147483762" r:id="rId36"/>
    <p:sldLayoutId id="2147483680" r:id="rId37"/>
    <p:sldLayoutId id="2147483728" r:id="rId38"/>
    <p:sldLayoutId id="2147483757" r:id="rId39"/>
    <p:sldLayoutId id="2147483729" r:id="rId40"/>
    <p:sldLayoutId id="2147483749" r:id="rId41"/>
    <p:sldLayoutId id="2147483754" r:id="rId42"/>
    <p:sldLayoutId id="2147483755" r:id="rId43"/>
    <p:sldLayoutId id="2147483723" r:id="rId44"/>
    <p:sldLayoutId id="2147483725" r:id="rId45"/>
    <p:sldLayoutId id="2147483726" r:id="rId46"/>
    <p:sldLayoutId id="2147483730" r:id="rId47"/>
    <p:sldLayoutId id="2147483748" r:id="rId48"/>
    <p:sldLayoutId id="2147483751" r:id="rId49"/>
    <p:sldLayoutId id="2147483720" r:id="rId50"/>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Poppins" pitchFamily="2" charset="77"/>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403" userDrawn="1">
          <p15:clr>
            <a:srgbClr val="F26B43"/>
          </p15:clr>
        </p15:guide>
        <p15:guide id="4" pos="7310" userDrawn="1">
          <p15:clr>
            <a:srgbClr val="F26B43"/>
          </p15:clr>
        </p15:guide>
        <p15:guide id="5" pos="370" userDrawn="1">
          <p15:clr>
            <a:srgbClr val="F26B43"/>
          </p15:clr>
        </p15:guide>
        <p15:guide id="6" pos="5110" userDrawn="1">
          <p15:clr>
            <a:srgbClr val="F26B43"/>
          </p15:clr>
        </p15:guide>
        <p15:guide id="7" pos="2570" userDrawn="1">
          <p15:clr>
            <a:srgbClr val="F26B43"/>
          </p15:clr>
        </p15:guide>
        <p15:guide id="8" pos="1277" userDrawn="1">
          <p15:clr>
            <a:srgbClr val="F26B43"/>
          </p15:clr>
        </p15:guide>
        <p15:guide id="9" orient="horz" pos="368" userDrawn="1">
          <p15:clr>
            <a:srgbClr val="F26B43"/>
          </p15:clr>
        </p15:guide>
        <p15:guide id="10" orient="horz" pos="395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B466402-58C4-7A99-9CF9-9F9615E11EED}"/>
              </a:ext>
            </a:extLst>
          </p:cNvPr>
          <p:cNvSpPr>
            <a:spLocks noGrp="1"/>
          </p:cNvSpPr>
          <p:nvPr>
            <p:ph type="ftr" sz="quarter" idx="3"/>
          </p:nvPr>
        </p:nvSpPr>
        <p:spPr>
          <a:xfrm>
            <a:off x="11232092" y="584200"/>
            <a:ext cx="959908" cy="5651500"/>
          </a:xfrm>
          <a:prstGeom prst="rect">
            <a:avLst/>
          </a:prstGeom>
        </p:spPr>
        <p:txBody>
          <a:bodyPr vert="vert" lIns="91440" tIns="45720" rIns="91440" bIns="45720" rtlCol="0" anchor="ctr"/>
          <a:lstStyle>
            <a:lvl1pPr algn="l">
              <a:defRPr sz="1200">
                <a:solidFill>
                  <a:schemeClr val="accent1"/>
                </a:solidFill>
                <a:latin typeface="Montserrat SemiBold" pitchFamily="2" charset="0"/>
              </a:defRPr>
            </a:lvl1pPr>
          </a:lstStyle>
          <a:p>
            <a:r>
              <a:rPr lang="en-US"/>
              <a:t>PRESENTATION TITLE</a:t>
            </a:r>
            <a:endParaRPr lang="en-ID"/>
          </a:p>
        </p:txBody>
      </p:sp>
      <p:sp>
        <p:nvSpPr>
          <p:cNvPr id="6" name="Slide Number Placeholder 5">
            <a:extLst>
              <a:ext uri="{FF2B5EF4-FFF2-40B4-BE49-F238E27FC236}">
                <a16:creationId xmlns:a16="http://schemas.microsoft.com/office/drawing/2014/main" id="{9F3A151A-46CB-1090-446C-0EDAEF296B59}"/>
              </a:ext>
            </a:extLst>
          </p:cNvPr>
          <p:cNvSpPr>
            <a:spLocks noGrp="1"/>
          </p:cNvSpPr>
          <p:nvPr>
            <p:ph type="sldNum" sz="quarter" idx="4"/>
          </p:nvPr>
        </p:nvSpPr>
        <p:spPr>
          <a:xfrm>
            <a:off x="11209338" y="6409951"/>
            <a:ext cx="982662" cy="273799"/>
          </a:xfrm>
          <a:prstGeom prst="rect">
            <a:avLst/>
          </a:prstGeom>
        </p:spPr>
        <p:txBody>
          <a:bodyPr vert="horz" lIns="91440" tIns="45720" rIns="91440" bIns="45720" rtlCol="0" anchor="b"/>
          <a:lstStyle>
            <a:lvl1pPr algn="ctr">
              <a:defRPr sz="1200">
                <a:solidFill>
                  <a:schemeClr val="accent1"/>
                </a:solidFill>
                <a:latin typeface="Montserrat SemiBold" pitchFamily="2" charset="0"/>
              </a:defRPr>
            </a:lvl1pPr>
          </a:lstStyle>
          <a:p>
            <a:fld id="{5E0C3BBE-9543-48E5-A6E1-C646F9A01966}" type="slidenum">
              <a:rPr lang="en-ID" smtClean="0"/>
              <a:pPr/>
              <a:t>‹#›</a:t>
            </a:fld>
            <a:endParaRPr lang="en-ID"/>
          </a:p>
        </p:txBody>
      </p:sp>
      <p:cxnSp>
        <p:nvCxnSpPr>
          <p:cNvPr id="7" name="Straight Connector 6">
            <a:extLst>
              <a:ext uri="{FF2B5EF4-FFF2-40B4-BE49-F238E27FC236}">
                <a16:creationId xmlns:a16="http://schemas.microsoft.com/office/drawing/2014/main" id="{609F8BE7-C823-87FE-B60E-23984E5B08AD}"/>
              </a:ext>
            </a:extLst>
          </p:cNvPr>
          <p:cNvCxnSpPr>
            <a:cxnSpLocks/>
          </p:cNvCxnSpPr>
          <p:nvPr userDrawn="1"/>
        </p:nvCxnSpPr>
        <p:spPr>
          <a:xfrm>
            <a:off x="11232092" y="584200"/>
            <a:ext cx="0" cy="56515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itle Placeholder 7">
            <a:extLst>
              <a:ext uri="{FF2B5EF4-FFF2-40B4-BE49-F238E27FC236}">
                <a16:creationId xmlns:a16="http://schemas.microsoft.com/office/drawing/2014/main" id="{E8FF3198-2DCB-4FEF-C479-8E76289E1955}"/>
              </a:ext>
            </a:extLst>
          </p:cNvPr>
          <p:cNvSpPr>
            <a:spLocks noGrp="1"/>
          </p:cNvSpPr>
          <p:nvPr>
            <p:ph type="title"/>
          </p:nvPr>
        </p:nvSpPr>
        <p:spPr>
          <a:xfrm>
            <a:off x="660400" y="584200"/>
            <a:ext cx="10398125" cy="1107017"/>
          </a:xfrm>
          <a:prstGeom prst="rect">
            <a:avLst/>
          </a:prstGeom>
        </p:spPr>
        <p:txBody>
          <a:bodyPr vert="horz" lIns="91440" tIns="45720" rIns="91440" bIns="45720" rtlCol="0" anchor="ctr">
            <a:noAutofit/>
          </a:bodyPr>
          <a:lstStyle/>
          <a:p>
            <a:r>
              <a:rPr lang="en-US"/>
              <a:t>Click to edit Master title style</a:t>
            </a:r>
            <a:endParaRPr lang="en-ID"/>
          </a:p>
        </p:txBody>
      </p:sp>
      <p:sp>
        <p:nvSpPr>
          <p:cNvPr id="9" name="Text Placeholder 8">
            <a:extLst>
              <a:ext uri="{FF2B5EF4-FFF2-40B4-BE49-F238E27FC236}">
                <a16:creationId xmlns:a16="http://schemas.microsoft.com/office/drawing/2014/main" id="{5E489BE9-192C-49E8-B1F1-91EF667E3ACB}"/>
              </a:ext>
            </a:extLst>
          </p:cNvPr>
          <p:cNvSpPr>
            <a:spLocks noGrp="1"/>
          </p:cNvSpPr>
          <p:nvPr>
            <p:ph type="body" idx="1"/>
          </p:nvPr>
        </p:nvSpPr>
        <p:spPr>
          <a:xfrm>
            <a:off x="660400" y="1825625"/>
            <a:ext cx="10398125" cy="4410075"/>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grpSp>
        <p:nvGrpSpPr>
          <p:cNvPr id="16" name="Group 15" hidden="1">
            <a:extLst>
              <a:ext uri="{FF2B5EF4-FFF2-40B4-BE49-F238E27FC236}">
                <a16:creationId xmlns:a16="http://schemas.microsoft.com/office/drawing/2014/main" id="{9CBE7AA2-3D9C-E4A5-8EC5-AE78D1FAF192}"/>
              </a:ext>
            </a:extLst>
          </p:cNvPr>
          <p:cNvGrpSpPr/>
          <p:nvPr userDrawn="1"/>
        </p:nvGrpSpPr>
        <p:grpSpPr>
          <a:xfrm>
            <a:off x="0" y="0"/>
            <a:ext cx="12192000" cy="6858000"/>
            <a:chOff x="0" y="0"/>
            <a:chExt cx="12192000" cy="6858000"/>
          </a:xfrm>
        </p:grpSpPr>
        <p:grpSp>
          <p:nvGrpSpPr>
            <p:cNvPr id="17" name="Group 16">
              <a:extLst>
                <a:ext uri="{FF2B5EF4-FFF2-40B4-BE49-F238E27FC236}">
                  <a16:creationId xmlns:a16="http://schemas.microsoft.com/office/drawing/2014/main" id="{DC1AF556-CC80-A678-A2D5-5C8C86BAAE45}"/>
                </a:ext>
              </a:extLst>
            </p:cNvPr>
            <p:cNvGrpSpPr/>
            <p:nvPr userDrawn="1"/>
          </p:nvGrpSpPr>
          <p:grpSpPr>
            <a:xfrm>
              <a:off x="0" y="0"/>
              <a:ext cx="12192000" cy="6858000"/>
              <a:chOff x="0" y="0"/>
              <a:chExt cx="5166360" cy="6858000"/>
            </a:xfrm>
            <a:noFill/>
          </p:grpSpPr>
          <p:sp>
            <p:nvSpPr>
              <p:cNvPr id="19" name="Rectangle 18">
                <a:extLst>
                  <a:ext uri="{FF2B5EF4-FFF2-40B4-BE49-F238E27FC236}">
                    <a16:creationId xmlns:a16="http://schemas.microsoft.com/office/drawing/2014/main" id="{F152FD21-286B-1EF4-488B-A51A1DBD5450}"/>
                  </a:ext>
                </a:extLst>
              </p:cNvPr>
              <p:cNvSpPr/>
              <p:nvPr userDrawn="1"/>
            </p:nvSpPr>
            <p:spPr>
              <a:xfrm>
                <a:off x="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8BF54D69-F9E7-0DE6-C3A7-60EE2CD7A944}"/>
                  </a:ext>
                </a:extLst>
              </p:cNvPr>
              <p:cNvSpPr/>
              <p:nvPr userDrawn="1"/>
            </p:nvSpPr>
            <p:spPr>
              <a:xfrm>
                <a:off x="86106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6B753A8C-3034-646A-9496-4E86765F30FA}"/>
                  </a:ext>
                </a:extLst>
              </p:cNvPr>
              <p:cNvSpPr/>
              <p:nvPr userDrawn="1"/>
            </p:nvSpPr>
            <p:spPr>
              <a:xfrm>
                <a:off x="172212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F5A778D6-81DE-8B52-4635-AF9B44897873}"/>
                  </a:ext>
                </a:extLst>
              </p:cNvPr>
              <p:cNvSpPr/>
              <p:nvPr userDrawn="1"/>
            </p:nvSpPr>
            <p:spPr>
              <a:xfrm>
                <a:off x="258318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6FD8563E-664B-9D68-5E75-8203C4796A0B}"/>
                  </a:ext>
                </a:extLst>
              </p:cNvPr>
              <p:cNvSpPr/>
              <p:nvPr userDrawn="1"/>
            </p:nvSpPr>
            <p:spPr>
              <a:xfrm>
                <a:off x="344424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42D21107-5BDC-FC32-29DD-C1E608644F37}"/>
                  </a:ext>
                </a:extLst>
              </p:cNvPr>
              <p:cNvSpPr/>
              <p:nvPr userDrawn="1"/>
            </p:nvSpPr>
            <p:spPr>
              <a:xfrm>
                <a:off x="430530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8" name="Frame 17">
              <a:extLst>
                <a:ext uri="{FF2B5EF4-FFF2-40B4-BE49-F238E27FC236}">
                  <a16:creationId xmlns:a16="http://schemas.microsoft.com/office/drawing/2014/main" id="{82A4C640-D8FF-346F-1885-79B3B285F1FF}"/>
                </a:ext>
              </a:extLst>
            </p:cNvPr>
            <p:cNvSpPr/>
            <p:nvPr userDrawn="1"/>
          </p:nvSpPr>
          <p:spPr>
            <a:xfrm>
              <a:off x="0" y="0"/>
              <a:ext cx="12192000" cy="6858000"/>
            </a:xfrm>
            <a:prstGeom prst="frame">
              <a:avLst>
                <a:gd name="adj1" fmla="val 861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pic>
        <p:nvPicPr>
          <p:cNvPr id="2" name="Picture 7">
            <a:extLst>
              <a:ext uri="{FF2B5EF4-FFF2-40B4-BE49-F238E27FC236}">
                <a16:creationId xmlns:a16="http://schemas.microsoft.com/office/drawing/2014/main" id="{68E88FD4-43FA-F80D-DA99-3B57A0B99735}"/>
              </a:ext>
            </a:extLst>
          </p:cNvPr>
          <p:cNvPicPr>
            <a:picLocks noChangeAspect="1"/>
          </p:cNvPicPr>
          <p:nvPr userDrawn="1"/>
        </p:nvPicPr>
        <p:blipFill>
          <a:blip r:embed="rId56">
            <a:extLst>
              <a:ext uri="{28A0092B-C50C-407E-A947-70E740481C1C}">
                <a14:useLocalDpi xmlns:a14="http://schemas.microsoft.com/office/drawing/2010/main" val="0"/>
              </a:ext>
            </a:extLst>
          </a:blip>
          <a:stretch>
            <a:fillRect/>
          </a:stretch>
        </p:blipFill>
        <p:spPr>
          <a:xfrm>
            <a:off x="8870201" y="6377199"/>
            <a:ext cx="2543175" cy="457200"/>
          </a:xfrm>
          <a:prstGeom prst="rect">
            <a:avLst/>
          </a:prstGeom>
        </p:spPr>
      </p:pic>
    </p:spTree>
    <p:extLst>
      <p:ext uri="{BB962C8B-B14F-4D97-AF65-F5344CB8AC3E}">
        <p14:creationId xmlns:p14="http://schemas.microsoft.com/office/powerpoint/2010/main" val="3196447035"/>
      </p:ext>
    </p:extLst>
  </p:cSld>
  <p:clrMap bg1="lt1" tx1="dk1" bg2="lt2" tx2="dk2" accent1="accent1" accent2="accent2" accent3="accent3" accent4="accent4" accent5="accent5" accent6="accent6" hlink="hlink" folHlink="folHlink"/>
  <p:sldLayoutIdLst>
    <p:sldLayoutId id="2147483661" r:id="rId1"/>
    <p:sldLayoutId id="2147483698" r:id="rId2"/>
    <p:sldLayoutId id="2147483699" r:id="rId3"/>
    <p:sldLayoutId id="2147483675" r:id="rId4"/>
    <p:sldLayoutId id="2147483700" r:id="rId5"/>
    <p:sldLayoutId id="2147483701" r:id="rId6"/>
    <p:sldLayoutId id="2147483676" r:id="rId7"/>
    <p:sldLayoutId id="2147483693" r:id="rId8"/>
    <p:sldLayoutId id="2147483686" r:id="rId9"/>
    <p:sldLayoutId id="2147483702" r:id="rId10"/>
    <p:sldLayoutId id="2147483703" r:id="rId11"/>
    <p:sldLayoutId id="2147483692" r:id="rId12"/>
    <p:sldLayoutId id="2147483691" r:id="rId13"/>
    <p:sldLayoutId id="2147483690" r:id="rId14"/>
    <p:sldLayoutId id="2147483704" r:id="rId15"/>
    <p:sldLayoutId id="2147483705" r:id="rId16"/>
    <p:sldLayoutId id="2147483707" r:id="rId17"/>
    <p:sldLayoutId id="2147483708" r:id="rId18"/>
    <p:sldLayoutId id="2147483709" r:id="rId19"/>
    <p:sldLayoutId id="2147483710" r:id="rId20"/>
    <p:sldLayoutId id="2147483706" r:id="rId21"/>
    <p:sldLayoutId id="2147483711" r:id="rId22"/>
    <p:sldLayoutId id="2147483712" r:id="rId23"/>
    <p:sldLayoutId id="2147483713" r:id="rId24"/>
    <p:sldLayoutId id="2147483662" r:id="rId25"/>
    <p:sldLayoutId id="2147483663" r:id="rId26"/>
    <p:sldLayoutId id="2147483664" r:id="rId27"/>
    <p:sldLayoutId id="2147483665" r:id="rId28"/>
    <p:sldLayoutId id="2147483668" r:id="rId29"/>
    <p:sldLayoutId id="2147483669" r:id="rId30"/>
    <p:sldLayoutId id="2147483666" r:id="rId31"/>
    <p:sldLayoutId id="2147483667" r:id="rId32"/>
    <p:sldLayoutId id="2147483670" r:id="rId33"/>
    <p:sldLayoutId id="2147483687" r:id="rId34"/>
    <p:sldLayoutId id="2147483716" r:id="rId35"/>
    <p:sldLayoutId id="2147483671" r:id="rId36"/>
    <p:sldLayoutId id="2147483679" r:id="rId37"/>
    <p:sldLayoutId id="2147483673" r:id="rId38"/>
    <p:sldLayoutId id="2147483674" r:id="rId39"/>
    <p:sldLayoutId id="2147483688" r:id="rId40"/>
    <p:sldLayoutId id="2147483689" r:id="rId41"/>
    <p:sldLayoutId id="2147483682" r:id="rId42"/>
    <p:sldLayoutId id="2147483683" r:id="rId43"/>
    <p:sldLayoutId id="2147483684" r:id="rId44"/>
    <p:sldLayoutId id="2147483685" r:id="rId45"/>
    <p:sldLayoutId id="2147483694" r:id="rId46"/>
    <p:sldLayoutId id="2147483695" r:id="rId47"/>
    <p:sldLayoutId id="2147483696" r:id="rId48"/>
    <p:sldLayoutId id="2147483697" r:id="rId49"/>
    <p:sldLayoutId id="2147483677" r:id="rId50"/>
    <p:sldLayoutId id="2147483678" r:id="rId51"/>
    <p:sldLayoutId id="2147483714" r:id="rId52"/>
    <p:sldLayoutId id="2147483715" r:id="rId53"/>
    <p:sldLayoutId id="2147483765" r:id="rId54"/>
  </p:sldLayoutIdLst>
  <p:hf hdr="0" dt="0"/>
  <p:txStyles>
    <p:titleStyle>
      <a:lvl1pPr algn="l" defTabSz="91444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46" rtl="0" eaLnBrk="1" latinLnBrk="0" hangingPunct="1">
        <a:lnSpc>
          <a:spcPct val="100000"/>
        </a:lnSpc>
        <a:spcBef>
          <a:spcPts val="0"/>
        </a:spcBef>
        <a:buFont typeface="Arial" panose="020B0604020202020204" pitchFamily="34" charset="0"/>
        <a:buNone/>
        <a:defRPr sz="1400" b="1" kern="1200">
          <a:solidFill>
            <a:schemeClr val="tx1"/>
          </a:solidFill>
          <a:latin typeface="+mn-lt"/>
          <a:ea typeface="+mn-ea"/>
          <a:cs typeface="+mn-cs"/>
        </a:defRPr>
      </a:lvl1pPr>
      <a:lvl2pPr marL="457223" indent="0" algn="l" defTabSz="914446" rtl="0" eaLnBrk="1" latinLnBrk="0" hangingPunct="1">
        <a:lnSpc>
          <a:spcPct val="100000"/>
        </a:lnSpc>
        <a:spcBef>
          <a:spcPts val="0"/>
        </a:spcBef>
        <a:buFont typeface="Arial" panose="020B0604020202020204" pitchFamily="34" charset="0"/>
        <a:buNone/>
        <a:defRPr sz="933" kern="1200">
          <a:solidFill>
            <a:schemeClr val="tx1"/>
          </a:solidFill>
          <a:latin typeface="+mn-lt"/>
          <a:ea typeface="+mn-ea"/>
          <a:cs typeface="+mn-cs"/>
        </a:defRPr>
      </a:lvl2pPr>
      <a:lvl3pPr marL="914446" indent="0" algn="l" defTabSz="914446" rtl="0" eaLnBrk="1" latinLnBrk="0" hangingPunct="1">
        <a:lnSpc>
          <a:spcPct val="100000"/>
        </a:lnSpc>
        <a:spcBef>
          <a:spcPts val="0"/>
        </a:spcBef>
        <a:buFont typeface="Arial" panose="020B0604020202020204" pitchFamily="34" charset="0"/>
        <a:buNone/>
        <a:defRPr sz="933" kern="1200">
          <a:solidFill>
            <a:schemeClr val="tx1"/>
          </a:solidFill>
          <a:latin typeface="+mn-lt"/>
          <a:ea typeface="+mn-ea"/>
          <a:cs typeface="+mn-cs"/>
        </a:defRPr>
      </a:lvl3pPr>
      <a:lvl4pPr marL="1371669" indent="0" algn="l" defTabSz="914446" rtl="0" eaLnBrk="1" latinLnBrk="0" hangingPunct="1">
        <a:lnSpc>
          <a:spcPct val="100000"/>
        </a:lnSpc>
        <a:spcBef>
          <a:spcPts val="0"/>
        </a:spcBef>
        <a:buFont typeface="Arial" panose="020B0604020202020204" pitchFamily="34" charset="0"/>
        <a:buNone/>
        <a:defRPr sz="933" kern="1200">
          <a:solidFill>
            <a:schemeClr val="tx1"/>
          </a:solidFill>
          <a:latin typeface="+mn-lt"/>
          <a:ea typeface="+mn-ea"/>
          <a:cs typeface="+mn-cs"/>
        </a:defRPr>
      </a:lvl4pPr>
      <a:lvl5pPr marL="1828891" indent="0" algn="l" defTabSz="914446" rtl="0" eaLnBrk="1" latinLnBrk="0" hangingPunct="1">
        <a:lnSpc>
          <a:spcPct val="100000"/>
        </a:lnSpc>
        <a:spcBef>
          <a:spcPts val="0"/>
        </a:spcBef>
        <a:buFont typeface="Arial" panose="020B0604020202020204" pitchFamily="34" charset="0"/>
        <a:buNone/>
        <a:defRPr sz="933"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061" userDrawn="1">
          <p15:clr>
            <a:srgbClr val="F26B43"/>
          </p15:clr>
        </p15:guide>
        <p15:guide id="3" orient="horz" pos="368" userDrawn="1">
          <p15:clr>
            <a:srgbClr val="F26B43"/>
          </p15:clr>
        </p15:guide>
        <p15:guide id="5" orient="horz" pos="3928" userDrawn="1">
          <p15:clr>
            <a:srgbClr val="F26B43"/>
          </p15:clr>
        </p15:guide>
        <p15:guide id="6" orient="horz" pos="2160" userDrawn="1">
          <p15:clr>
            <a:srgbClr val="F26B43"/>
          </p15:clr>
        </p15:guide>
        <p15:guide id="7" pos="1277" userDrawn="1">
          <p15:clr>
            <a:srgbClr val="F26B43"/>
          </p15:clr>
        </p15:guide>
        <p15:guide id="8" pos="2570" userDrawn="1">
          <p15:clr>
            <a:srgbClr val="F26B43"/>
          </p15:clr>
        </p15:guide>
        <p15:guide id="9" pos="3840" userDrawn="1">
          <p15:clr>
            <a:srgbClr val="F26B43"/>
          </p15:clr>
        </p15:guide>
        <p15:guide id="10" pos="5110" userDrawn="1">
          <p15:clr>
            <a:srgbClr val="F26B43"/>
          </p15:clr>
        </p15:guide>
        <p15:guide id="11" pos="6403" userDrawn="1">
          <p15:clr>
            <a:srgbClr val="F26B43"/>
          </p15:clr>
        </p15:guide>
        <p15:guide id="12" pos="697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04.xml"/><Relationship Id="rId4" Type="http://schemas.openxmlformats.org/officeDocument/2006/relationships/image" Target="../media/image14.sv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4.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9.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8.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78.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FDCE45-5278-047C-961D-220F5B75B505}"/>
              </a:ext>
            </a:extLst>
          </p:cNvPr>
          <p:cNvSpPr>
            <a:spLocks noGrp="1"/>
          </p:cNvSpPr>
          <p:nvPr>
            <p:ph type="body" sz="quarter" idx="14"/>
          </p:nvPr>
        </p:nvSpPr>
        <p:spPr>
          <a:xfrm>
            <a:off x="424426" y="4930660"/>
            <a:ext cx="5088596" cy="1753090"/>
          </a:xfrm>
        </p:spPr>
        <p:txBody>
          <a:bodyPr vert="horz" lIns="91440" tIns="45720" rIns="91440" bIns="45720" rtlCol="0" anchor="t">
            <a:noAutofit/>
          </a:bodyPr>
          <a:lstStyle/>
          <a:p>
            <a:r>
              <a:rPr lang="en-US" dirty="0"/>
              <a:t>NAME: Darshan
DATE: June 2025</a:t>
            </a:r>
          </a:p>
        </p:txBody>
      </p:sp>
      <p:sp>
        <p:nvSpPr>
          <p:cNvPr id="4" name="Title 3">
            <a:extLst>
              <a:ext uri="{FF2B5EF4-FFF2-40B4-BE49-F238E27FC236}">
                <a16:creationId xmlns:a16="http://schemas.microsoft.com/office/drawing/2014/main" id="{EF7BA9FA-296B-42CE-675E-9F0F00C28951}"/>
              </a:ext>
            </a:extLst>
          </p:cNvPr>
          <p:cNvSpPr>
            <a:spLocks noGrp="1"/>
          </p:cNvSpPr>
          <p:nvPr>
            <p:ph type="ctrTitle"/>
          </p:nvPr>
        </p:nvSpPr>
        <p:spPr>
          <a:xfrm>
            <a:off x="424426" y="486509"/>
            <a:ext cx="5088596" cy="3777761"/>
          </a:xfrm>
        </p:spPr>
        <p:txBody>
          <a:bodyPr/>
          <a:lstStyle/>
          <a:p>
            <a:r>
              <a:rPr lang="en-US" dirty="0"/>
              <a:t>Customer Purchase Analysis</a:t>
            </a:r>
          </a:p>
        </p:txBody>
      </p:sp>
      <p:sp>
        <p:nvSpPr>
          <p:cNvPr id="5" name="Footer Placeholder 4">
            <a:extLst>
              <a:ext uri="{FF2B5EF4-FFF2-40B4-BE49-F238E27FC236}">
                <a16:creationId xmlns:a16="http://schemas.microsoft.com/office/drawing/2014/main" id="{4AAE354B-C52C-D98D-738F-18FC44C918C1}"/>
              </a:ext>
            </a:extLst>
          </p:cNvPr>
          <p:cNvSpPr>
            <a:spLocks noGrp="1"/>
          </p:cNvSpPr>
          <p:nvPr>
            <p:ph type="ftr" sz="quarter" idx="3"/>
          </p:nvPr>
        </p:nvSpPr>
        <p:spPr/>
        <p:txBody>
          <a:bodyPr/>
          <a:lstStyle/>
          <a:p>
            <a:r>
              <a:rPr lang="en-US"/>
              <a:t>PRESENTATION TITLE</a:t>
            </a:r>
            <a:endParaRPr lang="en-ID"/>
          </a:p>
        </p:txBody>
      </p:sp>
      <p:sp>
        <p:nvSpPr>
          <p:cNvPr id="6" name="Slide Number Placeholder 5">
            <a:extLst>
              <a:ext uri="{FF2B5EF4-FFF2-40B4-BE49-F238E27FC236}">
                <a16:creationId xmlns:a16="http://schemas.microsoft.com/office/drawing/2014/main" id="{4B86AC12-60AD-2F7A-4246-EAD6789AD6A0}"/>
              </a:ext>
            </a:extLst>
          </p:cNvPr>
          <p:cNvSpPr>
            <a:spLocks noGrp="1"/>
          </p:cNvSpPr>
          <p:nvPr>
            <p:ph type="sldNum" sz="quarter" idx="4"/>
          </p:nvPr>
        </p:nvSpPr>
        <p:spPr/>
        <p:txBody>
          <a:bodyPr/>
          <a:lstStyle/>
          <a:p>
            <a:fld id="{5E0C3BBE-9543-48E5-A6E1-C646F9A01966}" type="slidenum">
              <a:rPr lang="en-ID" smtClean="0"/>
              <a:pPr/>
              <a:t>1</a:t>
            </a:fld>
            <a:endParaRPr lang="en-ID"/>
          </a:p>
        </p:txBody>
      </p:sp>
      <p:pic>
        <p:nvPicPr>
          <p:cNvPr id="10" name="Picture 9">
            <a:extLst>
              <a:ext uri="{FF2B5EF4-FFF2-40B4-BE49-F238E27FC236}">
                <a16:creationId xmlns:a16="http://schemas.microsoft.com/office/drawing/2014/main" id="{9D5C445D-52BD-E83B-DA3A-54685AE6AC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3022" y="1612491"/>
            <a:ext cx="5460342" cy="427703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57027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3">
            <a:lum/>
            <a:extLst>
              <a:ext uri="{96DAC541-7B7A-43D3-8B79-37D633B846F1}">
                <asvg:svgBlip xmlns:asvg="http://schemas.microsoft.com/office/drawing/2016/SVG/main" r:embed="rId4"/>
              </a:ext>
            </a:extLst>
          </a:blip>
          <a:srcRect/>
          <a:stretch>
            <a:fillRect/>
          </a:stretch>
        </a:blipFill>
        <a:effectLst/>
      </p:bgPr>
    </p:bg>
    <p:spTree>
      <p:nvGrpSpPr>
        <p:cNvPr id="1" name=""/>
        <p:cNvGrpSpPr/>
        <p:nvPr/>
      </p:nvGrpSpPr>
      <p:grpSpPr>
        <a:xfrm>
          <a:off x="0" y="0"/>
          <a:ext cx="0" cy="0"/>
          <a:chOff x="0" y="0"/>
          <a:chExt cx="0" cy="0"/>
        </a:xfrm>
      </p:grpSpPr>
      <p:graphicFrame>
        <p:nvGraphicFramePr>
          <p:cNvPr id="2" name="Table 0"/>
          <p:cNvGraphicFramePr>
            <a:graphicFrameLocks noGrp="1"/>
          </p:cNvGraphicFramePr>
          <p:nvPr/>
        </p:nvGraphicFramePr>
        <p:xfrm>
          <a:off x="609600" y="2560320"/>
          <a:ext cx="10363200" cy="3621024"/>
        </p:xfrm>
        <a:graphic>
          <a:graphicData uri="http://schemas.openxmlformats.org/drawingml/2006/table">
            <a:tbl>
              <a:tblPr/>
              <a:tblGrid>
                <a:gridCol w="3454400">
                  <a:extLst>
                    <a:ext uri="{9D8B030D-6E8A-4147-A177-3AD203B41FA5}">
                      <a16:colId xmlns:a16="http://schemas.microsoft.com/office/drawing/2014/main" val="20000"/>
                    </a:ext>
                  </a:extLst>
                </a:gridCol>
                <a:gridCol w="3454400">
                  <a:extLst>
                    <a:ext uri="{9D8B030D-6E8A-4147-A177-3AD203B41FA5}">
                      <a16:colId xmlns:a16="http://schemas.microsoft.com/office/drawing/2014/main" val="20001"/>
                    </a:ext>
                  </a:extLst>
                </a:gridCol>
                <a:gridCol w="3454400">
                  <a:extLst>
                    <a:ext uri="{9D8B030D-6E8A-4147-A177-3AD203B41FA5}">
                      <a16:colId xmlns:a16="http://schemas.microsoft.com/office/drawing/2014/main" val="20002"/>
                    </a:ext>
                  </a:extLst>
                </a:gridCol>
              </a:tblGrid>
              <a:tr h="603504">
                <a:tc>
                  <a:txBody>
                    <a:bodyPr/>
                    <a:lstStyle/>
                    <a:p>
                      <a:pPr marL="0" indent="0">
                        <a:buNone/>
                      </a:pPr>
                      <a:r>
                        <a:rPr lang="en-US" sz="1400">
                          <a:solidFill>
                            <a:srgbClr val="FFFFFF"/>
                          </a:solidFill>
                          <a:latin typeface="Calibri Bold" pitchFamily="34" charset="0"/>
                          <a:ea typeface="Calibri Bold" pitchFamily="34" charset="-122"/>
                          <a:cs typeface="Calibri Bold" pitchFamily="34" charset="-120"/>
                        </a:rPr>
                        <a:t>DEMOGRAPHIC</a:t>
                      </a:r>
                      <a:endParaRPr lang="en-US" sz="1400">
                        <a:latin typeface="Calibri Bold" charset="0"/>
                        <a:ea typeface="Calibri Bold" charset="0"/>
                        <a:cs typeface="Calibri Bold"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4D00"/>
                    </a:solidFill>
                  </a:tcPr>
                </a:tc>
                <a:tc>
                  <a:txBody>
                    <a:bodyPr/>
                    <a:lstStyle/>
                    <a:p>
                      <a:pPr marL="0" indent="0">
                        <a:buNone/>
                      </a:pPr>
                      <a:r>
                        <a:rPr lang="en-US" sz="1400">
                          <a:solidFill>
                            <a:srgbClr val="FFFFFF"/>
                          </a:solidFill>
                          <a:latin typeface="Calibri Bold" pitchFamily="34" charset="0"/>
                          <a:ea typeface="Calibri Bold" pitchFamily="34" charset="-122"/>
                          <a:cs typeface="Calibri Bold" pitchFamily="34" charset="-120"/>
                        </a:rPr>
                        <a:t>AVERAGE SPEND</a:t>
                      </a:r>
                      <a:endParaRPr lang="en-US" sz="1400">
                        <a:latin typeface="Calibri Bold" charset="0"/>
                        <a:ea typeface="Calibri Bold" charset="0"/>
                        <a:cs typeface="Calibri Bold"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4D00"/>
                    </a:solidFill>
                  </a:tcPr>
                </a:tc>
                <a:tc>
                  <a:txBody>
                    <a:bodyPr/>
                    <a:lstStyle/>
                    <a:p>
                      <a:pPr marL="0" indent="0">
                        <a:buNone/>
                      </a:pPr>
                      <a:r>
                        <a:rPr lang="en-US" sz="1400" dirty="0">
                          <a:solidFill>
                            <a:srgbClr val="FFFFFF"/>
                          </a:solidFill>
                          <a:latin typeface="Calibri Bold" pitchFamily="34" charset="0"/>
                          <a:ea typeface="Calibri Bold" pitchFamily="34" charset="-122"/>
                          <a:cs typeface="Calibri Bold" pitchFamily="34" charset="-120"/>
                        </a:rPr>
                        <a:t>CHURN RATE</a:t>
                      </a:r>
                      <a:endParaRPr lang="en-US" sz="1400" dirty="0">
                        <a:latin typeface="Calibri Bold" charset="0"/>
                        <a:ea typeface="Calibri Bold" charset="0"/>
                        <a:cs typeface="Calibri Bold"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4D00"/>
                    </a:solidFill>
                  </a:tcPr>
                </a:tc>
                <a:extLst>
                  <a:ext uri="{0D108BD9-81ED-4DB2-BD59-A6C34878D82A}">
                    <a16:rowId xmlns:a16="http://schemas.microsoft.com/office/drawing/2014/main" val="10000"/>
                  </a:ext>
                </a:extLst>
              </a:tr>
              <a:tr h="603504">
                <a:tc>
                  <a:txBody>
                    <a:bodyPr/>
                    <a:lstStyle/>
                    <a:p>
                      <a:pPr marL="0" indent="0">
                        <a:buNone/>
                      </a:pPr>
                      <a:r>
                        <a:rPr lang="en-US" sz="1400" dirty="0">
                          <a:solidFill>
                            <a:srgbClr val="000000"/>
                          </a:solidFill>
                          <a:latin typeface="Calibri" pitchFamily="34" charset="0"/>
                          <a:ea typeface="Calibri" pitchFamily="34" charset="-122"/>
                          <a:cs typeface="Calibri" pitchFamily="34" charset="-120"/>
                        </a:rPr>
                        <a:t>Female</a:t>
                      </a:r>
                      <a:endParaRPr lang="en-US" sz="1400" dirty="0">
                        <a:latin typeface="Calibri" charset="0"/>
                        <a:ea typeface="Calibri" charset="0"/>
                        <a:cs typeface="Calibri"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9E7"/>
                    </a:solidFill>
                  </a:tcPr>
                </a:tc>
                <a:tc>
                  <a:txBody>
                    <a:bodyPr/>
                    <a:lstStyle/>
                    <a:p>
                      <a:pPr marL="0" indent="0">
                        <a:buNone/>
                      </a:pPr>
                      <a:r>
                        <a:rPr lang="en-US" sz="1400">
                          <a:solidFill>
                            <a:srgbClr val="000000"/>
                          </a:solidFill>
                          <a:latin typeface="Calibri" pitchFamily="34" charset="0"/>
                          <a:ea typeface="Calibri" pitchFamily="34" charset="-122"/>
                          <a:cs typeface="Calibri" pitchFamily="34" charset="-120"/>
                        </a:rPr>
                        <a:t>₹2,700</a:t>
                      </a:r>
                      <a:endParaRPr lang="en-US" sz="1400">
                        <a:latin typeface="Calibri" charset="0"/>
                        <a:ea typeface="Calibri" charset="0"/>
                        <a:cs typeface="Calibri"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9E7"/>
                    </a:solidFill>
                  </a:tcPr>
                </a:tc>
                <a:tc>
                  <a:txBody>
                    <a:bodyPr/>
                    <a:lstStyle/>
                    <a:p>
                      <a:pPr marL="0" indent="0">
                        <a:buNone/>
                      </a:pPr>
                      <a:r>
                        <a:rPr lang="en-US" sz="1400" dirty="0">
                          <a:solidFill>
                            <a:srgbClr val="000000"/>
                          </a:solidFill>
                          <a:latin typeface="Calibri" pitchFamily="34" charset="0"/>
                          <a:ea typeface="Calibri" pitchFamily="34" charset="-122"/>
                          <a:cs typeface="Calibri" pitchFamily="34" charset="-120"/>
                        </a:rPr>
                        <a:t>Moderate</a:t>
                      </a:r>
                      <a:endParaRPr lang="en-US" sz="1400" dirty="0">
                        <a:latin typeface="Calibri" charset="0"/>
                        <a:ea typeface="Calibri" charset="0"/>
                        <a:cs typeface="Calibri"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9E7"/>
                    </a:solidFill>
                  </a:tcPr>
                </a:tc>
                <a:extLst>
                  <a:ext uri="{0D108BD9-81ED-4DB2-BD59-A6C34878D82A}">
                    <a16:rowId xmlns:a16="http://schemas.microsoft.com/office/drawing/2014/main" val="10001"/>
                  </a:ext>
                </a:extLst>
              </a:tr>
              <a:tr h="603504">
                <a:tc>
                  <a:txBody>
                    <a:bodyPr/>
                    <a:lstStyle/>
                    <a:p>
                      <a:pPr marL="0" indent="0">
                        <a:buNone/>
                      </a:pPr>
                      <a:r>
                        <a:rPr lang="en-US" sz="1400">
                          <a:solidFill>
                            <a:srgbClr val="000000"/>
                          </a:solidFill>
                          <a:latin typeface="Calibri" pitchFamily="34" charset="0"/>
                          <a:ea typeface="Calibri" pitchFamily="34" charset="-122"/>
                          <a:cs typeface="Calibri" pitchFamily="34" charset="-120"/>
                        </a:rPr>
                        <a:t>Male</a:t>
                      </a:r>
                      <a:endParaRPr lang="en-US" sz="1400">
                        <a:latin typeface="Calibri" charset="0"/>
                        <a:ea typeface="Calibri" charset="0"/>
                        <a:cs typeface="Calibri"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D0CB"/>
                    </a:solidFill>
                  </a:tcPr>
                </a:tc>
                <a:tc>
                  <a:txBody>
                    <a:bodyPr/>
                    <a:lstStyle/>
                    <a:p>
                      <a:pPr marL="0" indent="0">
                        <a:buNone/>
                      </a:pPr>
                      <a:r>
                        <a:rPr lang="en-US" sz="1400">
                          <a:solidFill>
                            <a:srgbClr val="000000"/>
                          </a:solidFill>
                          <a:latin typeface="Calibri" pitchFamily="34" charset="0"/>
                          <a:ea typeface="Calibri" pitchFamily="34" charset="-122"/>
                          <a:cs typeface="Calibri" pitchFamily="34" charset="-120"/>
                        </a:rPr>
                        <a:t>₹2,700</a:t>
                      </a:r>
                      <a:endParaRPr lang="en-US" sz="1400">
                        <a:latin typeface="Calibri" charset="0"/>
                        <a:ea typeface="Calibri" charset="0"/>
                        <a:cs typeface="Calibri"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D0CB"/>
                    </a:solidFill>
                  </a:tcPr>
                </a:tc>
                <a:tc>
                  <a:txBody>
                    <a:bodyPr/>
                    <a:lstStyle/>
                    <a:p>
                      <a:pPr marL="0" indent="0">
                        <a:buNone/>
                      </a:pPr>
                      <a:r>
                        <a:rPr lang="en-US" sz="1400" dirty="0">
                          <a:solidFill>
                            <a:srgbClr val="000000"/>
                          </a:solidFill>
                          <a:latin typeface="Calibri" pitchFamily="34" charset="0"/>
                          <a:ea typeface="Calibri" pitchFamily="34" charset="-122"/>
                          <a:cs typeface="Calibri" pitchFamily="34" charset="-120"/>
                        </a:rPr>
                        <a:t>Lower</a:t>
                      </a:r>
                      <a:endParaRPr lang="en-US" sz="1400" dirty="0">
                        <a:latin typeface="Calibri" charset="0"/>
                        <a:ea typeface="Calibri" charset="0"/>
                        <a:cs typeface="Calibri"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D0CB"/>
                    </a:solidFill>
                  </a:tcPr>
                </a:tc>
                <a:extLst>
                  <a:ext uri="{0D108BD9-81ED-4DB2-BD59-A6C34878D82A}">
                    <a16:rowId xmlns:a16="http://schemas.microsoft.com/office/drawing/2014/main" val="10002"/>
                  </a:ext>
                </a:extLst>
              </a:tr>
              <a:tr h="603504">
                <a:tc>
                  <a:txBody>
                    <a:bodyPr/>
                    <a:lstStyle/>
                    <a:p>
                      <a:pPr marL="0" indent="0">
                        <a:buNone/>
                      </a:pPr>
                      <a:r>
                        <a:rPr lang="en-US" sz="1400">
                          <a:solidFill>
                            <a:srgbClr val="000000"/>
                          </a:solidFill>
                          <a:latin typeface="Calibri" pitchFamily="34" charset="0"/>
                          <a:ea typeface="Calibri" pitchFamily="34" charset="-122"/>
                          <a:cs typeface="Calibri" pitchFamily="34" charset="-120"/>
                        </a:rPr>
                        <a:t>Age 18-24</a:t>
                      </a:r>
                      <a:endParaRPr lang="en-US" sz="1400">
                        <a:latin typeface="Calibri" charset="0"/>
                        <a:ea typeface="Calibri" charset="0"/>
                        <a:cs typeface="Calibri"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9E7"/>
                    </a:solidFill>
                  </a:tcPr>
                </a:tc>
                <a:tc>
                  <a:txBody>
                    <a:bodyPr/>
                    <a:lstStyle/>
                    <a:p>
                      <a:pPr marL="0" indent="0">
                        <a:buNone/>
                      </a:pPr>
                      <a:r>
                        <a:rPr lang="en-US" sz="1400">
                          <a:solidFill>
                            <a:srgbClr val="000000"/>
                          </a:solidFill>
                          <a:latin typeface="Calibri" pitchFamily="34" charset="0"/>
                          <a:ea typeface="Calibri" pitchFamily="34" charset="-122"/>
                          <a:cs typeface="Calibri" pitchFamily="34" charset="-120"/>
                        </a:rPr>
                        <a:t>₹2,000</a:t>
                      </a:r>
                      <a:endParaRPr lang="en-US" sz="1400">
                        <a:latin typeface="Calibri" charset="0"/>
                        <a:ea typeface="Calibri" charset="0"/>
                        <a:cs typeface="Calibri"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9E7"/>
                    </a:solidFill>
                  </a:tcPr>
                </a:tc>
                <a:tc>
                  <a:txBody>
                    <a:bodyPr/>
                    <a:lstStyle/>
                    <a:p>
                      <a:pPr marL="0" indent="0">
                        <a:buNone/>
                      </a:pPr>
                      <a:r>
                        <a:rPr lang="en-US" sz="1400" dirty="0">
                          <a:solidFill>
                            <a:srgbClr val="000000"/>
                          </a:solidFill>
                          <a:latin typeface="Calibri" pitchFamily="34" charset="0"/>
                          <a:ea typeface="Calibri" pitchFamily="34" charset="-122"/>
                          <a:cs typeface="Calibri" pitchFamily="34" charset="-120"/>
                        </a:rPr>
                        <a:t>Highest</a:t>
                      </a:r>
                      <a:endParaRPr lang="en-US" sz="1400" dirty="0">
                        <a:latin typeface="Calibri" charset="0"/>
                        <a:ea typeface="Calibri" charset="0"/>
                        <a:cs typeface="Calibri"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9E7"/>
                    </a:solidFill>
                  </a:tcPr>
                </a:tc>
                <a:extLst>
                  <a:ext uri="{0D108BD9-81ED-4DB2-BD59-A6C34878D82A}">
                    <a16:rowId xmlns:a16="http://schemas.microsoft.com/office/drawing/2014/main" val="10003"/>
                  </a:ext>
                </a:extLst>
              </a:tr>
              <a:tr h="603504">
                <a:tc>
                  <a:txBody>
                    <a:bodyPr/>
                    <a:lstStyle/>
                    <a:p>
                      <a:pPr marL="0" indent="0">
                        <a:buNone/>
                      </a:pPr>
                      <a:r>
                        <a:rPr lang="en-US" sz="1400">
                          <a:solidFill>
                            <a:srgbClr val="000000"/>
                          </a:solidFill>
                          <a:latin typeface="Calibri" pitchFamily="34" charset="0"/>
                          <a:ea typeface="Calibri" pitchFamily="34" charset="-122"/>
                          <a:cs typeface="Calibri" pitchFamily="34" charset="-120"/>
                        </a:rPr>
                        <a:t>Age 45-59</a:t>
                      </a:r>
                      <a:endParaRPr lang="en-US" sz="1400">
                        <a:latin typeface="Calibri" charset="0"/>
                        <a:ea typeface="Calibri" charset="0"/>
                        <a:cs typeface="Calibri"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D0CB"/>
                    </a:solidFill>
                  </a:tcPr>
                </a:tc>
                <a:tc>
                  <a:txBody>
                    <a:bodyPr/>
                    <a:lstStyle/>
                    <a:p>
                      <a:pPr marL="0" indent="0">
                        <a:buNone/>
                      </a:pPr>
                      <a:r>
                        <a:rPr lang="en-US" sz="1400">
                          <a:solidFill>
                            <a:srgbClr val="000000"/>
                          </a:solidFill>
                          <a:latin typeface="Calibri" pitchFamily="34" charset="0"/>
                          <a:ea typeface="Calibri" pitchFamily="34" charset="-122"/>
                          <a:cs typeface="Calibri" pitchFamily="34" charset="-120"/>
                        </a:rPr>
                        <a:t>₹3,200</a:t>
                      </a:r>
                      <a:endParaRPr lang="en-US" sz="1400">
                        <a:latin typeface="Calibri" charset="0"/>
                        <a:ea typeface="Calibri" charset="0"/>
                        <a:cs typeface="Calibri"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D0CB"/>
                    </a:solidFill>
                  </a:tcPr>
                </a:tc>
                <a:tc>
                  <a:txBody>
                    <a:bodyPr/>
                    <a:lstStyle/>
                    <a:p>
                      <a:pPr marL="0" indent="0">
                        <a:buNone/>
                      </a:pPr>
                      <a:r>
                        <a:rPr lang="en-US" sz="1400" dirty="0">
                          <a:solidFill>
                            <a:srgbClr val="000000"/>
                          </a:solidFill>
                          <a:latin typeface="Calibri" pitchFamily="34" charset="0"/>
                          <a:ea typeface="Calibri" pitchFamily="34" charset="-122"/>
                          <a:cs typeface="Calibri" pitchFamily="34" charset="-120"/>
                        </a:rPr>
                        <a:t>Lowest</a:t>
                      </a:r>
                      <a:endParaRPr lang="en-US" sz="1400" dirty="0">
                        <a:latin typeface="Calibri" charset="0"/>
                        <a:ea typeface="Calibri" charset="0"/>
                        <a:cs typeface="Calibri"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D0CB"/>
                    </a:solidFill>
                  </a:tcPr>
                </a:tc>
                <a:extLst>
                  <a:ext uri="{0D108BD9-81ED-4DB2-BD59-A6C34878D82A}">
                    <a16:rowId xmlns:a16="http://schemas.microsoft.com/office/drawing/2014/main" val="10004"/>
                  </a:ext>
                </a:extLst>
              </a:tr>
              <a:tr h="603504">
                <a:tc>
                  <a:txBody>
                    <a:bodyPr/>
                    <a:lstStyle/>
                    <a:p>
                      <a:pPr marL="0" indent="0">
                        <a:buNone/>
                      </a:pPr>
                      <a:r>
                        <a:rPr lang="en-US" sz="1400">
                          <a:solidFill>
                            <a:srgbClr val="000000"/>
                          </a:solidFill>
                          <a:latin typeface="Calibri" pitchFamily="34" charset="0"/>
                          <a:ea typeface="Calibri" pitchFamily="34" charset="-122"/>
                          <a:cs typeface="Calibri" pitchFamily="34" charset="-120"/>
                        </a:rPr>
                        <a:t>Age 60+</a:t>
                      </a:r>
                      <a:endParaRPr lang="en-US" sz="1400">
                        <a:latin typeface="Calibri" charset="0"/>
                        <a:ea typeface="Calibri" charset="0"/>
                        <a:cs typeface="Calibri"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9E7"/>
                    </a:solidFill>
                  </a:tcPr>
                </a:tc>
                <a:tc>
                  <a:txBody>
                    <a:bodyPr/>
                    <a:lstStyle/>
                    <a:p>
                      <a:pPr marL="0" indent="0">
                        <a:buNone/>
                      </a:pPr>
                      <a:r>
                        <a:rPr lang="en-US" sz="1400">
                          <a:solidFill>
                            <a:srgbClr val="000000"/>
                          </a:solidFill>
                          <a:latin typeface="Calibri" pitchFamily="34" charset="0"/>
                          <a:ea typeface="Calibri" pitchFamily="34" charset="-122"/>
                          <a:cs typeface="Calibri" pitchFamily="34" charset="-120"/>
                        </a:rPr>
                        <a:t>₹3,000</a:t>
                      </a:r>
                      <a:endParaRPr lang="en-US" sz="1400">
                        <a:latin typeface="Calibri" charset="0"/>
                        <a:ea typeface="Calibri" charset="0"/>
                        <a:cs typeface="Calibri"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9E7"/>
                    </a:solidFill>
                  </a:tcPr>
                </a:tc>
                <a:tc>
                  <a:txBody>
                    <a:bodyPr/>
                    <a:lstStyle/>
                    <a:p>
                      <a:pPr marL="0" indent="0">
                        <a:buNone/>
                      </a:pPr>
                      <a:r>
                        <a:rPr lang="en-US" sz="1400" dirty="0">
                          <a:solidFill>
                            <a:srgbClr val="000000"/>
                          </a:solidFill>
                          <a:latin typeface="Calibri" pitchFamily="34" charset="0"/>
                          <a:ea typeface="Calibri" pitchFamily="34" charset="-122"/>
                          <a:cs typeface="Calibri" pitchFamily="34" charset="-120"/>
                        </a:rPr>
                        <a:t>Low</a:t>
                      </a:r>
                      <a:endParaRPr lang="en-US" sz="1400" dirty="0">
                        <a:latin typeface="Calibri" charset="0"/>
                        <a:ea typeface="Calibri" charset="0"/>
                        <a:cs typeface="Calibri"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9E7"/>
                    </a:solidFill>
                  </a:tcPr>
                </a:tc>
                <a:extLst>
                  <a:ext uri="{0D108BD9-81ED-4DB2-BD59-A6C34878D82A}">
                    <a16:rowId xmlns:a16="http://schemas.microsoft.com/office/drawing/2014/main" val="10005"/>
                  </a:ext>
                </a:extLst>
              </a:tr>
            </a:tbl>
          </a:graphicData>
        </a:graphic>
      </p:graphicFrame>
      <p:sp>
        <p:nvSpPr>
          <p:cNvPr id="3" name="Text 0"/>
          <p:cNvSpPr/>
          <p:nvPr/>
        </p:nvSpPr>
        <p:spPr>
          <a:xfrm>
            <a:off x="479427" y="605028"/>
            <a:ext cx="10442448" cy="1071880"/>
          </a:xfrm>
          <a:prstGeom prst="rect">
            <a:avLst/>
          </a:prstGeom>
          <a:noFill/>
          <a:ln/>
        </p:spPr>
        <p:txBody>
          <a:bodyPr wrap="square" rtlCol="0" anchor="t" anchorCtr="0"/>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4400">
                <a:latin typeface="Arial Black"/>
              </a:rPr>
              <a:t>Customer Demographics</a:t>
            </a:r>
          </a:p>
        </p:txBody>
      </p:sp>
      <p:sp>
        <p:nvSpPr>
          <p:cNvPr id="4" name="Shape 1"/>
          <p:cNvSpPr/>
          <p:nvPr/>
        </p:nvSpPr>
        <p:spPr>
          <a:xfrm>
            <a:off x="1219200" y="1219200"/>
            <a:ext cx="1219200" cy="1219200"/>
          </a:xfrm>
          <a:prstGeom prst="line">
            <a:avLst/>
          </a:prstGeom>
          <a:noFill/>
          <a:ln/>
        </p:spPr>
      </p:sp>
      <p:sp>
        <p:nvSpPr>
          <p:cNvPr id="5" name="Text 2"/>
          <p:cNvSpPr/>
          <p:nvPr/>
        </p:nvSpPr>
        <p:spPr>
          <a:xfrm>
            <a:off x="590312" y="1778000"/>
            <a:ext cx="9851773" cy="665268"/>
          </a:xfrm>
          <a:prstGeom prst="rect">
            <a:avLst/>
          </a:prstGeom>
          <a:noFill/>
          <a:ln/>
        </p:spPr>
        <p:txBody>
          <a:bodyPr wrap="square" rtlCol="0" anchor="ctr"/>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1600">
                <a:latin typeface="Calibri"/>
                <a:ea typeface="Calibri"/>
                <a:cs typeface="Calibri"/>
              </a:rPr>
              <a:t>This table summarizes spending behaviors and churn rates segmented by gender and age.</a:t>
            </a:r>
          </a:p>
        </p:txBody>
      </p:sp>
      <p:sp>
        <p:nvSpPr>
          <p:cNvPr id="25" name="Slide Number Placeholder 0"/>
          <p:cNvSpPr>
            <a:spLocks noGrp="1"/>
          </p:cNvSpPr>
          <p:nvPr>
            <p:ph type="sldNum" sz="quarter" idx="4294967295"/>
          </p:nvPr>
        </p:nvSpPr>
        <p:spPr>
          <a:xfrm>
            <a:off x="11209338" y="6409950"/>
            <a:ext cx="982662" cy="273799"/>
          </a:xfrm>
          <a:prstGeom prst="rect">
            <a:avLst/>
          </a:prstGeom>
          <a:extLst>
            <a:ext uri="{C572A759-6A51-4108-AA02-DFA0A04FC94B}">
              <ma14:wrappingTextBoxFlag xmlns="" xmlns:ma14="http://schemas.microsoft.com/office/mac/drawingml/2011/main" val="0"/>
            </a:ext>
          </a:extLst>
        </p:spPr>
        <p:txBody>
          <a:bodyPr anchor="ctr" anchorCtr="0"/>
          <a:lstStyle>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pPr algn="ctr"/>
            <a:fld id="{F7021451-1387-4CA6-816F-3879F97B5CBC}" type="slidenum">
              <a:rPr lang="en-US" sz="1200" b="0">
                <a:solidFill>
                  <a:srgbClr val="FF4D00"/>
                </a:solidFill>
                <a:latin typeface="Montserrat SemiBold"/>
              </a:rPr>
              <a:pPr algn="ctr"/>
              <a:t>10</a:t>
            </a:fld>
            <a:endParaRPr lang="en-US" sz="1200">
              <a:solidFill>
                <a:srgbClr val="FF4D00"/>
              </a:solidFill>
              <a:latin typeface="Montserrat SemiBold"/>
            </a:endParaRPr>
          </a:p>
        </p:txBody>
      </p:sp>
    </p:spTree>
    <p:extLst>
      <p:ext uri="{BB962C8B-B14F-4D97-AF65-F5344CB8AC3E}">
        <p14:creationId xmlns:p14="http://schemas.microsoft.com/office/powerpoint/2010/main" val="2487669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BC65FA-F9E9-0E57-35A2-9E0DF05ED72B}"/>
              </a:ext>
            </a:extLst>
          </p:cNvPr>
          <p:cNvSpPr>
            <a:spLocks noGrp="1"/>
          </p:cNvSpPr>
          <p:nvPr>
            <p:ph type="ctrTitle"/>
          </p:nvPr>
        </p:nvSpPr>
        <p:spPr>
          <a:xfrm>
            <a:off x="955838" y="-766916"/>
            <a:ext cx="8888361" cy="1708484"/>
          </a:xfrm>
        </p:spPr>
        <p:txBody>
          <a:bodyPr/>
          <a:lstStyle/>
          <a:p>
            <a:r>
              <a:rPr lang="en-IN" dirty="0"/>
              <a:t>Linear Regression model</a:t>
            </a:r>
          </a:p>
        </p:txBody>
      </p:sp>
      <p:sp>
        <p:nvSpPr>
          <p:cNvPr id="4" name="Footer Placeholder 3">
            <a:extLst>
              <a:ext uri="{FF2B5EF4-FFF2-40B4-BE49-F238E27FC236}">
                <a16:creationId xmlns:a16="http://schemas.microsoft.com/office/drawing/2014/main" id="{B9885342-C0AD-B896-E38C-DE885737163F}"/>
              </a:ext>
            </a:extLst>
          </p:cNvPr>
          <p:cNvSpPr>
            <a:spLocks noGrp="1"/>
          </p:cNvSpPr>
          <p:nvPr>
            <p:ph type="ftr" sz="quarter" idx="3"/>
          </p:nvPr>
        </p:nvSpPr>
        <p:spPr/>
        <p:txBody>
          <a:bodyPr/>
          <a:lstStyle/>
          <a:p>
            <a:r>
              <a:rPr lang="en-US"/>
              <a:t>PRESENTATION TITLE</a:t>
            </a:r>
            <a:endParaRPr lang="en-ID"/>
          </a:p>
        </p:txBody>
      </p:sp>
      <p:sp>
        <p:nvSpPr>
          <p:cNvPr id="5" name="Slide Number Placeholder 4">
            <a:extLst>
              <a:ext uri="{FF2B5EF4-FFF2-40B4-BE49-F238E27FC236}">
                <a16:creationId xmlns:a16="http://schemas.microsoft.com/office/drawing/2014/main" id="{AB06B9BF-D8D4-7275-41B9-4BF49799B3B7}"/>
              </a:ext>
            </a:extLst>
          </p:cNvPr>
          <p:cNvSpPr>
            <a:spLocks noGrp="1"/>
          </p:cNvSpPr>
          <p:nvPr>
            <p:ph type="sldNum" sz="quarter" idx="4"/>
          </p:nvPr>
        </p:nvSpPr>
        <p:spPr/>
        <p:txBody>
          <a:bodyPr/>
          <a:lstStyle/>
          <a:p>
            <a:fld id="{5E0C3BBE-9543-48E5-A6E1-C646F9A01966}" type="slidenum">
              <a:rPr lang="en-ID" smtClean="0"/>
              <a:pPr/>
              <a:t>11</a:t>
            </a:fld>
            <a:endParaRPr lang="en-ID"/>
          </a:p>
        </p:txBody>
      </p:sp>
      <p:sp>
        <p:nvSpPr>
          <p:cNvPr id="7" name="Text Placeholder 6">
            <a:extLst>
              <a:ext uri="{FF2B5EF4-FFF2-40B4-BE49-F238E27FC236}">
                <a16:creationId xmlns:a16="http://schemas.microsoft.com/office/drawing/2014/main" id="{F906C0A3-6744-9375-DB1E-DD26873AD620}"/>
              </a:ext>
            </a:extLst>
          </p:cNvPr>
          <p:cNvSpPr>
            <a:spLocks noGrp="1"/>
          </p:cNvSpPr>
          <p:nvPr>
            <p:ph type="body" sz="quarter" idx="14"/>
          </p:nvPr>
        </p:nvSpPr>
        <p:spPr>
          <a:xfrm>
            <a:off x="1232269" y="1098689"/>
            <a:ext cx="6869511" cy="2401595"/>
          </a:xfrm>
        </p:spPr>
        <p:txBody>
          <a:bodyPr/>
          <a:lstStyle/>
          <a:p>
            <a:r>
              <a:rPr lang="en-IN" sz="2000" b="1" dirty="0">
                <a:latin typeface="+mj-lt"/>
              </a:rPr>
              <a:t>Insights :</a:t>
            </a:r>
          </a:p>
          <a:p>
            <a:pPr marL="342900" indent="-342900">
              <a:buAutoNum type="arabicPeriod"/>
            </a:pPr>
            <a:r>
              <a:rPr lang="en-US" b="1" dirty="0"/>
              <a:t>The actual return values are binary (0 or 1), but linear regression outputs continuous values around 0.5.</a:t>
            </a:r>
          </a:p>
          <a:p>
            <a:pPr marL="342900" indent="-342900">
              <a:buAutoNum type="arabicPeriod"/>
            </a:pPr>
            <a:r>
              <a:rPr lang="en-US" b="1" dirty="0"/>
              <a:t>The model fails to distinguish between returned and non-returned products.</a:t>
            </a:r>
          </a:p>
          <a:p>
            <a:pPr marL="342900" indent="-342900">
              <a:buAutoNum type="arabicPeriod"/>
            </a:pPr>
            <a:r>
              <a:rPr lang="en-US" b="1" dirty="0"/>
              <a:t>Total Purchase Amount alone is not a strong predictor of returns.</a:t>
            </a:r>
          </a:p>
          <a:p>
            <a:pPr marL="342900" indent="-342900">
              <a:buAutoNum type="arabicPeriod"/>
            </a:pPr>
            <a:r>
              <a:rPr lang="en-US" b="1" dirty="0"/>
              <a:t>Linear Regression is not suitable for binary outcomes — use Logistic Regression instead.</a:t>
            </a:r>
            <a:endParaRPr lang="en-IN" b="1" dirty="0"/>
          </a:p>
        </p:txBody>
      </p:sp>
      <p:pic>
        <p:nvPicPr>
          <p:cNvPr id="9" name="Picture 8">
            <a:extLst>
              <a:ext uri="{FF2B5EF4-FFF2-40B4-BE49-F238E27FC236}">
                <a16:creationId xmlns:a16="http://schemas.microsoft.com/office/drawing/2014/main" id="{5DAD28FE-2FE8-A5BA-E29E-5620534F70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9776" y="3387327"/>
            <a:ext cx="5024008" cy="28483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73431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327A23-1739-F1A4-7E21-768CFF0EE965}"/>
              </a:ext>
            </a:extLst>
          </p:cNvPr>
          <p:cNvSpPr>
            <a:spLocks noGrp="1"/>
          </p:cNvSpPr>
          <p:nvPr>
            <p:ph type="ftr" sz="quarter" idx="3"/>
          </p:nvPr>
        </p:nvSpPr>
        <p:spPr/>
        <p:txBody>
          <a:bodyPr/>
          <a:lstStyle/>
          <a:p>
            <a:r>
              <a:rPr lang="en-US"/>
              <a:t>PRESENTATION TITLE</a:t>
            </a:r>
            <a:endParaRPr lang="en-ID"/>
          </a:p>
        </p:txBody>
      </p:sp>
      <p:sp>
        <p:nvSpPr>
          <p:cNvPr id="3" name="Slide Number Placeholder 2">
            <a:extLst>
              <a:ext uri="{FF2B5EF4-FFF2-40B4-BE49-F238E27FC236}">
                <a16:creationId xmlns:a16="http://schemas.microsoft.com/office/drawing/2014/main" id="{FC3CE0AD-0935-092A-98CC-599F2A79A152}"/>
              </a:ext>
            </a:extLst>
          </p:cNvPr>
          <p:cNvSpPr>
            <a:spLocks noGrp="1"/>
          </p:cNvSpPr>
          <p:nvPr>
            <p:ph type="sldNum" sz="quarter" idx="4"/>
          </p:nvPr>
        </p:nvSpPr>
        <p:spPr/>
        <p:txBody>
          <a:bodyPr/>
          <a:lstStyle/>
          <a:p>
            <a:fld id="{5E0C3BBE-9543-48E5-A6E1-C646F9A01966}" type="slidenum">
              <a:rPr lang="en-ID" smtClean="0"/>
              <a:pPr/>
              <a:t>12</a:t>
            </a:fld>
            <a:endParaRPr lang="en-ID"/>
          </a:p>
        </p:txBody>
      </p:sp>
      <p:pic>
        <p:nvPicPr>
          <p:cNvPr id="38" name="Picture 37">
            <a:extLst>
              <a:ext uri="{FF2B5EF4-FFF2-40B4-BE49-F238E27FC236}">
                <a16:creationId xmlns:a16="http://schemas.microsoft.com/office/drawing/2014/main" id="{968A225B-8C82-22CB-3B35-DF585A441F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968" y="1120877"/>
            <a:ext cx="10658168" cy="5263485"/>
          </a:xfrm>
          <a:prstGeom prst="rect">
            <a:avLst/>
          </a:prstGeom>
          <a:ln>
            <a:noFill/>
          </a:ln>
          <a:effectLst>
            <a:outerShdw blurRad="190500" algn="tl" rotWithShape="0">
              <a:srgbClr val="000000">
                <a:alpha val="70000"/>
              </a:srgbClr>
            </a:outerShdw>
          </a:effectLst>
        </p:spPr>
      </p:pic>
      <p:sp>
        <p:nvSpPr>
          <p:cNvPr id="39" name="TextBox 38">
            <a:extLst>
              <a:ext uri="{FF2B5EF4-FFF2-40B4-BE49-F238E27FC236}">
                <a16:creationId xmlns:a16="http://schemas.microsoft.com/office/drawing/2014/main" id="{9AB6E418-9A04-E855-B6B7-0E8F1DB9334F}"/>
              </a:ext>
            </a:extLst>
          </p:cNvPr>
          <p:cNvSpPr txBox="1"/>
          <p:nvPr/>
        </p:nvSpPr>
        <p:spPr>
          <a:xfrm>
            <a:off x="2163096" y="332422"/>
            <a:ext cx="7413523" cy="523220"/>
          </a:xfrm>
          <a:prstGeom prst="rect">
            <a:avLst/>
          </a:prstGeom>
          <a:noFill/>
        </p:spPr>
        <p:txBody>
          <a:bodyPr wrap="square" rtlCol="0">
            <a:spAutoFit/>
          </a:bodyPr>
          <a:lstStyle/>
          <a:p>
            <a:r>
              <a:rPr lang="en-IN" sz="2800" b="1" dirty="0"/>
              <a:t>Data Visualization And Dashboard (Power Bi)</a:t>
            </a:r>
          </a:p>
        </p:txBody>
      </p:sp>
    </p:spTree>
    <p:extLst>
      <p:ext uri="{BB962C8B-B14F-4D97-AF65-F5344CB8AC3E}">
        <p14:creationId xmlns:p14="http://schemas.microsoft.com/office/powerpoint/2010/main" val="3406670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5705314-E87B-E89C-0139-367CC23D9E2C}"/>
              </a:ext>
            </a:extLst>
          </p:cNvPr>
          <p:cNvSpPr>
            <a:spLocks noGrp="1"/>
          </p:cNvSpPr>
          <p:nvPr>
            <p:ph type="ftr" sz="quarter" idx="10"/>
          </p:nvPr>
        </p:nvSpPr>
        <p:spPr/>
        <p:txBody>
          <a:bodyPr/>
          <a:lstStyle/>
          <a:p>
            <a:r>
              <a:rPr lang="en-US"/>
              <a:t>Customer Purchase Analysis</a:t>
            </a:r>
            <a:endParaRPr lang="en-ID"/>
          </a:p>
        </p:txBody>
      </p:sp>
      <p:sp>
        <p:nvSpPr>
          <p:cNvPr id="3" name="Slide Number Placeholder 2">
            <a:extLst>
              <a:ext uri="{FF2B5EF4-FFF2-40B4-BE49-F238E27FC236}">
                <a16:creationId xmlns:a16="http://schemas.microsoft.com/office/drawing/2014/main" id="{0188ADEA-4EEC-D0DA-B245-6F00AEBBBCC3}"/>
              </a:ext>
            </a:extLst>
          </p:cNvPr>
          <p:cNvSpPr>
            <a:spLocks noGrp="1"/>
          </p:cNvSpPr>
          <p:nvPr>
            <p:ph type="sldNum" sz="quarter" idx="11"/>
          </p:nvPr>
        </p:nvSpPr>
        <p:spPr/>
        <p:txBody>
          <a:bodyPr/>
          <a:lstStyle/>
          <a:p>
            <a:fld id="{5E0C3BBE-9543-48E5-A6E1-C646F9A01966}" type="slidenum">
              <a:rPr lang="en-ID" smtClean="0"/>
              <a:pPr/>
              <a:t>13</a:t>
            </a:fld>
            <a:endParaRPr lang="en-ID"/>
          </a:p>
        </p:txBody>
      </p:sp>
      <p:sp>
        <p:nvSpPr>
          <p:cNvPr id="8" name="Title 7">
            <a:extLst>
              <a:ext uri="{FF2B5EF4-FFF2-40B4-BE49-F238E27FC236}">
                <a16:creationId xmlns:a16="http://schemas.microsoft.com/office/drawing/2014/main" id="{31E061E5-57C3-B0BD-09AE-80F939165F39}"/>
              </a:ext>
            </a:extLst>
          </p:cNvPr>
          <p:cNvSpPr>
            <a:spLocks noGrp="1"/>
          </p:cNvSpPr>
          <p:nvPr>
            <p:ph type="title"/>
          </p:nvPr>
        </p:nvSpPr>
        <p:spPr>
          <a:xfrm>
            <a:off x="5987845" y="584200"/>
            <a:ext cx="4496632" cy="605503"/>
          </a:xfrm>
        </p:spPr>
        <p:txBody>
          <a:bodyPr/>
          <a:lstStyle/>
          <a:p>
            <a:r>
              <a:rPr lang="en-IN" sz="2400" dirty="0"/>
              <a:t>Recommendation</a:t>
            </a:r>
          </a:p>
        </p:txBody>
      </p:sp>
      <p:sp>
        <p:nvSpPr>
          <p:cNvPr id="4" name="TextBox 3">
            <a:extLst>
              <a:ext uri="{FF2B5EF4-FFF2-40B4-BE49-F238E27FC236}">
                <a16:creationId xmlns:a16="http://schemas.microsoft.com/office/drawing/2014/main" id="{4FFBD744-A41F-938D-EE58-7A38F51DE53B}"/>
              </a:ext>
            </a:extLst>
          </p:cNvPr>
          <p:cNvSpPr txBox="1"/>
          <p:nvPr/>
        </p:nvSpPr>
        <p:spPr>
          <a:xfrm>
            <a:off x="5987845" y="1157387"/>
            <a:ext cx="4719484" cy="8494633"/>
          </a:xfrm>
          <a:prstGeom prst="rect">
            <a:avLst/>
          </a:prstGeom>
          <a:noFill/>
        </p:spPr>
        <p:txBody>
          <a:bodyPr wrap="square" rtlCol="0">
            <a:spAutoFit/>
          </a:bodyPr>
          <a:lstStyle/>
          <a:p>
            <a:pPr marL="342900" indent="-342900">
              <a:buAutoNum type="arabicPeriod"/>
            </a:pPr>
            <a:r>
              <a:rPr lang="en-IN" sz="1400" b="1" dirty="0">
                <a:latin typeface="+mj-lt"/>
              </a:rPr>
              <a:t>Optimize Return Policy</a:t>
            </a:r>
          </a:p>
          <a:p>
            <a:r>
              <a:rPr lang="en-US" sz="1400" dirty="0"/>
              <a:t>With a high return rate (~50%), review return reasons and introduce stricter return guidelines or better product descriptions to reduce unnecessary returns.</a:t>
            </a:r>
            <a:endParaRPr lang="en-IN" sz="1400" b="1" dirty="0">
              <a:latin typeface="+mj-lt"/>
            </a:endParaRPr>
          </a:p>
          <a:p>
            <a:endParaRPr lang="en-IN" sz="1400" b="1" dirty="0">
              <a:latin typeface="+mj-lt"/>
            </a:endParaRPr>
          </a:p>
          <a:p>
            <a:r>
              <a:rPr lang="en-IN" sz="1400" b="1" dirty="0">
                <a:latin typeface="+mj-lt"/>
              </a:rPr>
              <a:t>2.</a:t>
            </a:r>
            <a:r>
              <a:rPr lang="en-IN" sz="1400" dirty="0">
                <a:latin typeface="+mj-lt"/>
              </a:rPr>
              <a:t> </a:t>
            </a:r>
            <a:r>
              <a:rPr lang="en-IN" sz="1400" b="1" dirty="0">
                <a:latin typeface="+mj-lt"/>
              </a:rPr>
              <a:t>Implement Personalized Marketing </a:t>
            </a:r>
          </a:p>
          <a:p>
            <a:pPr marL="285750" indent="-285750">
              <a:buFont typeface="Arial" panose="020B0604020202020204" pitchFamily="34" charset="0"/>
              <a:buChar char="•"/>
            </a:pPr>
            <a:r>
              <a:rPr lang="en-US" sz="1400" dirty="0"/>
              <a:t>Use customer segmentation (age, gender, category preferences) to send tailored promotions and product recommendations to increase engagement.</a:t>
            </a:r>
          </a:p>
          <a:p>
            <a:endParaRPr lang="en-US" sz="1400" b="1" dirty="0">
              <a:latin typeface="+mj-lt"/>
            </a:endParaRPr>
          </a:p>
          <a:p>
            <a:r>
              <a:rPr lang="en-US" sz="1400" b="1" dirty="0">
                <a:latin typeface="+mj-lt"/>
              </a:rPr>
              <a:t>3. </a:t>
            </a:r>
            <a:r>
              <a:rPr lang="en-IN" sz="1400" b="1" dirty="0">
                <a:latin typeface="+mj-lt"/>
              </a:rPr>
              <a:t>Focus on High-Loyalty Segments</a:t>
            </a:r>
          </a:p>
          <a:p>
            <a:pPr marL="285750" indent="-285750">
              <a:buFont typeface="Arial" panose="020B0604020202020204" pitchFamily="34" charset="0"/>
              <a:buChar char="•"/>
            </a:pPr>
            <a:r>
              <a:rPr lang="en-US" sz="1400" dirty="0"/>
              <a:t>Target male customers and the 45–59 age group, who show lower churn rates, with loyalty programs and early access to deals to retain them longer.</a:t>
            </a:r>
          </a:p>
          <a:p>
            <a:endParaRPr lang="en-US" sz="1400" b="1" dirty="0">
              <a:latin typeface="+mj-lt"/>
            </a:endParaRPr>
          </a:p>
          <a:p>
            <a:r>
              <a:rPr lang="en-US" sz="1400" b="1" dirty="0">
                <a:latin typeface="+mj-lt"/>
              </a:rPr>
              <a:t>4. </a:t>
            </a:r>
            <a:r>
              <a:rPr lang="en-IN" sz="1400" dirty="0">
                <a:latin typeface="+mj-lt"/>
              </a:rPr>
              <a:t>Equal Category Promotion</a:t>
            </a:r>
          </a:p>
          <a:p>
            <a:pPr marL="285750" indent="-285750">
              <a:buFont typeface="Arial" panose="020B0604020202020204" pitchFamily="34" charset="0"/>
              <a:buChar char="•"/>
            </a:pPr>
            <a:r>
              <a:rPr lang="en-US" sz="1400" dirty="0"/>
              <a:t>As no single category dominates in sales or returns, maintain balanced promotional efforts across Electronics, Clothing, Home, and Books to maximize reach.</a:t>
            </a:r>
          </a:p>
          <a:p>
            <a:endParaRPr lang="en-US" sz="1400" b="1" dirty="0">
              <a:latin typeface="+mj-lt"/>
            </a:endParaRPr>
          </a:p>
          <a:p>
            <a:r>
              <a:rPr lang="en-US" sz="1400" b="1" dirty="0">
                <a:latin typeface="+mj-lt"/>
              </a:rPr>
              <a:t>5. </a:t>
            </a:r>
            <a:r>
              <a:rPr lang="en-IN" sz="1400" dirty="0">
                <a:latin typeface="+mj-lt"/>
              </a:rPr>
              <a:t>Enhance Digital Payment Experience</a:t>
            </a:r>
          </a:p>
          <a:p>
            <a:r>
              <a:rPr lang="en-US" sz="1400" dirty="0"/>
              <a:t>With over 66% of customers preferring digital payments, ensure a seamless and secure checkout process, and promote digital options with cashback or discounts.</a:t>
            </a:r>
            <a:endParaRPr lang="en-IN" sz="1400" b="1" dirty="0">
              <a:latin typeface="+mj-lt"/>
            </a:endParaRPr>
          </a:p>
          <a:p>
            <a:endParaRPr lang="en-IN" sz="1400" b="1" dirty="0">
              <a:latin typeface="+mj-lt"/>
            </a:endParaRPr>
          </a:p>
          <a:p>
            <a:endParaRPr lang="en-IN" sz="1400" b="1" dirty="0">
              <a:latin typeface="+mj-lt"/>
            </a:endParaRPr>
          </a:p>
          <a:p>
            <a:endParaRPr lang="en-IN" sz="1400" b="1" dirty="0">
              <a:latin typeface="+mj-lt"/>
            </a:endParaRPr>
          </a:p>
          <a:p>
            <a:endParaRPr lang="en-IN" sz="1400" b="1" dirty="0">
              <a:latin typeface="+mj-lt"/>
            </a:endParaRPr>
          </a:p>
          <a:p>
            <a:endParaRPr lang="en-IN" sz="1400" b="1" dirty="0">
              <a:latin typeface="+mj-lt"/>
            </a:endParaRPr>
          </a:p>
          <a:p>
            <a:endParaRPr lang="en-IN" sz="1400" b="1" dirty="0">
              <a:latin typeface="+mj-lt"/>
            </a:endParaRPr>
          </a:p>
          <a:p>
            <a:endParaRPr lang="en-IN" sz="1400" b="1" dirty="0">
              <a:latin typeface="+mj-lt"/>
            </a:endParaRPr>
          </a:p>
          <a:p>
            <a:endParaRPr lang="en-IN" sz="1400" b="1" dirty="0">
              <a:latin typeface="+mj-lt"/>
            </a:endParaRPr>
          </a:p>
          <a:p>
            <a:endParaRPr lang="en-IN" sz="1400" b="1" dirty="0">
              <a:latin typeface="+mj-lt"/>
            </a:endParaRPr>
          </a:p>
          <a:p>
            <a:endParaRPr lang="en-IN" sz="1400" b="1" dirty="0">
              <a:latin typeface="+mj-lt"/>
            </a:endParaRPr>
          </a:p>
          <a:p>
            <a:endParaRPr lang="en-IN" sz="1400" b="1" dirty="0">
              <a:latin typeface="+mj-lt"/>
            </a:endParaRPr>
          </a:p>
          <a:p>
            <a:endParaRPr lang="en-IN" sz="1400" b="1" dirty="0">
              <a:latin typeface="+mj-lt"/>
            </a:endParaRPr>
          </a:p>
          <a:p>
            <a:endParaRPr lang="en-IN" sz="1400" b="1" dirty="0">
              <a:latin typeface="+mj-lt"/>
            </a:endParaRPr>
          </a:p>
          <a:p>
            <a:endParaRPr lang="en-IN" sz="1400" b="1" dirty="0">
              <a:latin typeface="+mj-lt"/>
            </a:endParaRPr>
          </a:p>
        </p:txBody>
      </p:sp>
      <p:pic>
        <p:nvPicPr>
          <p:cNvPr id="9" name="Picture Placeholder 8" descr="Businessperson on a computer">
            <a:extLst>
              <a:ext uri="{FF2B5EF4-FFF2-40B4-BE49-F238E27FC236}">
                <a16:creationId xmlns:a16="http://schemas.microsoft.com/office/drawing/2014/main" id="{BBB086D0-070A-AC9B-D209-AFC5EA68D903}"/>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l="20203" r="20203"/>
          <a:stretch/>
        </p:blipFill>
        <p:spPr>
          <a:xfrm>
            <a:off x="117987" y="1474839"/>
            <a:ext cx="5043948" cy="476086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58574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88D096A-136F-BB81-0DE0-A84281DFCB25}"/>
              </a:ext>
            </a:extLst>
          </p:cNvPr>
          <p:cNvSpPr>
            <a:spLocks noGrp="1"/>
          </p:cNvSpPr>
          <p:nvPr>
            <p:ph type="ftr" sz="quarter" idx="3"/>
          </p:nvPr>
        </p:nvSpPr>
        <p:spPr/>
        <p:txBody>
          <a:bodyPr/>
          <a:lstStyle/>
          <a:p>
            <a:r>
              <a:rPr lang="en-US"/>
              <a:t>PRESENTATION TITLE</a:t>
            </a:r>
            <a:endParaRPr lang="en-ID"/>
          </a:p>
        </p:txBody>
      </p:sp>
      <p:sp>
        <p:nvSpPr>
          <p:cNvPr id="3" name="Slide Number Placeholder 2">
            <a:extLst>
              <a:ext uri="{FF2B5EF4-FFF2-40B4-BE49-F238E27FC236}">
                <a16:creationId xmlns:a16="http://schemas.microsoft.com/office/drawing/2014/main" id="{BBD78B39-588A-77E9-2157-4582EA22D3FE}"/>
              </a:ext>
            </a:extLst>
          </p:cNvPr>
          <p:cNvSpPr>
            <a:spLocks noGrp="1"/>
          </p:cNvSpPr>
          <p:nvPr>
            <p:ph type="sldNum" sz="quarter" idx="4"/>
          </p:nvPr>
        </p:nvSpPr>
        <p:spPr/>
        <p:txBody>
          <a:bodyPr/>
          <a:lstStyle/>
          <a:p>
            <a:fld id="{5E0C3BBE-9543-48E5-A6E1-C646F9A01966}" type="slidenum">
              <a:rPr lang="en-ID" smtClean="0"/>
              <a:pPr/>
              <a:t>14</a:t>
            </a:fld>
            <a:endParaRPr lang="en-ID"/>
          </a:p>
        </p:txBody>
      </p:sp>
      <p:sp>
        <p:nvSpPr>
          <p:cNvPr id="5" name="Title 4">
            <a:extLst>
              <a:ext uri="{FF2B5EF4-FFF2-40B4-BE49-F238E27FC236}">
                <a16:creationId xmlns:a16="http://schemas.microsoft.com/office/drawing/2014/main" id="{8F303501-35D1-398F-FED8-2BD147E2A46A}"/>
              </a:ext>
            </a:extLst>
          </p:cNvPr>
          <p:cNvSpPr>
            <a:spLocks noGrp="1"/>
          </p:cNvSpPr>
          <p:nvPr>
            <p:ph type="ctrTitle"/>
          </p:nvPr>
        </p:nvSpPr>
        <p:spPr>
          <a:xfrm>
            <a:off x="807884" y="1661792"/>
            <a:ext cx="7451725" cy="2485536"/>
          </a:xfrm>
        </p:spPr>
        <p:txBody>
          <a:bodyPr/>
          <a:lstStyle/>
          <a:p>
            <a:r>
              <a:rPr lang="en-IN" dirty="0"/>
              <a:t>THANK YOU </a:t>
            </a:r>
          </a:p>
        </p:txBody>
      </p:sp>
    </p:spTree>
    <p:extLst>
      <p:ext uri="{BB962C8B-B14F-4D97-AF65-F5344CB8AC3E}">
        <p14:creationId xmlns:p14="http://schemas.microsoft.com/office/powerpoint/2010/main" val="2191103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54BA4BE-C9F7-2F9B-1983-165791337C54}"/>
              </a:ext>
            </a:extLst>
          </p:cNvPr>
          <p:cNvSpPr>
            <a:spLocks noGrp="1"/>
          </p:cNvSpPr>
          <p:nvPr>
            <p:ph type="body" sz="quarter" idx="14"/>
          </p:nvPr>
        </p:nvSpPr>
        <p:spPr>
          <a:xfrm>
            <a:off x="366879" y="2432903"/>
            <a:ext cx="4968876" cy="1841189"/>
          </a:xfrm>
        </p:spPr>
        <p:txBody>
          <a:bodyPr/>
          <a:lstStyle/>
          <a:p>
            <a:endParaRPr lang="en-IN" b="1" dirty="0"/>
          </a:p>
          <a:p>
            <a:r>
              <a:rPr lang="en-US" b="1" dirty="0"/>
              <a:t>To analyze customer purchasing behavior across multiple product categories and derive actionable insights for improving customer engagement, retention, and sales performance.</a:t>
            </a:r>
          </a:p>
          <a:p>
            <a:endParaRPr lang="en-IN" b="1" dirty="0"/>
          </a:p>
        </p:txBody>
      </p:sp>
      <p:sp>
        <p:nvSpPr>
          <p:cNvPr id="4" name="Title 3">
            <a:extLst>
              <a:ext uri="{FF2B5EF4-FFF2-40B4-BE49-F238E27FC236}">
                <a16:creationId xmlns:a16="http://schemas.microsoft.com/office/drawing/2014/main" id="{55341B34-B276-E36C-B929-0FF6B0D03B46}"/>
              </a:ext>
            </a:extLst>
          </p:cNvPr>
          <p:cNvSpPr>
            <a:spLocks noGrp="1"/>
          </p:cNvSpPr>
          <p:nvPr>
            <p:ph type="ctrTitle"/>
          </p:nvPr>
        </p:nvSpPr>
        <p:spPr>
          <a:xfrm>
            <a:off x="3222392" y="356031"/>
            <a:ext cx="5136093" cy="855980"/>
          </a:xfrm>
        </p:spPr>
        <p:txBody>
          <a:bodyPr/>
          <a:lstStyle/>
          <a:p>
            <a:r>
              <a:rPr lang="en-IN" dirty="0"/>
              <a:t>INTRODUCTION</a:t>
            </a:r>
          </a:p>
        </p:txBody>
      </p:sp>
      <p:sp>
        <p:nvSpPr>
          <p:cNvPr id="5" name="Footer Placeholder 4">
            <a:extLst>
              <a:ext uri="{FF2B5EF4-FFF2-40B4-BE49-F238E27FC236}">
                <a16:creationId xmlns:a16="http://schemas.microsoft.com/office/drawing/2014/main" id="{F6461BE3-9333-6DC8-13D3-E711C1400A30}"/>
              </a:ext>
            </a:extLst>
          </p:cNvPr>
          <p:cNvSpPr>
            <a:spLocks noGrp="1"/>
          </p:cNvSpPr>
          <p:nvPr>
            <p:ph type="ftr" sz="quarter" idx="3"/>
          </p:nvPr>
        </p:nvSpPr>
        <p:spPr/>
        <p:txBody>
          <a:bodyPr/>
          <a:lstStyle/>
          <a:p>
            <a:r>
              <a:rPr lang="en-US"/>
              <a:t>PRESENTATION TITLE</a:t>
            </a:r>
            <a:endParaRPr lang="en-ID"/>
          </a:p>
        </p:txBody>
      </p:sp>
      <p:sp>
        <p:nvSpPr>
          <p:cNvPr id="6" name="Slide Number Placeholder 5">
            <a:extLst>
              <a:ext uri="{FF2B5EF4-FFF2-40B4-BE49-F238E27FC236}">
                <a16:creationId xmlns:a16="http://schemas.microsoft.com/office/drawing/2014/main" id="{1542136D-6CBA-7A2C-A680-8C81EB551CEA}"/>
              </a:ext>
            </a:extLst>
          </p:cNvPr>
          <p:cNvSpPr>
            <a:spLocks noGrp="1"/>
          </p:cNvSpPr>
          <p:nvPr>
            <p:ph type="sldNum" sz="quarter" idx="4"/>
          </p:nvPr>
        </p:nvSpPr>
        <p:spPr/>
        <p:txBody>
          <a:bodyPr/>
          <a:lstStyle/>
          <a:p>
            <a:fld id="{5E0C3BBE-9543-48E5-A6E1-C646F9A01966}" type="slidenum">
              <a:rPr lang="en-ID" smtClean="0"/>
              <a:pPr/>
              <a:t>2</a:t>
            </a:fld>
            <a:endParaRPr lang="en-ID"/>
          </a:p>
        </p:txBody>
      </p:sp>
      <p:sp>
        <p:nvSpPr>
          <p:cNvPr id="8" name="TextBox 7">
            <a:extLst>
              <a:ext uri="{FF2B5EF4-FFF2-40B4-BE49-F238E27FC236}">
                <a16:creationId xmlns:a16="http://schemas.microsoft.com/office/drawing/2014/main" id="{F8DD221A-56C3-6BA6-20D9-CDB6900453DA}"/>
              </a:ext>
            </a:extLst>
          </p:cNvPr>
          <p:cNvSpPr txBox="1"/>
          <p:nvPr/>
        </p:nvSpPr>
        <p:spPr>
          <a:xfrm>
            <a:off x="5577599" y="1971238"/>
            <a:ext cx="4404852" cy="461665"/>
          </a:xfrm>
          <a:prstGeom prst="rect">
            <a:avLst/>
          </a:prstGeom>
          <a:noFill/>
        </p:spPr>
        <p:txBody>
          <a:bodyPr wrap="square" rtlCol="0">
            <a:spAutoFit/>
          </a:bodyPr>
          <a:lstStyle/>
          <a:p>
            <a:r>
              <a:rPr lang="en-IN" sz="2400" b="1" dirty="0">
                <a:latin typeface="Arial Black" panose="020B0A04020102020204" pitchFamily="34" charset="0"/>
              </a:rPr>
              <a:t>Problem Statement</a:t>
            </a:r>
          </a:p>
        </p:txBody>
      </p:sp>
      <p:sp>
        <p:nvSpPr>
          <p:cNvPr id="11" name="TextBox 10">
            <a:extLst>
              <a:ext uri="{FF2B5EF4-FFF2-40B4-BE49-F238E27FC236}">
                <a16:creationId xmlns:a16="http://schemas.microsoft.com/office/drawing/2014/main" id="{84F377F8-E970-DD0C-651D-806563CFDC3C}"/>
              </a:ext>
            </a:extLst>
          </p:cNvPr>
          <p:cNvSpPr txBox="1"/>
          <p:nvPr/>
        </p:nvSpPr>
        <p:spPr>
          <a:xfrm>
            <a:off x="5577599" y="2671286"/>
            <a:ext cx="5136092" cy="1477328"/>
          </a:xfrm>
          <a:prstGeom prst="rect">
            <a:avLst/>
          </a:prstGeom>
          <a:noFill/>
        </p:spPr>
        <p:txBody>
          <a:bodyPr wrap="square" rtlCol="0">
            <a:spAutoFit/>
          </a:bodyPr>
          <a:lstStyle/>
          <a:p>
            <a:r>
              <a:rPr lang="en-US" b="1" dirty="0"/>
              <a:t>The business lacks clarity on which customer segments are driving sales, returning products, or churning. High return rates (~50%) and no clear category dominance make it difficult to target marketing or optimize product strategies effectively.</a:t>
            </a:r>
            <a:endParaRPr lang="en-IN" b="1" dirty="0"/>
          </a:p>
        </p:txBody>
      </p:sp>
      <p:sp>
        <p:nvSpPr>
          <p:cNvPr id="12" name="TextBox 11">
            <a:extLst>
              <a:ext uri="{FF2B5EF4-FFF2-40B4-BE49-F238E27FC236}">
                <a16:creationId xmlns:a16="http://schemas.microsoft.com/office/drawing/2014/main" id="{A890D18A-BF2E-213A-6FE2-1A76EC82CC7B}"/>
              </a:ext>
            </a:extLst>
          </p:cNvPr>
          <p:cNvSpPr txBox="1"/>
          <p:nvPr/>
        </p:nvSpPr>
        <p:spPr>
          <a:xfrm>
            <a:off x="366879" y="1998786"/>
            <a:ext cx="2920181" cy="461665"/>
          </a:xfrm>
          <a:prstGeom prst="rect">
            <a:avLst/>
          </a:prstGeom>
          <a:noFill/>
        </p:spPr>
        <p:txBody>
          <a:bodyPr wrap="square" rtlCol="0">
            <a:spAutoFit/>
          </a:bodyPr>
          <a:lstStyle/>
          <a:p>
            <a:r>
              <a:rPr lang="en-IN" sz="2400" dirty="0">
                <a:latin typeface="Arial Black" panose="020B0A04020102020204" pitchFamily="34" charset="0"/>
              </a:rPr>
              <a:t>Objective</a:t>
            </a:r>
          </a:p>
        </p:txBody>
      </p:sp>
      <p:sp>
        <p:nvSpPr>
          <p:cNvPr id="13" name="TextBox 12">
            <a:extLst>
              <a:ext uri="{FF2B5EF4-FFF2-40B4-BE49-F238E27FC236}">
                <a16:creationId xmlns:a16="http://schemas.microsoft.com/office/drawing/2014/main" id="{D0AFADD9-A987-6DA0-A82A-6545937D2A27}"/>
              </a:ext>
            </a:extLst>
          </p:cNvPr>
          <p:cNvSpPr txBox="1"/>
          <p:nvPr/>
        </p:nvSpPr>
        <p:spPr>
          <a:xfrm>
            <a:off x="563563" y="4341073"/>
            <a:ext cx="2501796" cy="461665"/>
          </a:xfrm>
          <a:prstGeom prst="rect">
            <a:avLst/>
          </a:prstGeom>
          <a:noFill/>
        </p:spPr>
        <p:txBody>
          <a:bodyPr wrap="square" rtlCol="0">
            <a:spAutoFit/>
          </a:bodyPr>
          <a:lstStyle/>
          <a:p>
            <a:r>
              <a:rPr lang="en-IN" sz="2400" b="1" dirty="0">
                <a:latin typeface="Arial Black" panose="020B0A04020102020204" pitchFamily="34" charset="0"/>
              </a:rPr>
              <a:t>Goal</a:t>
            </a:r>
          </a:p>
        </p:txBody>
      </p:sp>
      <p:sp>
        <p:nvSpPr>
          <p:cNvPr id="14" name="TextBox 13">
            <a:extLst>
              <a:ext uri="{FF2B5EF4-FFF2-40B4-BE49-F238E27FC236}">
                <a16:creationId xmlns:a16="http://schemas.microsoft.com/office/drawing/2014/main" id="{6706FF4A-2B2D-7907-12B9-F80B53C83DFC}"/>
              </a:ext>
            </a:extLst>
          </p:cNvPr>
          <p:cNvSpPr txBox="1"/>
          <p:nvPr/>
        </p:nvSpPr>
        <p:spPr>
          <a:xfrm>
            <a:off x="484905" y="4747643"/>
            <a:ext cx="4968876" cy="1754326"/>
          </a:xfrm>
          <a:prstGeom prst="rect">
            <a:avLst/>
          </a:prstGeom>
          <a:noFill/>
        </p:spPr>
        <p:txBody>
          <a:bodyPr wrap="square" rtlCol="0">
            <a:spAutoFit/>
          </a:bodyPr>
          <a:lstStyle/>
          <a:p>
            <a:r>
              <a:rPr lang="en-US" b="1" dirty="0"/>
              <a:t>Identify key trends in purchasing, churn, and return behavior</a:t>
            </a:r>
          </a:p>
          <a:p>
            <a:endParaRPr lang="en-US" b="1" dirty="0"/>
          </a:p>
          <a:p>
            <a:r>
              <a:rPr lang="en-US" b="1" dirty="0"/>
              <a:t>Enable real-time, personalized product recommendations for enhanced user experience</a:t>
            </a:r>
          </a:p>
          <a:p>
            <a:endParaRPr lang="en-US" b="1" dirty="0"/>
          </a:p>
        </p:txBody>
      </p:sp>
    </p:spTree>
    <p:extLst>
      <p:ext uri="{BB962C8B-B14F-4D97-AF65-F5344CB8AC3E}">
        <p14:creationId xmlns:p14="http://schemas.microsoft.com/office/powerpoint/2010/main" val="1392938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35C778-0324-26B1-B90B-7EB36947430A}"/>
              </a:ext>
            </a:extLst>
          </p:cNvPr>
          <p:cNvSpPr>
            <a:spLocks noGrp="1"/>
          </p:cNvSpPr>
          <p:nvPr>
            <p:ph type="ftr" sz="quarter" idx="3"/>
          </p:nvPr>
        </p:nvSpPr>
        <p:spPr/>
        <p:txBody>
          <a:bodyPr/>
          <a:lstStyle/>
          <a:p>
            <a:r>
              <a:rPr lang="en-US"/>
              <a:t>PRESENTATION TITLE</a:t>
            </a:r>
            <a:endParaRPr lang="en-ID"/>
          </a:p>
        </p:txBody>
      </p:sp>
      <p:sp>
        <p:nvSpPr>
          <p:cNvPr id="3" name="Slide Number Placeholder 2">
            <a:extLst>
              <a:ext uri="{FF2B5EF4-FFF2-40B4-BE49-F238E27FC236}">
                <a16:creationId xmlns:a16="http://schemas.microsoft.com/office/drawing/2014/main" id="{B80B1009-B09A-8973-A80C-0B5687458E70}"/>
              </a:ext>
            </a:extLst>
          </p:cNvPr>
          <p:cNvSpPr>
            <a:spLocks noGrp="1"/>
          </p:cNvSpPr>
          <p:nvPr>
            <p:ph type="sldNum" sz="quarter" idx="4"/>
          </p:nvPr>
        </p:nvSpPr>
        <p:spPr/>
        <p:txBody>
          <a:bodyPr/>
          <a:lstStyle/>
          <a:p>
            <a:fld id="{5E0C3BBE-9543-48E5-A6E1-C646F9A01966}" type="slidenum">
              <a:rPr lang="en-ID" smtClean="0"/>
              <a:pPr/>
              <a:t>3</a:t>
            </a:fld>
            <a:endParaRPr lang="en-ID"/>
          </a:p>
        </p:txBody>
      </p:sp>
      <p:sp>
        <p:nvSpPr>
          <p:cNvPr id="4" name="Text Placeholder 3">
            <a:extLst>
              <a:ext uri="{FF2B5EF4-FFF2-40B4-BE49-F238E27FC236}">
                <a16:creationId xmlns:a16="http://schemas.microsoft.com/office/drawing/2014/main" id="{4A19EAA3-DDAF-9ECE-E465-D5454612408A}"/>
              </a:ext>
            </a:extLst>
          </p:cNvPr>
          <p:cNvSpPr>
            <a:spLocks noGrp="1"/>
          </p:cNvSpPr>
          <p:nvPr>
            <p:ph type="body" sz="quarter" idx="14"/>
          </p:nvPr>
        </p:nvSpPr>
        <p:spPr>
          <a:xfrm>
            <a:off x="2287017" y="767835"/>
            <a:ext cx="6673404" cy="628487"/>
          </a:xfrm>
        </p:spPr>
        <p:txBody>
          <a:bodyPr/>
          <a:lstStyle/>
          <a:p>
            <a:r>
              <a:rPr lang="en-IN" sz="2400" b="1" dirty="0">
                <a:latin typeface="+mj-lt"/>
              </a:rPr>
              <a:t>PROJECT PROCESS</a:t>
            </a:r>
          </a:p>
        </p:txBody>
      </p:sp>
      <p:sp>
        <p:nvSpPr>
          <p:cNvPr id="8" name="TextBox 7">
            <a:extLst>
              <a:ext uri="{FF2B5EF4-FFF2-40B4-BE49-F238E27FC236}">
                <a16:creationId xmlns:a16="http://schemas.microsoft.com/office/drawing/2014/main" id="{368CE4C2-5849-E718-3F1C-A894680811D4}"/>
              </a:ext>
            </a:extLst>
          </p:cNvPr>
          <p:cNvSpPr txBox="1"/>
          <p:nvPr/>
        </p:nvSpPr>
        <p:spPr>
          <a:xfrm>
            <a:off x="573361" y="1963400"/>
            <a:ext cx="2890684" cy="2893100"/>
          </a:xfrm>
          <a:prstGeom prst="rect">
            <a:avLst/>
          </a:prstGeom>
          <a:noFill/>
        </p:spPr>
        <p:txBody>
          <a:bodyPr wrap="square" rtlCol="0">
            <a:spAutoFit/>
          </a:bodyPr>
          <a:lstStyle/>
          <a:p>
            <a:r>
              <a:rPr lang="en-IN" b="1" dirty="0">
                <a:latin typeface="+mj-lt"/>
              </a:rPr>
              <a:t>Data Sources </a:t>
            </a:r>
          </a:p>
          <a:p>
            <a:endParaRPr lang="en-IN" b="1" dirty="0">
              <a:latin typeface="+mj-lt"/>
            </a:endParaRPr>
          </a:p>
          <a:p>
            <a:r>
              <a:rPr lang="en-IN" b="1" dirty="0"/>
              <a:t>1. Data Collection</a:t>
            </a:r>
          </a:p>
          <a:p>
            <a:endParaRPr lang="en-IN" sz="2000" b="1" dirty="0">
              <a:latin typeface="+mj-lt"/>
            </a:endParaRPr>
          </a:p>
          <a:p>
            <a:r>
              <a:rPr lang="en-US" dirty="0"/>
              <a:t>Gathered customer transaction data, including demographics, purchase details, product categories, return status, and payment methods.</a:t>
            </a:r>
            <a:endParaRPr lang="en-IN" b="1" dirty="0">
              <a:latin typeface="+mj-lt"/>
            </a:endParaRPr>
          </a:p>
        </p:txBody>
      </p:sp>
      <p:sp>
        <p:nvSpPr>
          <p:cNvPr id="9" name="TextBox 8">
            <a:extLst>
              <a:ext uri="{FF2B5EF4-FFF2-40B4-BE49-F238E27FC236}">
                <a16:creationId xmlns:a16="http://schemas.microsoft.com/office/drawing/2014/main" id="{EBD21806-D26D-5511-6127-9885E0B689F0}"/>
              </a:ext>
            </a:extLst>
          </p:cNvPr>
          <p:cNvSpPr txBox="1"/>
          <p:nvPr/>
        </p:nvSpPr>
        <p:spPr>
          <a:xfrm>
            <a:off x="3657600" y="1828800"/>
            <a:ext cx="2713704" cy="5355312"/>
          </a:xfrm>
          <a:prstGeom prst="rect">
            <a:avLst/>
          </a:prstGeom>
          <a:noFill/>
        </p:spPr>
        <p:txBody>
          <a:bodyPr wrap="square" rtlCol="0">
            <a:spAutoFit/>
          </a:bodyPr>
          <a:lstStyle/>
          <a:p>
            <a:r>
              <a:rPr lang="en-IN" b="1" dirty="0">
                <a:latin typeface="+mj-lt"/>
              </a:rPr>
              <a:t>Data Cleaning &amp; Processing </a:t>
            </a:r>
          </a:p>
          <a:p>
            <a:endParaRPr lang="en-IN" b="1" dirty="0">
              <a:latin typeface="+mj-lt"/>
            </a:endParaRPr>
          </a:p>
          <a:p>
            <a:r>
              <a:rPr lang="en-US" dirty="0"/>
              <a:t>Removed duplicates, handled missing values, and standardized data types.</a:t>
            </a:r>
          </a:p>
          <a:p>
            <a:r>
              <a:rPr lang="en-US" dirty="0"/>
              <a:t>Encoded categorical variables and normalized numerical features for analysis</a:t>
            </a:r>
            <a:endParaRPr lang="en-IN" b="1" dirty="0">
              <a:latin typeface="+mj-lt"/>
            </a:endParaRPr>
          </a:p>
          <a:p>
            <a:endParaRPr lang="en-IN" b="1" dirty="0">
              <a:latin typeface="+mj-lt"/>
            </a:endParaRPr>
          </a:p>
          <a:p>
            <a:endParaRPr lang="en-IN" b="1" dirty="0">
              <a:latin typeface="+mj-lt"/>
            </a:endParaRPr>
          </a:p>
          <a:p>
            <a:endParaRPr lang="en-IN" b="1" dirty="0">
              <a:latin typeface="+mj-lt"/>
            </a:endParaRPr>
          </a:p>
          <a:p>
            <a:endParaRPr lang="en-IN" b="1" dirty="0">
              <a:latin typeface="+mj-lt"/>
            </a:endParaRPr>
          </a:p>
          <a:p>
            <a:endParaRPr lang="en-IN" b="1" dirty="0">
              <a:latin typeface="+mj-lt"/>
            </a:endParaRPr>
          </a:p>
          <a:p>
            <a:endParaRPr lang="en-IN" b="1" dirty="0">
              <a:latin typeface="+mj-lt"/>
            </a:endParaRPr>
          </a:p>
          <a:p>
            <a:endParaRPr lang="en-IN" b="1" dirty="0">
              <a:latin typeface="+mj-lt"/>
            </a:endParaRPr>
          </a:p>
          <a:p>
            <a:endParaRPr lang="en-IN" b="1" dirty="0">
              <a:latin typeface="+mj-lt"/>
            </a:endParaRPr>
          </a:p>
        </p:txBody>
      </p:sp>
      <p:sp>
        <p:nvSpPr>
          <p:cNvPr id="10" name="TextBox 9">
            <a:extLst>
              <a:ext uri="{FF2B5EF4-FFF2-40B4-BE49-F238E27FC236}">
                <a16:creationId xmlns:a16="http://schemas.microsoft.com/office/drawing/2014/main" id="{B6F08F44-FF6E-34F8-E8A4-30A8F785D4E7}"/>
              </a:ext>
            </a:extLst>
          </p:cNvPr>
          <p:cNvSpPr txBox="1"/>
          <p:nvPr/>
        </p:nvSpPr>
        <p:spPr>
          <a:xfrm>
            <a:off x="6758415" y="1824900"/>
            <a:ext cx="4041058" cy="4801314"/>
          </a:xfrm>
          <a:prstGeom prst="rect">
            <a:avLst/>
          </a:prstGeom>
          <a:noFill/>
        </p:spPr>
        <p:txBody>
          <a:bodyPr wrap="square" rtlCol="0">
            <a:spAutoFit/>
          </a:bodyPr>
          <a:lstStyle/>
          <a:p>
            <a:r>
              <a:rPr lang="en-IN" b="1" dirty="0">
                <a:latin typeface="+mj-lt"/>
              </a:rPr>
              <a:t>Exploratory Data Analysis(EDA)</a:t>
            </a:r>
          </a:p>
          <a:p>
            <a:endParaRPr lang="en-IN" b="1" dirty="0">
              <a:latin typeface="+mj-lt"/>
            </a:endParaRPr>
          </a:p>
          <a:p>
            <a:r>
              <a:rPr lang="en-US" dirty="0"/>
              <a:t>Visualized purchase trends, return patterns, churn behavior, and demographic distributions.</a:t>
            </a:r>
          </a:p>
          <a:p>
            <a:endParaRPr lang="en-US" b="1" dirty="0">
              <a:latin typeface="+mj-lt"/>
            </a:endParaRPr>
          </a:p>
          <a:p>
            <a:r>
              <a:rPr lang="en-US" dirty="0"/>
              <a:t>Analyzed spending patterns by gender, age, and product category.</a:t>
            </a:r>
            <a:endParaRPr lang="en-IN" b="1" dirty="0">
              <a:latin typeface="+mj-lt"/>
            </a:endParaRPr>
          </a:p>
          <a:p>
            <a:endParaRPr lang="en-IN" b="1" dirty="0">
              <a:latin typeface="+mj-lt"/>
            </a:endParaRPr>
          </a:p>
          <a:p>
            <a:endParaRPr lang="en-IN" b="1" dirty="0">
              <a:latin typeface="+mj-lt"/>
            </a:endParaRPr>
          </a:p>
          <a:p>
            <a:endParaRPr lang="en-IN" b="1" dirty="0">
              <a:latin typeface="+mj-lt"/>
            </a:endParaRPr>
          </a:p>
          <a:p>
            <a:endParaRPr lang="en-IN" b="1" dirty="0">
              <a:latin typeface="+mj-lt"/>
            </a:endParaRPr>
          </a:p>
          <a:p>
            <a:endParaRPr lang="en-IN" b="1" dirty="0">
              <a:latin typeface="+mj-lt"/>
            </a:endParaRPr>
          </a:p>
          <a:p>
            <a:endParaRPr lang="en-IN" b="1" dirty="0">
              <a:latin typeface="+mj-lt"/>
            </a:endParaRPr>
          </a:p>
          <a:p>
            <a:endParaRPr lang="en-IN" b="1" dirty="0">
              <a:latin typeface="+mj-lt"/>
            </a:endParaRPr>
          </a:p>
          <a:p>
            <a:endParaRPr lang="en-IN" b="1" dirty="0">
              <a:latin typeface="+mj-lt"/>
            </a:endParaRPr>
          </a:p>
        </p:txBody>
      </p:sp>
    </p:spTree>
    <p:extLst>
      <p:ext uri="{BB962C8B-B14F-4D97-AF65-F5344CB8AC3E}">
        <p14:creationId xmlns:p14="http://schemas.microsoft.com/office/powerpoint/2010/main" val="2947926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0D43995-FE08-5468-CCD1-E27C1C1A9416}"/>
              </a:ext>
            </a:extLst>
          </p:cNvPr>
          <p:cNvSpPr>
            <a:spLocks noGrp="1"/>
          </p:cNvSpPr>
          <p:nvPr>
            <p:ph type="ftr" sz="quarter" idx="10"/>
          </p:nvPr>
        </p:nvSpPr>
        <p:spPr/>
        <p:txBody>
          <a:bodyPr/>
          <a:lstStyle/>
          <a:p>
            <a:r>
              <a:rPr lang="en-US"/>
              <a:t>Customer Purchase Analysis</a:t>
            </a:r>
            <a:endParaRPr lang="en-ID"/>
          </a:p>
        </p:txBody>
      </p:sp>
      <p:sp>
        <p:nvSpPr>
          <p:cNvPr id="3" name="Slide Number Placeholder 2">
            <a:extLst>
              <a:ext uri="{FF2B5EF4-FFF2-40B4-BE49-F238E27FC236}">
                <a16:creationId xmlns:a16="http://schemas.microsoft.com/office/drawing/2014/main" id="{2FB65CC6-F8DA-B49F-5BA9-638F32DD15E0}"/>
              </a:ext>
            </a:extLst>
          </p:cNvPr>
          <p:cNvSpPr>
            <a:spLocks noGrp="1"/>
          </p:cNvSpPr>
          <p:nvPr>
            <p:ph type="sldNum" sz="quarter" idx="11"/>
          </p:nvPr>
        </p:nvSpPr>
        <p:spPr>
          <a:xfrm>
            <a:off x="11064874" y="6419784"/>
            <a:ext cx="982662" cy="273799"/>
          </a:xfrm>
        </p:spPr>
        <p:txBody>
          <a:bodyPr/>
          <a:lstStyle/>
          <a:p>
            <a:fld id="{5E0C3BBE-9543-48E5-A6E1-C646F9A01966}" type="slidenum">
              <a:rPr lang="en-ID" smtClean="0"/>
              <a:pPr/>
              <a:t>4</a:t>
            </a:fld>
            <a:endParaRPr lang="en-ID"/>
          </a:p>
        </p:txBody>
      </p:sp>
      <p:pic>
        <p:nvPicPr>
          <p:cNvPr id="9" name="Picture Placeholder 8">
            <a:extLst>
              <a:ext uri="{FF2B5EF4-FFF2-40B4-BE49-F238E27FC236}">
                <a16:creationId xmlns:a16="http://schemas.microsoft.com/office/drawing/2014/main" id="{FD45385D-CA07-6170-BD8B-12B9C0FDF82A}"/>
              </a:ext>
            </a:extLst>
          </p:cNvPr>
          <p:cNvPicPr>
            <a:picLocks noGrp="1" noChangeAspect="1"/>
          </p:cNvPicPr>
          <p:nvPr>
            <p:ph type="pic" sz="quarter" idx="15"/>
          </p:nvPr>
        </p:nvPicPr>
        <p:blipFill>
          <a:blip r:embed="rId2"/>
          <a:srcRect t="9209" b="9209"/>
          <a:stretch>
            <a:fillRect/>
          </a:stretch>
        </p:blipFill>
        <p:spPr>
          <a:xfrm>
            <a:off x="39819" y="3429000"/>
            <a:ext cx="5156767" cy="2806701"/>
          </a:xfrm>
          <a:prstGeom prst="rect">
            <a:avLst/>
          </a:prstGeom>
          <a:ln>
            <a:noFill/>
          </a:ln>
          <a:effectLst>
            <a:outerShdw blurRad="292100" dist="139700" dir="2700000" algn="tl" rotWithShape="0">
              <a:srgbClr val="333333">
                <a:alpha val="65000"/>
              </a:srgbClr>
            </a:outerShdw>
          </a:effectLst>
        </p:spPr>
      </p:pic>
      <p:sp>
        <p:nvSpPr>
          <p:cNvPr id="6" name="Text Placeholder 5">
            <a:extLst>
              <a:ext uri="{FF2B5EF4-FFF2-40B4-BE49-F238E27FC236}">
                <a16:creationId xmlns:a16="http://schemas.microsoft.com/office/drawing/2014/main" id="{8D1B5AE3-3762-1BFF-B4B2-D1EA0EE96EC8}"/>
              </a:ext>
            </a:extLst>
          </p:cNvPr>
          <p:cNvSpPr>
            <a:spLocks noGrp="1"/>
          </p:cNvSpPr>
          <p:nvPr>
            <p:ph type="body" sz="quarter" idx="39"/>
          </p:nvPr>
        </p:nvSpPr>
        <p:spPr/>
        <p:txBody>
          <a:bodyPr/>
          <a:lstStyle/>
          <a:p>
            <a:r>
              <a:rPr lang="en-IN" dirty="0"/>
              <a:t>Key Insights : </a:t>
            </a:r>
          </a:p>
        </p:txBody>
      </p:sp>
      <p:sp>
        <p:nvSpPr>
          <p:cNvPr id="7" name="Text Placeholder 6">
            <a:extLst>
              <a:ext uri="{FF2B5EF4-FFF2-40B4-BE49-F238E27FC236}">
                <a16:creationId xmlns:a16="http://schemas.microsoft.com/office/drawing/2014/main" id="{90058F25-FDCD-4D67-49EB-EC5B661C2E6A}"/>
              </a:ext>
            </a:extLst>
          </p:cNvPr>
          <p:cNvSpPr>
            <a:spLocks noGrp="1"/>
          </p:cNvSpPr>
          <p:nvPr>
            <p:ph type="body" sz="quarter" idx="40"/>
          </p:nvPr>
        </p:nvSpPr>
        <p:spPr/>
        <p:txBody>
          <a:bodyPr/>
          <a:lstStyle/>
          <a:p>
            <a:pPr marL="342900" indent="-342900">
              <a:buAutoNum type="arabicPeriod"/>
            </a:pPr>
            <a:r>
              <a:rPr lang="en-US" b="1" dirty="0"/>
              <a:t>High and Consistent Sales:</a:t>
            </a:r>
            <a:r>
              <a:rPr lang="en-US" dirty="0"/>
              <a:t> The chart reveals that all four product categories—Clothing, Home, Electronics, and Books—are top performers with very similar and high sales quantities.</a:t>
            </a:r>
          </a:p>
          <a:p>
            <a:pPr marL="342900" indent="-342900">
              <a:buAutoNum type="arabicPeriod"/>
            </a:pPr>
            <a:r>
              <a:rPr lang="en-US" b="1" dirty="0"/>
              <a:t>Category Performance:</a:t>
            </a:r>
            <a:r>
              <a:rPr lang="en-US" dirty="0"/>
              <a:t> All categories shown are strong performers, indicating broad customer demand across different product types.</a:t>
            </a:r>
            <a:endParaRPr lang="en-IN" dirty="0"/>
          </a:p>
        </p:txBody>
      </p:sp>
      <p:sp>
        <p:nvSpPr>
          <p:cNvPr id="8" name="Title 7">
            <a:extLst>
              <a:ext uri="{FF2B5EF4-FFF2-40B4-BE49-F238E27FC236}">
                <a16:creationId xmlns:a16="http://schemas.microsoft.com/office/drawing/2014/main" id="{2CD233CE-A846-0D13-7833-7C5AC5D45020}"/>
              </a:ext>
            </a:extLst>
          </p:cNvPr>
          <p:cNvSpPr>
            <a:spLocks noGrp="1"/>
          </p:cNvSpPr>
          <p:nvPr>
            <p:ph type="title"/>
          </p:nvPr>
        </p:nvSpPr>
        <p:spPr>
          <a:xfrm>
            <a:off x="147974" y="304798"/>
            <a:ext cx="4496632" cy="2844798"/>
          </a:xfrm>
        </p:spPr>
        <p:txBody>
          <a:bodyPr/>
          <a:lstStyle/>
          <a:p>
            <a:r>
              <a:rPr lang="en-IN" dirty="0"/>
              <a:t>Top Categories Overview</a:t>
            </a:r>
          </a:p>
        </p:txBody>
      </p:sp>
      <p:pic>
        <p:nvPicPr>
          <p:cNvPr id="4" name="Picture 3">
            <a:extLst>
              <a:ext uri="{FF2B5EF4-FFF2-40B4-BE49-F238E27FC236}">
                <a16:creationId xmlns:a16="http://schemas.microsoft.com/office/drawing/2014/main" id="{F09C9499-FCF1-E2D4-C90A-BB72772DC890}"/>
              </a:ext>
            </a:extLst>
          </p:cNvPr>
          <p:cNvPicPr>
            <a:picLocks noChangeAspect="1"/>
          </p:cNvPicPr>
          <p:nvPr/>
        </p:nvPicPr>
        <p:blipFill>
          <a:blip r:embed="rId3"/>
          <a:stretch>
            <a:fillRect/>
          </a:stretch>
        </p:blipFill>
        <p:spPr>
          <a:xfrm>
            <a:off x="5999026" y="677345"/>
            <a:ext cx="4982606" cy="29823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43274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3F75A46-80D1-5689-8B80-BAC05D0880B9}"/>
              </a:ext>
            </a:extLst>
          </p:cNvPr>
          <p:cNvSpPr>
            <a:spLocks noGrp="1"/>
          </p:cNvSpPr>
          <p:nvPr>
            <p:ph type="ftr" sz="quarter" idx="10"/>
          </p:nvPr>
        </p:nvSpPr>
        <p:spPr/>
        <p:txBody>
          <a:bodyPr/>
          <a:lstStyle/>
          <a:p>
            <a:r>
              <a:rPr lang="en-US"/>
              <a:t>Customer Purchase Analysis</a:t>
            </a:r>
            <a:endParaRPr lang="en-ID"/>
          </a:p>
        </p:txBody>
      </p:sp>
      <p:sp>
        <p:nvSpPr>
          <p:cNvPr id="3" name="Slide Number Placeholder 2">
            <a:extLst>
              <a:ext uri="{FF2B5EF4-FFF2-40B4-BE49-F238E27FC236}">
                <a16:creationId xmlns:a16="http://schemas.microsoft.com/office/drawing/2014/main" id="{BB46A703-1A12-F002-DDF7-DC91B8493CDA}"/>
              </a:ext>
            </a:extLst>
          </p:cNvPr>
          <p:cNvSpPr>
            <a:spLocks noGrp="1"/>
          </p:cNvSpPr>
          <p:nvPr>
            <p:ph type="sldNum" sz="quarter" idx="11"/>
          </p:nvPr>
        </p:nvSpPr>
        <p:spPr/>
        <p:txBody>
          <a:bodyPr/>
          <a:lstStyle/>
          <a:p>
            <a:fld id="{5E0C3BBE-9543-48E5-A6E1-C646F9A01966}" type="slidenum">
              <a:rPr lang="en-ID" smtClean="0"/>
              <a:pPr/>
              <a:t>5</a:t>
            </a:fld>
            <a:endParaRPr lang="en-ID"/>
          </a:p>
        </p:txBody>
      </p:sp>
      <p:pic>
        <p:nvPicPr>
          <p:cNvPr id="9" name="Picture Placeholder 8">
            <a:extLst>
              <a:ext uri="{FF2B5EF4-FFF2-40B4-BE49-F238E27FC236}">
                <a16:creationId xmlns:a16="http://schemas.microsoft.com/office/drawing/2014/main" id="{2D40D852-EBC3-2273-2028-148220FF56CD}"/>
              </a:ext>
            </a:extLst>
          </p:cNvPr>
          <p:cNvPicPr>
            <a:picLocks noGrp="1" noChangeAspect="1"/>
          </p:cNvPicPr>
          <p:nvPr>
            <p:ph type="pic" sz="quarter" idx="15"/>
          </p:nvPr>
        </p:nvPicPr>
        <p:blipFill>
          <a:blip r:embed="rId2"/>
          <a:srcRect t="9209" b="9209"/>
          <a:stretch>
            <a:fillRect/>
          </a:stretch>
        </p:blipFill>
        <p:spPr>
          <a:xfrm>
            <a:off x="0" y="3409950"/>
            <a:ext cx="5156767" cy="2806701"/>
          </a:xfrm>
          <a:prstGeom prst="rect">
            <a:avLst/>
          </a:prstGeom>
          <a:ln>
            <a:noFill/>
          </a:ln>
          <a:effectLst>
            <a:outerShdw blurRad="292100" dist="139700" dir="2700000" algn="tl" rotWithShape="0">
              <a:srgbClr val="333333">
                <a:alpha val="65000"/>
              </a:srgbClr>
            </a:outerShdw>
          </a:effectLst>
        </p:spPr>
      </p:pic>
      <p:sp>
        <p:nvSpPr>
          <p:cNvPr id="6" name="Text Placeholder 5">
            <a:extLst>
              <a:ext uri="{FF2B5EF4-FFF2-40B4-BE49-F238E27FC236}">
                <a16:creationId xmlns:a16="http://schemas.microsoft.com/office/drawing/2014/main" id="{3D63A6D6-376A-48B6-F68F-0984BBF76971}"/>
              </a:ext>
            </a:extLst>
          </p:cNvPr>
          <p:cNvSpPr>
            <a:spLocks noGrp="1"/>
          </p:cNvSpPr>
          <p:nvPr>
            <p:ph type="body" sz="quarter" idx="39"/>
          </p:nvPr>
        </p:nvSpPr>
        <p:spPr/>
        <p:txBody>
          <a:bodyPr/>
          <a:lstStyle/>
          <a:p>
            <a:r>
              <a:rPr lang="en-IN"/>
              <a:t>Spending Patterns</a:t>
            </a:r>
          </a:p>
        </p:txBody>
      </p:sp>
      <p:sp>
        <p:nvSpPr>
          <p:cNvPr id="7" name="Text Placeholder 6">
            <a:extLst>
              <a:ext uri="{FF2B5EF4-FFF2-40B4-BE49-F238E27FC236}">
                <a16:creationId xmlns:a16="http://schemas.microsoft.com/office/drawing/2014/main" id="{23FE2A04-030D-2B5D-7213-BA023047BF37}"/>
              </a:ext>
            </a:extLst>
          </p:cNvPr>
          <p:cNvSpPr>
            <a:spLocks noGrp="1"/>
          </p:cNvSpPr>
          <p:nvPr>
            <p:ph type="body" sz="quarter" idx="40"/>
          </p:nvPr>
        </p:nvSpPr>
        <p:spPr/>
        <p:txBody>
          <a:bodyPr/>
          <a:lstStyle/>
          <a:p>
            <a:r>
              <a:rPr lang="en-US"/>
              <a:t>Both genders exhibit similar spending habits, averaging around ₹2,700 per transaction. While this figure indicates parity in purchasing behavior, a slightly lower churn rate has been noted among male customers. This insight implies that men may be more loyal to brands, suggesting potential strategies for customer retention could benefit from tailored marketing approaches.</a:t>
            </a:r>
            <a:endParaRPr lang="en-IN"/>
          </a:p>
        </p:txBody>
      </p:sp>
      <p:sp>
        <p:nvSpPr>
          <p:cNvPr id="8" name="Title 7">
            <a:extLst>
              <a:ext uri="{FF2B5EF4-FFF2-40B4-BE49-F238E27FC236}">
                <a16:creationId xmlns:a16="http://schemas.microsoft.com/office/drawing/2014/main" id="{484BA90F-D210-392E-BEED-71FEEC4D4A48}"/>
              </a:ext>
            </a:extLst>
          </p:cNvPr>
          <p:cNvSpPr>
            <a:spLocks noGrp="1"/>
          </p:cNvSpPr>
          <p:nvPr>
            <p:ph type="title"/>
          </p:nvPr>
        </p:nvSpPr>
        <p:spPr>
          <a:xfrm>
            <a:off x="182584" y="304800"/>
            <a:ext cx="4496632" cy="2844798"/>
          </a:xfrm>
        </p:spPr>
        <p:txBody>
          <a:bodyPr/>
          <a:lstStyle/>
          <a:p>
            <a:r>
              <a:rPr lang="en-IN" dirty="0"/>
              <a:t>Gender </a:t>
            </a:r>
            <a:r>
              <a:rPr lang="en-IN" dirty="0" err="1"/>
              <a:t>Behaviors</a:t>
            </a:r>
          </a:p>
        </p:txBody>
      </p:sp>
      <p:pic>
        <p:nvPicPr>
          <p:cNvPr id="11" name="Picture 10">
            <a:extLst>
              <a:ext uri="{FF2B5EF4-FFF2-40B4-BE49-F238E27FC236}">
                <a16:creationId xmlns:a16="http://schemas.microsoft.com/office/drawing/2014/main" id="{5B29562E-9814-87E8-1203-1738C9498B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4606" y="304800"/>
            <a:ext cx="4747683" cy="35136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6377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EE09D-2C12-CDC0-BC49-E7D0C7521F11}"/>
              </a:ext>
            </a:extLst>
          </p:cNvPr>
          <p:cNvSpPr>
            <a:spLocks noGrp="1"/>
          </p:cNvSpPr>
          <p:nvPr>
            <p:ph type="title"/>
          </p:nvPr>
        </p:nvSpPr>
        <p:spPr>
          <a:xfrm>
            <a:off x="440076" y="584200"/>
            <a:ext cx="3636430" cy="1288025"/>
          </a:xfrm>
        </p:spPr>
        <p:txBody>
          <a:bodyPr/>
          <a:lstStyle/>
          <a:p>
            <a:r>
              <a:rPr lang="en-IN" sz="2800" dirty="0"/>
              <a:t>Product Category  Distribution</a:t>
            </a:r>
          </a:p>
        </p:txBody>
      </p:sp>
      <p:pic>
        <p:nvPicPr>
          <p:cNvPr id="11" name="Picture Placeholder 10">
            <a:extLst>
              <a:ext uri="{FF2B5EF4-FFF2-40B4-BE49-F238E27FC236}">
                <a16:creationId xmlns:a16="http://schemas.microsoft.com/office/drawing/2014/main" id="{0B62DECE-4F4F-ABDA-7B2E-21B464521620}"/>
              </a:ext>
            </a:extLst>
          </p:cNvPr>
          <p:cNvPicPr>
            <a:picLocks noGrp="1" noChangeAspect="1"/>
          </p:cNvPicPr>
          <p:nvPr>
            <p:ph type="pic" sz="quarter" idx="32"/>
          </p:nvPr>
        </p:nvPicPr>
        <p:blipFill>
          <a:blip r:embed="rId2"/>
          <a:srcRect l="34181" r="34181"/>
          <a:stretch>
            <a:fillRect/>
          </a:stretch>
        </p:blipFill>
        <p:spPr>
          <a:xfrm>
            <a:off x="10293927" y="0"/>
            <a:ext cx="2171938" cy="6858000"/>
          </a:xfrm>
        </p:spPr>
      </p:pic>
      <p:sp>
        <p:nvSpPr>
          <p:cNvPr id="5" name="Footer Placeholder 4">
            <a:extLst>
              <a:ext uri="{FF2B5EF4-FFF2-40B4-BE49-F238E27FC236}">
                <a16:creationId xmlns:a16="http://schemas.microsoft.com/office/drawing/2014/main" id="{6B81F02B-A40A-857D-139B-FE8C0A87170B}"/>
              </a:ext>
            </a:extLst>
          </p:cNvPr>
          <p:cNvSpPr>
            <a:spLocks noGrp="1"/>
          </p:cNvSpPr>
          <p:nvPr>
            <p:ph type="ftr" sz="quarter" idx="10"/>
          </p:nvPr>
        </p:nvSpPr>
        <p:spPr/>
        <p:txBody>
          <a:bodyPr/>
          <a:lstStyle/>
          <a:p>
            <a:r>
              <a:rPr lang="en-US"/>
              <a:t>Customer Purchase Analysis</a:t>
            </a:r>
            <a:endParaRPr lang="en-ID"/>
          </a:p>
        </p:txBody>
      </p:sp>
      <p:sp>
        <p:nvSpPr>
          <p:cNvPr id="6" name="Slide Number Placeholder 5">
            <a:extLst>
              <a:ext uri="{FF2B5EF4-FFF2-40B4-BE49-F238E27FC236}">
                <a16:creationId xmlns:a16="http://schemas.microsoft.com/office/drawing/2014/main" id="{603DE320-5857-D957-EB0D-94008063FCA0}"/>
              </a:ext>
            </a:extLst>
          </p:cNvPr>
          <p:cNvSpPr>
            <a:spLocks noGrp="1"/>
          </p:cNvSpPr>
          <p:nvPr>
            <p:ph type="sldNum" sz="quarter" idx="11"/>
          </p:nvPr>
        </p:nvSpPr>
        <p:spPr/>
        <p:txBody>
          <a:bodyPr/>
          <a:lstStyle/>
          <a:p>
            <a:fld id="{5E0C3BBE-9543-48E5-A6E1-C646F9A01966}" type="slidenum">
              <a:rPr lang="en-ID" smtClean="0"/>
              <a:pPr/>
              <a:t>6</a:t>
            </a:fld>
            <a:endParaRPr lang="en-ID"/>
          </a:p>
        </p:txBody>
      </p:sp>
      <p:pic>
        <p:nvPicPr>
          <p:cNvPr id="14" name="Picture 13">
            <a:extLst>
              <a:ext uri="{FF2B5EF4-FFF2-40B4-BE49-F238E27FC236}">
                <a16:creationId xmlns:a16="http://schemas.microsoft.com/office/drawing/2014/main" id="{83406DE3-337A-2E00-3EFB-7FD3437A4DC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899" y="1080340"/>
            <a:ext cx="4869348" cy="2739963"/>
          </a:xfrm>
          <a:prstGeom prst="rect">
            <a:avLst/>
          </a:prstGeom>
          <a:ln>
            <a:noFill/>
          </a:ln>
          <a:effectLst>
            <a:outerShdw blurRad="292100" dist="139700" dir="2700000" algn="tl" rotWithShape="0">
              <a:srgbClr val="333333">
                <a:alpha val="65000"/>
              </a:srgbClr>
            </a:outerShdw>
          </a:effectLst>
        </p:spPr>
      </p:pic>
      <p:sp>
        <p:nvSpPr>
          <p:cNvPr id="15" name="TextBox 14">
            <a:extLst>
              <a:ext uri="{FF2B5EF4-FFF2-40B4-BE49-F238E27FC236}">
                <a16:creationId xmlns:a16="http://schemas.microsoft.com/office/drawing/2014/main" id="{B96DE71F-0282-AE74-1DA0-291F22ED65B9}"/>
              </a:ext>
            </a:extLst>
          </p:cNvPr>
          <p:cNvSpPr txBox="1"/>
          <p:nvPr/>
        </p:nvSpPr>
        <p:spPr>
          <a:xfrm>
            <a:off x="370498" y="2240811"/>
            <a:ext cx="4021393" cy="1569660"/>
          </a:xfrm>
          <a:prstGeom prst="rect">
            <a:avLst/>
          </a:prstGeom>
          <a:noFill/>
        </p:spPr>
        <p:txBody>
          <a:bodyPr wrap="square" rtlCol="0">
            <a:spAutoFit/>
          </a:bodyPr>
          <a:lstStyle/>
          <a:p>
            <a:r>
              <a:rPr lang="en-IN" sz="1600" dirty="0"/>
              <a:t>1. </a:t>
            </a:r>
            <a:r>
              <a:rPr lang="en-US" sz="1600" b="1" dirty="0"/>
              <a:t>Balanced Distribution</a:t>
            </a:r>
            <a:r>
              <a:rPr lang="en-US" sz="1600" dirty="0"/>
              <a:t>: All four product categories—</a:t>
            </a:r>
            <a:r>
              <a:rPr lang="en-US" sz="1600" b="1" dirty="0"/>
              <a:t>Electronics</a:t>
            </a:r>
            <a:r>
              <a:rPr lang="en-US" sz="1600" dirty="0"/>
              <a:t>, </a:t>
            </a:r>
            <a:r>
              <a:rPr lang="en-US" sz="1600" b="1" dirty="0"/>
              <a:t>Clothing</a:t>
            </a:r>
            <a:r>
              <a:rPr lang="en-US" sz="1600" dirty="0"/>
              <a:t>, </a:t>
            </a:r>
            <a:r>
              <a:rPr lang="en-US" sz="1600" b="1" dirty="0"/>
              <a:t>Home</a:t>
            </a:r>
            <a:r>
              <a:rPr lang="en-US" sz="1600" dirty="0"/>
              <a:t>, and </a:t>
            </a:r>
            <a:r>
              <a:rPr lang="en-US" sz="1600" b="1" dirty="0"/>
              <a:t>Books</a:t>
            </a:r>
            <a:r>
              <a:rPr lang="en-US" sz="1600" dirty="0"/>
              <a:t>—have nearly identical counts, each around </a:t>
            </a:r>
            <a:r>
              <a:rPr lang="en-US" sz="1600" b="1" dirty="0"/>
              <a:t>62,000</a:t>
            </a:r>
            <a:r>
              <a:rPr lang="en-US" sz="1600" dirty="0"/>
              <a:t> transactions. This suggests a well-balanced product offering and customer interest across categories.</a:t>
            </a:r>
            <a:endParaRPr lang="en-IN" sz="1600" dirty="0"/>
          </a:p>
        </p:txBody>
      </p:sp>
      <p:sp>
        <p:nvSpPr>
          <p:cNvPr id="16" name="TextBox 15">
            <a:extLst>
              <a:ext uri="{FF2B5EF4-FFF2-40B4-BE49-F238E27FC236}">
                <a16:creationId xmlns:a16="http://schemas.microsoft.com/office/drawing/2014/main" id="{619EEACB-79F0-2D3D-A6FB-AFD8528D51CD}"/>
              </a:ext>
            </a:extLst>
          </p:cNvPr>
          <p:cNvSpPr txBox="1"/>
          <p:nvPr/>
        </p:nvSpPr>
        <p:spPr>
          <a:xfrm>
            <a:off x="370498" y="4129549"/>
            <a:ext cx="3775586" cy="1754326"/>
          </a:xfrm>
          <a:prstGeom prst="rect">
            <a:avLst/>
          </a:prstGeom>
          <a:noFill/>
        </p:spPr>
        <p:txBody>
          <a:bodyPr wrap="square" rtlCol="0">
            <a:spAutoFit/>
          </a:bodyPr>
          <a:lstStyle/>
          <a:p>
            <a:r>
              <a:rPr lang="en-IN" dirty="0"/>
              <a:t>2. </a:t>
            </a:r>
            <a:r>
              <a:rPr lang="en-US" b="1" dirty="0"/>
              <a:t>No Clear Dominance</a:t>
            </a:r>
            <a:r>
              <a:rPr lang="en-US" dirty="0"/>
              <a:t>: None of the categories significantly outperforms or underperforms others in volume, which may imply a diverse and equally distributed customer base across different interests.</a:t>
            </a:r>
            <a:endParaRPr lang="en-IN" dirty="0"/>
          </a:p>
        </p:txBody>
      </p:sp>
      <p:sp>
        <p:nvSpPr>
          <p:cNvPr id="17" name="TextBox 16">
            <a:extLst>
              <a:ext uri="{FF2B5EF4-FFF2-40B4-BE49-F238E27FC236}">
                <a16:creationId xmlns:a16="http://schemas.microsoft.com/office/drawing/2014/main" id="{A60B10D9-1F79-F358-B8A2-7301AB3E85FF}"/>
              </a:ext>
            </a:extLst>
          </p:cNvPr>
          <p:cNvSpPr txBox="1"/>
          <p:nvPr/>
        </p:nvSpPr>
        <p:spPr>
          <a:xfrm flipH="1">
            <a:off x="4929575" y="4129549"/>
            <a:ext cx="4580860" cy="1754326"/>
          </a:xfrm>
          <a:prstGeom prst="rect">
            <a:avLst/>
          </a:prstGeom>
          <a:noFill/>
        </p:spPr>
        <p:txBody>
          <a:bodyPr wrap="square" rtlCol="0">
            <a:spAutoFit/>
          </a:bodyPr>
          <a:lstStyle/>
          <a:p>
            <a:r>
              <a:rPr lang="en-IN" dirty="0"/>
              <a:t>3. </a:t>
            </a:r>
            <a:r>
              <a:rPr lang="en-US" b="1" dirty="0"/>
              <a:t>Uniform Engagement</a:t>
            </a:r>
            <a:r>
              <a:rPr lang="en-US" dirty="0"/>
              <a:t>: Marketing, recommendation systems, or inventory strategies should consider all product categories equally, as none appears to require special attention based on volume alone.</a:t>
            </a:r>
          </a:p>
          <a:p>
            <a:endParaRPr lang="en-IN" dirty="0"/>
          </a:p>
        </p:txBody>
      </p:sp>
    </p:spTree>
    <p:extLst>
      <p:ext uri="{BB962C8B-B14F-4D97-AF65-F5344CB8AC3E}">
        <p14:creationId xmlns:p14="http://schemas.microsoft.com/office/powerpoint/2010/main" val="3968901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9AFC19F-DC5C-2D51-7C33-6963FD28C0CB}"/>
              </a:ext>
            </a:extLst>
          </p:cNvPr>
          <p:cNvSpPr>
            <a:spLocks noGrp="1"/>
          </p:cNvSpPr>
          <p:nvPr>
            <p:ph type="ftr" sz="quarter" idx="10"/>
          </p:nvPr>
        </p:nvSpPr>
        <p:spPr/>
        <p:txBody>
          <a:bodyPr/>
          <a:lstStyle/>
          <a:p>
            <a:r>
              <a:rPr lang="en-US"/>
              <a:t>Customer Purchase Analysis</a:t>
            </a:r>
            <a:endParaRPr lang="en-ID"/>
          </a:p>
        </p:txBody>
      </p:sp>
      <p:sp>
        <p:nvSpPr>
          <p:cNvPr id="3" name="Slide Number Placeholder 2">
            <a:extLst>
              <a:ext uri="{FF2B5EF4-FFF2-40B4-BE49-F238E27FC236}">
                <a16:creationId xmlns:a16="http://schemas.microsoft.com/office/drawing/2014/main" id="{E7BB0C2A-E3B7-B1AD-3E56-22EE847CC0B7}"/>
              </a:ext>
            </a:extLst>
          </p:cNvPr>
          <p:cNvSpPr>
            <a:spLocks noGrp="1"/>
          </p:cNvSpPr>
          <p:nvPr>
            <p:ph type="sldNum" sz="quarter" idx="11"/>
          </p:nvPr>
        </p:nvSpPr>
        <p:spPr/>
        <p:txBody>
          <a:bodyPr/>
          <a:lstStyle/>
          <a:p>
            <a:fld id="{5E0C3BBE-9543-48E5-A6E1-C646F9A01966}" type="slidenum">
              <a:rPr lang="en-ID" smtClean="0"/>
              <a:pPr/>
              <a:t>7</a:t>
            </a:fld>
            <a:endParaRPr lang="en-ID"/>
          </a:p>
        </p:txBody>
      </p:sp>
      <p:sp>
        <p:nvSpPr>
          <p:cNvPr id="4" name="Title 3">
            <a:extLst>
              <a:ext uri="{FF2B5EF4-FFF2-40B4-BE49-F238E27FC236}">
                <a16:creationId xmlns:a16="http://schemas.microsoft.com/office/drawing/2014/main" id="{FE834B00-61B7-2329-9069-82AFF193E053}"/>
              </a:ext>
            </a:extLst>
          </p:cNvPr>
          <p:cNvSpPr>
            <a:spLocks noGrp="1"/>
          </p:cNvSpPr>
          <p:nvPr>
            <p:ph type="title"/>
          </p:nvPr>
        </p:nvSpPr>
        <p:spPr/>
        <p:txBody>
          <a:bodyPr/>
          <a:lstStyle/>
          <a:p>
            <a:r>
              <a:rPr lang="en-IN" dirty="0"/>
              <a:t>Preferred Payment Methods</a:t>
            </a:r>
          </a:p>
        </p:txBody>
      </p:sp>
      <p:sp>
        <p:nvSpPr>
          <p:cNvPr id="6" name="Text Placeholder 5">
            <a:extLst>
              <a:ext uri="{FF2B5EF4-FFF2-40B4-BE49-F238E27FC236}">
                <a16:creationId xmlns:a16="http://schemas.microsoft.com/office/drawing/2014/main" id="{283E16DA-EE69-7521-C822-3227B6E1A52A}"/>
              </a:ext>
            </a:extLst>
          </p:cNvPr>
          <p:cNvSpPr>
            <a:spLocks noGrp="1"/>
          </p:cNvSpPr>
          <p:nvPr>
            <p:ph type="body" sz="quarter" idx="15"/>
          </p:nvPr>
        </p:nvSpPr>
        <p:spPr/>
        <p:txBody>
          <a:bodyPr/>
          <a:lstStyle/>
          <a:p>
            <a:r>
              <a:rPr lang="en-IN"/>
              <a:t>Top Payment Methods</a:t>
            </a:r>
          </a:p>
        </p:txBody>
      </p:sp>
      <p:sp>
        <p:nvSpPr>
          <p:cNvPr id="7" name="Text Placeholder 6">
            <a:extLst>
              <a:ext uri="{FF2B5EF4-FFF2-40B4-BE49-F238E27FC236}">
                <a16:creationId xmlns:a16="http://schemas.microsoft.com/office/drawing/2014/main" id="{AB0674EA-D9C7-CDA9-ECC1-21C995C705D2}"/>
              </a:ext>
            </a:extLst>
          </p:cNvPr>
          <p:cNvSpPr>
            <a:spLocks noGrp="1"/>
          </p:cNvSpPr>
          <p:nvPr>
            <p:ph type="body" sz="quarter" idx="17"/>
          </p:nvPr>
        </p:nvSpPr>
        <p:spPr/>
        <p:txBody>
          <a:bodyPr/>
          <a:lstStyle/>
          <a:p>
            <a:r>
              <a:rPr lang="en-US" dirty="0"/>
              <a:t>The leading payment methods among customers are Credit Cards, PayPal, and Cash. These options show varying strengths, catering to different preferences and transaction needs.</a:t>
            </a:r>
            <a:endParaRPr lang="en-IN" dirty="0"/>
          </a:p>
        </p:txBody>
      </p:sp>
      <p:sp>
        <p:nvSpPr>
          <p:cNvPr id="8" name="Text Placeholder 7">
            <a:extLst>
              <a:ext uri="{FF2B5EF4-FFF2-40B4-BE49-F238E27FC236}">
                <a16:creationId xmlns:a16="http://schemas.microsoft.com/office/drawing/2014/main" id="{ABAF3952-4F55-D88E-7FEB-5877B3C02670}"/>
              </a:ext>
            </a:extLst>
          </p:cNvPr>
          <p:cNvSpPr>
            <a:spLocks noGrp="1"/>
          </p:cNvSpPr>
          <p:nvPr>
            <p:ph type="body" sz="quarter" idx="20"/>
          </p:nvPr>
        </p:nvSpPr>
        <p:spPr/>
        <p:txBody>
          <a:bodyPr/>
          <a:lstStyle/>
          <a:p>
            <a:r>
              <a:rPr lang="en-IN" dirty="0"/>
              <a:t>Digital Adoption</a:t>
            </a:r>
          </a:p>
        </p:txBody>
      </p:sp>
      <p:sp>
        <p:nvSpPr>
          <p:cNvPr id="9" name="Text Placeholder 8">
            <a:extLst>
              <a:ext uri="{FF2B5EF4-FFF2-40B4-BE49-F238E27FC236}">
                <a16:creationId xmlns:a16="http://schemas.microsoft.com/office/drawing/2014/main" id="{D86A4AD0-4E26-C82D-4BA7-7FFAB3062BCE}"/>
              </a:ext>
            </a:extLst>
          </p:cNvPr>
          <p:cNvSpPr>
            <a:spLocks noGrp="1"/>
          </p:cNvSpPr>
          <p:nvPr>
            <p:ph type="body" sz="quarter" idx="21"/>
          </p:nvPr>
        </p:nvSpPr>
        <p:spPr/>
        <p:txBody>
          <a:bodyPr/>
          <a:lstStyle/>
          <a:p>
            <a:r>
              <a:rPr lang="en-US" dirty="0"/>
              <a:t>A strong trend in digital payments is evident, with over 66% of consumers favoring Credit Cards or PayPal. This reflects a shift towards modern and convenient payment solutions.</a:t>
            </a:r>
            <a:endParaRPr lang="en-IN" dirty="0"/>
          </a:p>
        </p:txBody>
      </p:sp>
      <p:pic>
        <p:nvPicPr>
          <p:cNvPr id="12" name="Picture 11">
            <a:extLst>
              <a:ext uri="{FF2B5EF4-FFF2-40B4-BE49-F238E27FC236}">
                <a16:creationId xmlns:a16="http://schemas.microsoft.com/office/drawing/2014/main" id="{3D637C5F-1575-EB87-E784-885B4F6F33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6222" y="1366684"/>
            <a:ext cx="4927920" cy="357894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50983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28923-5C3A-4DB0-90B1-01D7FD7AFE5E}"/>
              </a:ext>
            </a:extLst>
          </p:cNvPr>
          <p:cNvSpPr>
            <a:spLocks noGrp="1"/>
          </p:cNvSpPr>
          <p:nvPr>
            <p:ph type="title"/>
          </p:nvPr>
        </p:nvSpPr>
        <p:spPr>
          <a:xfrm>
            <a:off x="3516660" y="371084"/>
            <a:ext cx="2773552" cy="2500293"/>
          </a:xfrm>
        </p:spPr>
        <p:txBody>
          <a:bodyPr/>
          <a:lstStyle/>
          <a:p>
            <a:r>
              <a:rPr lang="en-IN" dirty="0"/>
              <a:t>Return Rates Insights</a:t>
            </a:r>
          </a:p>
        </p:txBody>
      </p:sp>
      <p:pic>
        <p:nvPicPr>
          <p:cNvPr id="11" name="Picture Placeholder 10" descr="Abstract background of dark mesh">
            <a:extLst>
              <a:ext uri="{FF2B5EF4-FFF2-40B4-BE49-F238E27FC236}">
                <a16:creationId xmlns:a16="http://schemas.microsoft.com/office/drawing/2014/main" id="{34829E3D-0BEB-144C-2DC2-7B0B626DF8A2}"/>
              </a:ext>
            </a:extLst>
          </p:cNvPr>
          <p:cNvPicPr>
            <a:picLocks noGrp="1" noChangeAspect="1"/>
          </p:cNvPicPr>
          <p:nvPr>
            <p:ph type="pic" sz="quarter" idx="32"/>
          </p:nvPr>
        </p:nvPicPr>
        <p:blipFill>
          <a:blip r:embed="rId2">
            <a:extLst>
              <a:ext uri="{28A0092B-C50C-407E-A947-70E740481C1C}">
                <a14:useLocalDpi xmlns:a14="http://schemas.microsoft.com/office/drawing/2010/main" val="0"/>
              </a:ext>
            </a:extLst>
          </a:blip>
          <a:srcRect l="36658" r="36658"/>
          <a:stretch/>
        </p:blipFill>
        <p:spPr>
          <a:xfrm>
            <a:off x="0" y="0"/>
            <a:ext cx="3253409" cy="6858000"/>
          </a:xfrm>
          <a:prstGeom prst="rect">
            <a:avLst/>
          </a:prstGeom>
          <a:ln>
            <a:noFill/>
          </a:ln>
          <a:effectLst>
            <a:outerShdw blurRad="292100" dist="139700" dir="2700000" algn="tl" rotWithShape="0">
              <a:srgbClr val="333333">
                <a:alpha val="65000"/>
              </a:srgbClr>
            </a:outerShdw>
          </a:effectLst>
        </p:spPr>
      </p:pic>
      <p:sp>
        <p:nvSpPr>
          <p:cNvPr id="5" name="Footer Placeholder 4">
            <a:extLst>
              <a:ext uri="{FF2B5EF4-FFF2-40B4-BE49-F238E27FC236}">
                <a16:creationId xmlns:a16="http://schemas.microsoft.com/office/drawing/2014/main" id="{05C03C83-0D99-7F49-8850-C04EB3A17464}"/>
              </a:ext>
            </a:extLst>
          </p:cNvPr>
          <p:cNvSpPr>
            <a:spLocks noGrp="1"/>
          </p:cNvSpPr>
          <p:nvPr>
            <p:ph type="ftr" sz="quarter" idx="10"/>
          </p:nvPr>
        </p:nvSpPr>
        <p:spPr/>
        <p:txBody>
          <a:bodyPr/>
          <a:lstStyle/>
          <a:p>
            <a:r>
              <a:rPr lang="en-US"/>
              <a:t>Customer Purchase Analysis</a:t>
            </a:r>
            <a:endParaRPr lang="en-ID"/>
          </a:p>
        </p:txBody>
      </p:sp>
      <p:sp>
        <p:nvSpPr>
          <p:cNvPr id="6" name="Slide Number Placeholder 5">
            <a:extLst>
              <a:ext uri="{FF2B5EF4-FFF2-40B4-BE49-F238E27FC236}">
                <a16:creationId xmlns:a16="http://schemas.microsoft.com/office/drawing/2014/main" id="{082F8D20-17A3-4C0C-4493-4F495A33D80E}"/>
              </a:ext>
            </a:extLst>
          </p:cNvPr>
          <p:cNvSpPr>
            <a:spLocks noGrp="1"/>
          </p:cNvSpPr>
          <p:nvPr>
            <p:ph type="sldNum" sz="quarter" idx="11"/>
          </p:nvPr>
        </p:nvSpPr>
        <p:spPr/>
        <p:txBody>
          <a:bodyPr/>
          <a:lstStyle/>
          <a:p>
            <a:fld id="{5E0C3BBE-9543-48E5-A6E1-C646F9A01966}" type="slidenum">
              <a:rPr lang="en-ID" smtClean="0"/>
              <a:pPr/>
              <a:t>8</a:t>
            </a:fld>
            <a:endParaRPr lang="en-ID"/>
          </a:p>
        </p:txBody>
      </p:sp>
      <p:sp>
        <p:nvSpPr>
          <p:cNvPr id="7" name="Text Placeholder 6">
            <a:extLst>
              <a:ext uri="{FF2B5EF4-FFF2-40B4-BE49-F238E27FC236}">
                <a16:creationId xmlns:a16="http://schemas.microsoft.com/office/drawing/2014/main" id="{2168F3D4-B636-4449-32C1-517BE2CB6149}"/>
              </a:ext>
            </a:extLst>
          </p:cNvPr>
          <p:cNvSpPr>
            <a:spLocks noGrp="1"/>
          </p:cNvSpPr>
          <p:nvPr>
            <p:ph type="body" sz="quarter" idx="15"/>
          </p:nvPr>
        </p:nvSpPr>
        <p:spPr>
          <a:xfrm>
            <a:off x="6553463" y="584200"/>
            <a:ext cx="3428546" cy="323520"/>
          </a:xfrm>
        </p:spPr>
        <p:txBody>
          <a:bodyPr/>
          <a:lstStyle/>
          <a:p>
            <a:r>
              <a:rPr lang="en-IN" dirty="0">
                <a:latin typeface="+mj-lt"/>
              </a:rPr>
              <a:t>Overall Return Rate</a:t>
            </a:r>
          </a:p>
        </p:txBody>
      </p:sp>
      <p:sp>
        <p:nvSpPr>
          <p:cNvPr id="8" name="Text Placeholder 7">
            <a:extLst>
              <a:ext uri="{FF2B5EF4-FFF2-40B4-BE49-F238E27FC236}">
                <a16:creationId xmlns:a16="http://schemas.microsoft.com/office/drawing/2014/main" id="{D3593A29-8401-01BD-DA14-EF0F16477D2D}"/>
              </a:ext>
            </a:extLst>
          </p:cNvPr>
          <p:cNvSpPr>
            <a:spLocks noGrp="1"/>
          </p:cNvSpPr>
          <p:nvPr>
            <p:ph type="body" sz="quarter" idx="17"/>
          </p:nvPr>
        </p:nvSpPr>
        <p:spPr>
          <a:xfrm>
            <a:off x="6553463" y="1071716"/>
            <a:ext cx="4510026" cy="1799661"/>
          </a:xfrm>
        </p:spPr>
        <p:txBody>
          <a:bodyPr/>
          <a:lstStyle/>
          <a:p>
            <a:r>
              <a:rPr lang="en-US" dirty="0"/>
              <a:t>The overall return rate is around 50%, indicating a significant challenge in cost management and inventory control. Monitoring this metric is crucial for refining sales strategies and enhancing customer satisfaction.</a:t>
            </a:r>
            <a:endParaRPr lang="en-IN" dirty="0"/>
          </a:p>
        </p:txBody>
      </p:sp>
      <p:sp>
        <p:nvSpPr>
          <p:cNvPr id="9" name="Text Placeholder 8">
            <a:extLst>
              <a:ext uri="{FF2B5EF4-FFF2-40B4-BE49-F238E27FC236}">
                <a16:creationId xmlns:a16="http://schemas.microsoft.com/office/drawing/2014/main" id="{87FB7670-DCE7-E0C4-435C-836A40A420CF}"/>
              </a:ext>
            </a:extLst>
          </p:cNvPr>
          <p:cNvSpPr>
            <a:spLocks noGrp="1"/>
          </p:cNvSpPr>
          <p:nvPr>
            <p:ph type="body" sz="quarter" idx="35"/>
          </p:nvPr>
        </p:nvSpPr>
        <p:spPr/>
        <p:txBody>
          <a:bodyPr/>
          <a:lstStyle/>
          <a:p>
            <a:r>
              <a:rPr lang="en-IN" dirty="0">
                <a:latin typeface="+mj-lt"/>
              </a:rPr>
              <a:t>Churn Patterns</a:t>
            </a:r>
          </a:p>
        </p:txBody>
      </p:sp>
      <p:sp>
        <p:nvSpPr>
          <p:cNvPr id="10" name="Text Placeholder 9">
            <a:extLst>
              <a:ext uri="{FF2B5EF4-FFF2-40B4-BE49-F238E27FC236}">
                <a16:creationId xmlns:a16="http://schemas.microsoft.com/office/drawing/2014/main" id="{9A8D7CE0-7E49-18E5-0317-38B5AF90CEDB}"/>
              </a:ext>
            </a:extLst>
          </p:cNvPr>
          <p:cNvSpPr>
            <a:spLocks noGrp="1"/>
          </p:cNvSpPr>
          <p:nvPr>
            <p:ph type="body" sz="quarter" idx="36"/>
          </p:nvPr>
        </p:nvSpPr>
        <p:spPr/>
        <p:txBody>
          <a:bodyPr/>
          <a:lstStyle/>
          <a:p>
            <a:r>
              <a:rPr lang="en-US" dirty="0"/>
              <a:t>Analysis shows that the lowest churn rates exist in Home and Electronics categories. Age segmentation reveals that customers aged 45–59 experience the least churn, while the youngest group, ages 18–24, shows the highest.</a:t>
            </a:r>
            <a:endParaRPr lang="en-IN" dirty="0"/>
          </a:p>
        </p:txBody>
      </p:sp>
      <p:pic>
        <p:nvPicPr>
          <p:cNvPr id="13" name="Picture 12">
            <a:extLst>
              <a:ext uri="{FF2B5EF4-FFF2-40B4-BE49-F238E27FC236}">
                <a16:creationId xmlns:a16="http://schemas.microsoft.com/office/drawing/2014/main" id="{10CDEF16-0E19-FB10-1D96-C701558AF6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2432" y="2743151"/>
            <a:ext cx="3372321" cy="290553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076338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441F8-09D5-6DA6-F654-2E43BD987C15}"/>
              </a:ext>
            </a:extLst>
          </p:cNvPr>
          <p:cNvSpPr>
            <a:spLocks noGrp="1"/>
          </p:cNvSpPr>
          <p:nvPr>
            <p:ph type="title"/>
          </p:nvPr>
        </p:nvSpPr>
        <p:spPr>
          <a:xfrm>
            <a:off x="0" y="462116"/>
            <a:ext cx="4482306" cy="1331555"/>
          </a:xfrm>
        </p:spPr>
        <p:txBody>
          <a:bodyPr/>
          <a:lstStyle/>
          <a:p>
            <a:r>
              <a:rPr lang="en-IN" dirty="0"/>
              <a:t>Numeric Correlation</a:t>
            </a:r>
          </a:p>
        </p:txBody>
      </p:sp>
      <p:sp>
        <p:nvSpPr>
          <p:cNvPr id="3" name="Footer Placeholder 2">
            <a:extLst>
              <a:ext uri="{FF2B5EF4-FFF2-40B4-BE49-F238E27FC236}">
                <a16:creationId xmlns:a16="http://schemas.microsoft.com/office/drawing/2014/main" id="{2E6309D8-B025-A7CC-8A09-77FBD0720139}"/>
              </a:ext>
            </a:extLst>
          </p:cNvPr>
          <p:cNvSpPr>
            <a:spLocks noGrp="1"/>
          </p:cNvSpPr>
          <p:nvPr>
            <p:ph type="ftr" sz="quarter" idx="10"/>
          </p:nvPr>
        </p:nvSpPr>
        <p:spPr/>
        <p:txBody>
          <a:bodyPr/>
          <a:lstStyle/>
          <a:p>
            <a:r>
              <a:rPr lang="en-US"/>
              <a:t>Customer Purchase Analysis</a:t>
            </a:r>
            <a:endParaRPr lang="en-ID"/>
          </a:p>
        </p:txBody>
      </p:sp>
      <p:sp>
        <p:nvSpPr>
          <p:cNvPr id="4" name="Slide Number Placeholder 3">
            <a:extLst>
              <a:ext uri="{FF2B5EF4-FFF2-40B4-BE49-F238E27FC236}">
                <a16:creationId xmlns:a16="http://schemas.microsoft.com/office/drawing/2014/main" id="{3D7F221E-6483-8888-6FAB-43C8C1B3E2F3}"/>
              </a:ext>
            </a:extLst>
          </p:cNvPr>
          <p:cNvSpPr>
            <a:spLocks noGrp="1"/>
          </p:cNvSpPr>
          <p:nvPr>
            <p:ph type="sldNum" sz="quarter" idx="11"/>
          </p:nvPr>
        </p:nvSpPr>
        <p:spPr/>
        <p:txBody>
          <a:bodyPr/>
          <a:lstStyle/>
          <a:p>
            <a:fld id="{5E0C3BBE-9543-48E5-A6E1-C646F9A01966}" type="slidenum">
              <a:rPr lang="en-ID" smtClean="0"/>
              <a:pPr/>
              <a:t>9</a:t>
            </a:fld>
            <a:endParaRPr lang="en-ID"/>
          </a:p>
        </p:txBody>
      </p:sp>
      <p:sp>
        <p:nvSpPr>
          <p:cNvPr id="13" name="TextBox 12">
            <a:extLst>
              <a:ext uri="{FF2B5EF4-FFF2-40B4-BE49-F238E27FC236}">
                <a16:creationId xmlns:a16="http://schemas.microsoft.com/office/drawing/2014/main" id="{B63F81D8-574D-5D3D-2BE5-05DBF79FCB11}"/>
              </a:ext>
            </a:extLst>
          </p:cNvPr>
          <p:cNvSpPr txBox="1"/>
          <p:nvPr/>
        </p:nvSpPr>
        <p:spPr>
          <a:xfrm>
            <a:off x="0" y="2083606"/>
            <a:ext cx="4965290" cy="2308324"/>
          </a:xfrm>
          <a:prstGeom prst="rect">
            <a:avLst/>
          </a:prstGeom>
          <a:noFill/>
        </p:spPr>
        <p:txBody>
          <a:bodyPr wrap="square" rtlCol="0">
            <a:spAutoFit/>
          </a:bodyPr>
          <a:lstStyle/>
          <a:p>
            <a:pPr marL="342900" indent="-342900">
              <a:buAutoNum type="arabicPeriod"/>
            </a:pPr>
            <a:r>
              <a:rPr lang="en-IN" sz="2400" b="1" dirty="0"/>
              <a:t>Total Purchase Amount has low correlation with all variables: </a:t>
            </a:r>
          </a:p>
          <a:p>
            <a:pPr marL="342900" indent="-342900">
              <a:buAutoNum type="arabicPeriod"/>
            </a:pPr>
            <a:r>
              <a:rPr lang="en-IN" sz="2400" b="1" dirty="0"/>
              <a:t>Churn is not Correlated with any other feature.</a:t>
            </a:r>
          </a:p>
          <a:p>
            <a:pPr marL="342900" indent="-342900">
              <a:buAutoNum type="arabicPeriod"/>
            </a:pPr>
            <a:r>
              <a:rPr lang="en-IN" sz="2400" b="1" dirty="0"/>
              <a:t>Returns has no significant correlation with any variable.</a:t>
            </a:r>
          </a:p>
        </p:txBody>
      </p:sp>
      <p:pic>
        <p:nvPicPr>
          <p:cNvPr id="16" name="Picture 15">
            <a:extLst>
              <a:ext uri="{FF2B5EF4-FFF2-40B4-BE49-F238E27FC236}">
                <a16:creationId xmlns:a16="http://schemas.microsoft.com/office/drawing/2014/main" id="{59E8DE8A-53EC-CAE2-88EC-16FF7171F0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8749" y="584200"/>
            <a:ext cx="6125497" cy="56515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81192299"/>
      </p:ext>
    </p:extLst>
  </p:cSld>
  <p:clrMapOvr>
    <a:masterClrMapping/>
  </p:clrMapOvr>
</p:sld>
</file>

<file path=ppt/theme/theme1.xml><?xml version="1.0" encoding="utf-8"?>
<a:theme xmlns:a="http://schemas.openxmlformats.org/drawingml/2006/main" name="Terra">
  <a:themeElements>
    <a:clrScheme name="Custom 260">
      <a:dk1>
        <a:sysClr val="windowText" lastClr="000000"/>
      </a:dk1>
      <a:lt1>
        <a:sysClr val="window" lastClr="FFFFFF"/>
      </a:lt1>
      <a:dk2>
        <a:srgbClr val="374151"/>
      </a:dk2>
      <a:lt2>
        <a:srgbClr val="E8E8E8"/>
      </a:lt2>
      <a:accent1>
        <a:srgbClr val="374151"/>
      </a:accent1>
      <a:accent2>
        <a:srgbClr val="6B7280"/>
      </a:accent2>
      <a:accent3>
        <a:srgbClr val="9CA3AF"/>
      </a:accent3>
      <a:accent4>
        <a:srgbClr val="F3F4F6"/>
      </a:accent4>
      <a:accent5>
        <a:srgbClr val="22D3EE"/>
      </a:accent5>
      <a:accent6>
        <a:srgbClr val="6E7889"/>
      </a:accent6>
      <a:hlink>
        <a:srgbClr val="467886"/>
      </a:hlink>
      <a:folHlink>
        <a:srgbClr val="96607D"/>
      </a:folHlink>
    </a:clrScheme>
    <a:fontScheme name="Custom 121">
      <a:majorFont>
        <a:latin typeface="Segoe U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lame">
  <a:themeElements>
    <a:clrScheme name="Custom 258">
      <a:dk1>
        <a:sysClr val="windowText" lastClr="000000"/>
      </a:dk1>
      <a:lt1>
        <a:sysClr val="window" lastClr="FFFFFF"/>
      </a:lt1>
      <a:dk2>
        <a:srgbClr val="FF4D00"/>
      </a:dk2>
      <a:lt2>
        <a:srgbClr val="E7E6E6"/>
      </a:lt2>
      <a:accent1>
        <a:srgbClr val="FF4D00"/>
      </a:accent1>
      <a:accent2>
        <a:srgbClr val="FE7032"/>
      </a:accent2>
      <a:accent3>
        <a:srgbClr val="FFAD8D"/>
      </a:accent3>
      <a:accent4>
        <a:srgbClr val="FFC000"/>
      </a:accent4>
      <a:accent5>
        <a:srgbClr val="FEE599"/>
      </a:accent5>
      <a:accent6>
        <a:srgbClr val="D9E8F5"/>
      </a:accent6>
      <a:hlink>
        <a:srgbClr val="0563C1"/>
      </a:hlink>
      <a:folHlink>
        <a:srgbClr val="954F72"/>
      </a:folHlink>
    </a:clrScheme>
    <a:fontScheme name="Custom 116">
      <a:majorFont>
        <a:latin typeface="Arial Black"/>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 dockstate="right" visibility="0" width="438" row="0">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02F63646-F2BB-452A-978F-5A814F583F7E}">
  <we:reference id="wa200005669" version="2.0.0.0" store="en-US" storeType="OMEX"/>
  <we:alternateReferences>
    <we:reference id="wa200005669" version="2.0.0.0" store="wa200005669"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D83C3057-D41F-4F6C-9ABD-92AF401A2717}">
  <we:reference id="wa200005566" version="3.0.0.3" store="en-US" storeType="OMEX"/>
  <we:alternateReferences>
    <we:reference id="wa200005566" version="3.0.0.3" store="wa200005566" storeType="OMEX"/>
  </we:alternateReferences>
  <we:properties>
    <we:property name="theme" value="{&quot;name&quot;:&quot;Flame&quot;,&quot;color&quot;:&quot;#FF4D00&quot;,&quot;colorPalette&quot;:[],&quot;isDefault&quot;:true,&quot;previewImages&quot;:[&quot;https://cpp.appsdowonders.com/assets/SlideTitle-flame.png&quot;,&quot;https://cpp.appsdowonders.com/assets/SlideTextbox1V1-flame.png&quot;,&quot;https://cpp.appsdowonders.com/assets/SlideTextbox3V1-flame.png&quot;,&quot;https://cpp.appsdowonders.com/assets/SlideTable-flame.png&quot;,&quot;https://cpp.appsdowonders.com/assets/SlideTimelineV1-flame.png&quot;],&quot;index&quot;:0}"/>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229</TotalTime>
  <Words>917</Words>
  <Application>Microsoft Office PowerPoint</Application>
  <PresentationFormat>Widescreen</PresentationFormat>
  <Paragraphs>147</Paragraphs>
  <Slides>14</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Arial</vt:lpstr>
      <vt:lpstr>Arial Black</vt:lpstr>
      <vt:lpstr>Calibri</vt:lpstr>
      <vt:lpstr>Calibri Bold</vt:lpstr>
      <vt:lpstr>Montserrat SemiBold</vt:lpstr>
      <vt:lpstr>Segoe UI</vt:lpstr>
      <vt:lpstr>Wingdings</vt:lpstr>
      <vt:lpstr>Terra</vt:lpstr>
      <vt:lpstr>Flame</vt:lpstr>
      <vt:lpstr>Customer Purchase Analysis</vt:lpstr>
      <vt:lpstr>INTRODUCTION</vt:lpstr>
      <vt:lpstr>PowerPoint Presentation</vt:lpstr>
      <vt:lpstr>Top Categories Overview</vt:lpstr>
      <vt:lpstr>Gender Behaviors</vt:lpstr>
      <vt:lpstr>Product Category  Distribution</vt:lpstr>
      <vt:lpstr>Preferred Payment Methods</vt:lpstr>
      <vt:lpstr>Return Rates Insights</vt:lpstr>
      <vt:lpstr>Numeric Correlation</vt:lpstr>
      <vt:lpstr>PowerPoint Presentation</vt:lpstr>
      <vt:lpstr>Linear Regression model</vt:lpstr>
      <vt:lpstr>PowerPoint Presentation</vt:lpstr>
      <vt:lpstr>Recommendation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Darshan Narayan Badiger</dc:creator>
  <cp:lastModifiedBy>Darshan Narayan Badiger</cp:lastModifiedBy>
  <cp:revision>39</cp:revision>
  <dcterms:created xsi:type="dcterms:W3CDTF">2025-05-28T17:16:50Z</dcterms:created>
  <dcterms:modified xsi:type="dcterms:W3CDTF">2025-06-13T06:25:35Z</dcterms:modified>
</cp:coreProperties>
</file>