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 id="2147483660" r:id="rId2"/>
  </p:sldMasterIdLst>
  <p:notesMasterIdLst>
    <p:notesMasterId r:id="rId12"/>
  </p:notesMasterIdLst>
  <p:sldIdLst>
    <p:sldId id="263" r:id="rId3"/>
    <p:sldId id="266" r:id="rId4"/>
    <p:sldId id="267" r:id="rId5"/>
    <p:sldId id="269" r:id="rId6"/>
    <p:sldId id="270" r:id="rId7"/>
    <p:sldId id="271" r:id="rId8"/>
    <p:sldId id="274"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FE62DC-55EB-448C-8BE9-45083B40A2CE}" v="113" dt="2025-05-30T16:44:07.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A53597E5-F5EE-9458-7811-6FC894679C86}"/>
    <pc:docChg chg="modSld">
      <pc:chgData name="Guest User" userId="" providerId="Windows Live" clId="Web-{A53597E5-F5EE-9458-7811-6FC894679C86}" dt="2025-05-29T05:59:11.440" v="13"/>
      <pc:docMkLst>
        <pc:docMk/>
      </pc:docMkLst>
      <pc:sldChg chg="addSp delSp modSp">
        <pc:chgData name="Guest User" userId="" providerId="Windows Live" clId="Web-{A53597E5-F5EE-9458-7811-6FC894679C86}" dt="2025-05-29T05:59:11.440" v="13"/>
        <pc:sldMkLst>
          <pc:docMk/>
          <pc:sldMk cId="3650983106" sldId="270"/>
        </pc:sldMkLst>
        <pc:spChg chg="add del mod">
          <ac:chgData name="Guest User" userId="" providerId="Windows Live" clId="Web-{A53597E5-F5EE-9458-7811-6FC894679C86}" dt="2025-05-29T05:56:40.512" v="9"/>
          <ac:spMkLst>
            <pc:docMk/>
            <pc:sldMk cId="3650983106" sldId="270"/>
            <ac:spMk id="10" creationId="{8203C497-1A4B-8529-9C3B-4DAC1B16D9C0}"/>
          </ac:spMkLst>
        </pc:spChg>
        <pc:spChg chg="add del mod">
          <ac:chgData name="Guest User" userId="" providerId="Windows Live" clId="Web-{A53597E5-F5EE-9458-7811-6FC894679C86}" dt="2025-05-29T05:57:43.890" v="11"/>
          <ac:spMkLst>
            <pc:docMk/>
            <pc:sldMk cId="3650983106" sldId="270"/>
            <ac:spMk id="13" creationId="{07DBA00E-5718-7A3B-8921-EB8EBA2F2688}"/>
          </ac:spMkLst>
        </pc:spChg>
        <pc:spChg chg="add del mod">
          <ac:chgData name="Guest User" userId="" providerId="Windows Live" clId="Web-{A53597E5-F5EE-9458-7811-6FC894679C86}" dt="2025-05-29T05:59:11.440" v="13"/>
          <ac:spMkLst>
            <pc:docMk/>
            <pc:sldMk cId="3650983106" sldId="270"/>
            <ac:spMk id="16" creationId="{B2B1FEA5-4839-1CB7-EAB2-4C2B747352A2}"/>
          </ac:spMkLst>
        </pc:spChg>
        <pc:picChg chg="add del mod ord">
          <ac:chgData name="Guest User" userId="" providerId="Windows Live" clId="Web-{A53597E5-F5EE-9458-7811-6FC894679C86}" dt="2025-05-29T05:57:19.967" v="10"/>
          <ac:picMkLst>
            <pc:docMk/>
            <pc:sldMk cId="3650983106" sldId="270"/>
            <ac:picMk id="11" creationId="{6CF274B6-72D4-2BB0-A0A9-29100CEC7E51}"/>
          </ac:picMkLst>
        </pc:picChg>
        <pc:picChg chg="add del mod ord">
          <ac:chgData name="Guest User" userId="" providerId="Windows Live" clId="Web-{A53597E5-F5EE-9458-7811-6FC894679C86}" dt="2025-05-29T05:59:03.799" v="12"/>
          <ac:picMkLst>
            <pc:docMk/>
            <pc:sldMk cId="3650983106" sldId="270"/>
            <ac:picMk id="14" creationId="{93B9CECC-4A37-1EB1-8B9D-959EC5A7B16D}"/>
          </ac:picMkLst>
        </pc:picChg>
        <pc:picChg chg="del">
          <ac:chgData name="Guest User" userId="" providerId="Windows Live" clId="Web-{A53597E5-F5EE-9458-7811-6FC894679C86}" dt="2025-05-29T05:56:27.981" v="8"/>
          <ac:picMkLst>
            <pc:docMk/>
            <pc:sldMk cId="3650983106" sldId="270"/>
            <ac:picMk id="17" creationId="{D5FCB181-FB25-C681-A898-68DBF1F5CDD6}"/>
          </ac:picMkLst>
        </pc:picChg>
        <pc:picChg chg="add mod ord">
          <ac:chgData name="Guest User" userId="" providerId="Windows Live" clId="Web-{A53597E5-F5EE-9458-7811-6FC894679C86}" dt="2025-05-29T05:59:11.440" v="13"/>
          <ac:picMkLst>
            <pc:docMk/>
            <pc:sldMk cId="3650983106" sldId="270"/>
            <ac:picMk id="18" creationId="{6FA49644-91BF-303B-4776-E692989EF2BA}"/>
          </ac:picMkLst>
        </pc:picChg>
      </pc:sldChg>
      <pc:sldChg chg="addSp delSp modSp">
        <pc:chgData name="Guest User" userId="" providerId="Windows Live" clId="Web-{A53597E5-F5EE-9458-7811-6FC894679C86}" dt="2025-05-29T05:55:25.775" v="7"/>
        <pc:sldMkLst>
          <pc:docMk/>
          <pc:sldMk cId="4076338885" sldId="271"/>
        </pc:sldMkLst>
        <pc:spChg chg="add del mod">
          <ac:chgData name="Guest User" userId="" providerId="Windows Live" clId="Web-{A53597E5-F5EE-9458-7811-6FC894679C86}" dt="2025-05-29T05:52:08.939" v="1"/>
          <ac:spMkLst>
            <pc:docMk/>
            <pc:sldMk cId="4076338885" sldId="271"/>
            <ac:spMk id="4" creationId="{C90AABF5-F992-0886-EA6F-B834C27BC9DC}"/>
          </ac:spMkLst>
        </pc:spChg>
        <pc:spChg chg="add del mod">
          <ac:chgData name="Guest User" userId="" providerId="Windows Live" clId="Web-{A53597E5-F5EE-9458-7811-6FC894679C86}" dt="2025-05-29T05:53:31.505" v="3"/>
          <ac:spMkLst>
            <pc:docMk/>
            <pc:sldMk cId="4076338885" sldId="271"/>
            <ac:spMk id="15" creationId="{22B21953-DDE9-9A6D-B289-86F1C33B5F47}"/>
          </ac:spMkLst>
        </pc:spChg>
        <pc:spChg chg="add del mod">
          <ac:chgData name="Guest User" userId="" providerId="Windows Live" clId="Web-{A53597E5-F5EE-9458-7811-6FC894679C86}" dt="2025-05-29T05:53:48.521" v="5"/>
          <ac:spMkLst>
            <pc:docMk/>
            <pc:sldMk cId="4076338885" sldId="271"/>
            <ac:spMk id="17" creationId="{3FDBF312-F78D-6F07-2347-F721F4A367A9}"/>
          </ac:spMkLst>
        </pc:spChg>
        <pc:spChg chg="add del mod">
          <ac:chgData name="Guest User" userId="" providerId="Windows Live" clId="Web-{A53597E5-F5EE-9458-7811-6FC894679C86}" dt="2025-05-29T05:55:25.775" v="7"/>
          <ac:spMkLst>
            <pc:docMk/>
            <pc:sldMk cId="4076338885" sldId="271"/>
            <ac:spMk id="20" creationId="{53463C80-0DD1-DC9C-013F-80C3106E2B18}"/>
          </ac:spMkLst>
        </pc:spChg>
        <pc:picChg chg="del">
          <ac:chgData name="Guest User" userId="" providerId="Windows Live" clId="Web-{A53597E5-F5EE-9458-7811-6FC894679C86}" dt="2025-05-29T05:51:20.593" v="0"/>
          <ac:picMkLst>
            <pc:docMk/>
            <pc:sldMk cId="4076338885" sldId="271"/>
            <ac:picMk id="12" creationId="{410AE9CE-AD2C-1AFF-6707-EBAAA6D969E8}"/>
          </ac:picMkLst>
        </pc:picChg>
        <pc:picChg chg="add del mod ord">
          <ac:chgData name="Guest User" userId="" providerId="Windows Live" clId="Web-{A53597E5-F5EE-9458-7811-6FC894679C86}" dt="2025-05-29T05:53:37.896" v="4"/>
          <ac:picMkLst>
            <pc:docMk/>
            <pc:sldMk cId="4076338885" sldId="271"/>
            <ac:picMk id="13" creationId="{218A7382-5659-764C-F93D-1D2513E6860E}"/>
          </ac:picMkLst>
        </pc:picChg>
        <pc:picChg chg="add del mod ord">
          <ac:chgData name="Guest User" userId="" providerId="Windows Live" clId="Web-{A53597E5-F5EE-9458-7811-6FC894679C86}" dt="2025-05-29T05:53:55.475" v="6"/>
          <ac:picMkLst>
            <pc:docMk/>
            <pc:sldMk cId="4076338885" sldId="271"/>
            <ac:picMk id="18" creationId="{1CE024B1-A623-E193-492D-47C3303330BA}"/>
          </ac:picMkLst>
        </pc:picChg>
        <pc:picChg chg="add mod ord">
          <ac:chgData name="Guest User" userId="" providerId="Windows Live" clId="Web-{A53597E5-F5EE-9458-7811-6FC894679C86}" dt="2025-05-29T05:55:25.775" v="7"/>
          <ac:picMkLst>
            <pc:docMk/>
            <pc:sldMk cId="4076338885" sldId="271"/>
            <ac:picMk id="21" creationId="{31704DEB-1758-4DE7-6404-1C73037936D0}"/>
          </ac:picMkLst>
        </pc:picChg>
      </pc:sldChg>
    </pc:docChg>
  </pc:docChgLst>
  <pc:docChgLst>
    <pc:chgData name="Darshan Narayan Badiger" userId="6285bf931c442e5d" providerId="LiveId" clId="{BAFE62DC-55EB-448C-8BE9-45083B40A2CE}"/>
    <pc:docChg chg="undo redo custSel addSld delSld modSld">
      <pc:chgData name="Darshan Narayan Badiger" userId="6285bf931c442e5d" providerId="LiveId" clId="{BAFE62DC-55EB-448C-8BE9-45083B40A2CE}" dt="2025-05-30T16:46:40.883" v="148"/>
      <pc:docMkLst>
        <pc:docMk/>
      </pc:docMkLst>
      <pc:sldChg chg="addSp delSp modSp add del mod">
        <pc:chgData name="Darshan Narayan Badiger" userId="6285bf931c442e5d" providerId="LiveId" clId="{BAFE62DC-55EB-448C-8BE9-45083B40A2CE}" dt="2025-05-28T18:05:38.483" v="99" actId="2696"/>
        <pc:sldMkLst>
          <pc:docMk/>
          <pc:sldMk cId="757027951" sldId="256"/>
        </pc:sldMkLst>
      </pc:sldChg>
      <pc:sldChg chg="del">
        <pc:chgData name="Darshan Narayan Badiger" userId="6285bf931c442e5d" providerId="LiveId" clId="{BAFE62DC-55EB-448C-8BE9-45083B40A2CE}" dt="2025-05-28T18:09:28.176" v="106" actId="2696"/>
        <pc:sldMkLst>
          <pc:docMk/>
          <pc:sldMk cId="802339829" sldId="264"/>
        </pc:sldMkLst>
      </pc:sldChg>
      <pc:sldChg chg="del">
        <pc:chgData name="Darshan Narayan Badiger" userId="6285bf931c442e5d" providerId="LiveId" clId="{BAFE62DC-55EB-448C-8BE9-45083B40A2CE}" dt="2025-05-28T18:06:53.853" v="101" actId="2696"/>
        <pc:sldMkLst>
          <pc:docMk/>
          <pc:sldMk cId="3292384341" sldId="265"/>
        </pc:sldMkLst>
      </pc:sldChg>
      <pc:sldChg chg="addSp delSp modSp mod">
        <pc:chgData name="Darshan Narayan Badiger" userId="6285bf931c442e5d" providerId="LiveId" clId="{BAFE62DC-55EB-448C-8BE9-45083B40A2CE}" dt="2025-05-29T06:40:31.185" v="112" actId="931"/>
        <pc:sldMkLst>
          <pc:docMk/>
          <pc:sldMk cId="256377846" sldId="266"/>
        </pc:sldMkLst>
        <pc:spChg chg="add del mod">
          <ac:chgData name="Darshan Narayan Badiger" userId="6285bf931c442e5d" providerId="LiveId" clId="{BAFE62DC-55EB-448C-8BE9-45083B40A2CE}" dt="2025-05-29T06:40:07.659" v="108" actId="931"/>
          <ac:spMkLst>
            <pc:docMk/>
            <pc:sldMk cId="256377846" sldId="266"/>
            <ac:spMk id="5" creationId="{994FC2F2-6F1E-79FE-3B00-040123C283ED}"/>
          </ac:spMkLst>
        </pc:spChg>
        <pc:spChg chg="add del mod">
          <ac:chgData name="Darshan Narayan Badiger" userId="6285bf931c442e5d" providerId="LiveId" clId="{BAFE62DC-55EB-448C-8BE9-45083B40A2CE}" dt="2025-05-29T06:40:20.443" v="110" actId="931"/>
          <ac:spMkLst>
            <pc:docMk/>
            <pc:sldMk cId="256377846" sldId="266"/>
            <ac:spMk id="14" creationId="{CEAF9286-12DD-324A-D831-D17E248BD3B9}"/>
          </ac:spMkLst>
        </pc:spChg>
        <pc:spChg chg="add del mod">
          <ac:chgData name="Darshan Narayan Badiger" userId="6285bf931c442e5d" providerId="LiveId" clId="{BAFE62DC-55EB-448C-8BE9-45083B40A2CE}" dt="2025-05-29T06:40:31.185" v="112" actId="931"/>
          <ac:spMkLst>
            <pc:docMk/>
            <pc:sldMk cId="256377846" sldId="266"/>
            <ac:spMk id="18" creationId="{98CCA9C9-17EE-4187-CA0E-D78258F73629}"/>
          </ac:spMkLst>
        </pc:spChg>
        <pc:picChg chg="del">
          <ac:chgData name="Darshan Narayan Badiger" userId="6285bf931c442e5d" providerId="LiveId" clId="{BAFE62DC-55EB-448C-8BE9-45083B40A2CE}" dt="2025-05-29T06:40:00.889" v="107" actId="21"/>
          <ac:picMkLst>
            <pc:docMk/>
            <pc:sldMk cId="256377846" sldId="266"/>
            <ac:picMk id="10" creationId="{2C6E34F6-0F41-C884-A88F-7F548C9B65B2}"/>
          </ac:picMkLst>
        </pc:picChg>
        <pc:picChg chg="add del mod">
          <ac:chgData name="Darshan Narayan Badiger" userId="6285bf931c442e5d" providerId="LiveId" clId="{BAFE62DC-55EB-448C-8BE9-45083B40A2CE}" dt="2025-05-29T06:40:13.289" v="109" actId="21"/>
          <ac:picMkLst>
            <pc:docMk/>
            <pc:sldMk cId="256377846" sldId="266"/>
            <ac:picMk id="12" creationId="{7912A58E-8CFB-473E-C1E9-EECE60D386E2}"/>
          </ac:picMkLst>
        </pc:picChg>
        <pc:picChg chg="add del mod">
          <ac:chgData name="Darshan Narayan Badiger" userId="6285bf931c442e5d" providerId="LiveId" clId="{BAFE62DC-55EB-448C-8BE9-45083B40A2CE}" dt="2025-05-29T06:40:23.186" v="111" actId="21"/>
          <ac:picMkLst>
            <pc:docMk/>
            <pc:sldMk cId="256377846" sldId="266"/>
            <ac:picMk id="16" creationId="{FE8E9460-7484-84C7-4692-09B4402DF6D1}"/>
          </ac:picMkLst>
        </pc:picChg>
        <pc:picChg chg="add mod">
          <ac:chgData name="Darshan Narayan Badiger" userId="6285bf931c442e5d" providerId="LiveId" clId="{BAFE62DC-55EB-448C-8BE9-45083B40A2CE}" dt="2025-05-29T06:40:31.185" v="112" actId="931"/>
          <ac:picMkLst>
            <pc:docMk/>
            <pc:sldMk cId="256377846" sldId="266"/>
            <ac:picMk id="20" creationId="{5E0014D7-6365-A109-6563-CB31F61BB95A}"/>
          </ac:picMkLst>
        </pc:picChg>
      </pc:sldChg>
      <pc:sldChg chg="del">
        <pc:chgData name="Darshan Narayan Badiger" userId="6285bf931c442e5d" providerId="LiveId" clId="{BAFE62DC-55EB-448C-8BE9-45083B40A2CE}" dt="2025-05-28T18:06:00.973" v="100" actId="2696"/>
        <pc:sldMkLst>
          <pc:docMk/>
          <pc:sldMk cId="1491349415" sldId="268"/>
        </pc:sldMkLst>
      </pc:sldChg>
      <pc:sldChg chg="addSp delSp modSp new mod">
        <pc:chgData name="Darshan Narayan Badiger" userId="6285bf931c442e5d" providerId="LiveId" clId="{BAFE62DC-55EB-448C-8BE9-45083B40A2CE}" dt="2025-05-28T18:04:15.127" v="92"/>
        <pc:sldMkLst>
          <pc:docMk/>
          <pc:sldMk cId="1243274811" sldId="269"/>
        </pc:sldMkLst>
        <pc:spChg chg="mod">
          <ac:chgData name="Darshan Narayan Badiger" userId="6285bf931c442e5d" providerId="LiveId" clId="{BAFE62DC-55EB-448C-8BE9-45083B40A2CE}" dt="2025-05-28T18:04:10.672" v="17"/>
          <ac:spMkLst>
            <pc:docMk/>
            <pc:sldMk cId="1243274811" sldId="269"/>
            <ac:spMk id="2" creationId="{10D43995-FE08-5468-CCD1-E27C1C1A9416}"/>
          </ac:spMkLst>
        </pc:spChg>
        <pc:spChg chg="mod">
          <ac:chgData name="Darshan Narayan Badiger" userId="6285bf931c442e5d" providerId="LiveId" clId="{BAFE62DC-55EB-448C-8BE9-45083B40A2CE}" dt="2025-05-28T18:04:10.672" v="19"/>
          <ac:spMkLst>
            <pc:docMk/>
            <pc:sldMk cId="1243274811" sldId="269"/>
            <ac:spMk id="6" creationId="{8D1B5AE3-3762-1BFF-B4B2-D1EA0EE96EC8}"/>
          </ac:spMkLst>
        </pc:spChg>
        <pc:spChg chg="mod">
          <ac:chgData name="Darshan Narayan Badiger" userId="6285bf931c442e5d" providerId="LiveId" clId="{BAFE62DC-55EB-448C-8BE9-45083B40A2CE}" dt="2025-05-28T18:04:10.672" v="20"/>
          <ac:spMkLst>
            <pc:docMk/>
            <pc:sldMk cId="1243274811" sldId="269"/>
            <ac:spMk id="7" creationId="{90058F25-FDCD-4D67-49EB-EC5B661C2E6A}"/>
          </ac:spMkLst>
        </pc:spChg>
        <pc:spChg chg="mod">
          <ac:chgData name="Darshan Narayan Badiger" userId="6285bf931c442e5d" providerId="LiveId" clId="{BAFE62DC-55EB-448C-8BE9-45083B40A2CE}" dt="2025-05-28T18:04:10.672" v="18"/>
          <ac:spMkLst>
            <pc:docMk/>
            <pc:sldMk cId="1243274811" sldId="269"/>
            <ac:spMk id="8" creationId="{2CD233CE-A846-0D13-7833-7C5AC5D45020}"/>
          </ac:spMkLst>
        </pc:spChg>
        <pc:picChg chg="add mod">
          <ac:chgData name="Darshan Narayan Badiger" userId="6285bf931c442e5d" providerId="LiveId" clId="{BAFE62DC-55EB-448C-8BE9-45083B40A2CE}" dt="2025-05-28T18:04:13.511" v="91"/>
          <ac:picMkLst>
            <pc:docMk/>
            <pc:sldMk cId="1243274811" sldId="269"/>
            <ac:picMk id="9" creationId="{FD45385D-CA07-6170-BD8B-12B9C0FDF82A}"/>
          </ac:picMkLst>
        </pc:picChg>
      </pc:sldChg>
      <pc:sldChg chg="addSp delSp modSp new mod">
        <pc:chgData name="Darshan Narayan Badiger" userId="6285bf931c442e5d" providerId="LiveId" clId="{BAFE62DC-55EB-448C-8BE9-45083B40A2CE}" dt="2025-05-30T16:44:09.336" v="135" actId="20577"/>
        <pc:sldMkLst>
          <pc:docMk/>
          <pc:sldMk cId="3650983106" sldId="270"/>
        </pc:sldMkLst>
        <pc:spChg chg="mod">
          <ac:chgData name="Darshan Narayan Badiger" userId="6285bf931c442e5d" providerId="LiveId" clId="{BAFE62DC-55EB-448C-8BE9-45083B40A2CE}" dt="2025-05-28T18:04:10.672" v="28"/>
          <ac:spMkLst>
            <pc:docMk/>
            <pc:sldMk cId="3650983106" sldId="270"/>
            <ac:spMk id="2" creationId="{19AFC19F-DC5C-2D51-7C33-6963FD28C0CB}"/>
          </ac:spMkLst>
        </pc:spChg>
        <pc:spChg chg="mod">
          <ac:chgData name="Darshan Narayan Badiger" userId="6285bf931c442e5d" providerId="LiveId" clId="{BAFE62DC-55EB-448C-8BE9-45083B40A2CE}" dt="2025-05-28T18:04:10.672" v="29"/>
          <ac:spMkLst>
            <pc:docMk/>
            <pc:sldMk cId="3650983106" sldId="270"/>
            <ac:spMk id="4" creationId="{FE834B00-61B7-2329-9069-82AFF193E053}"/>
          </ac:spMkLst>
        </pc:spChg>
        <pc:spChg chg="add mod">
          <ac:chgData name="Darshan Narayan Badiger" userId="6285bf931c442e5d" providerId="LiveId" clId="{BAFE62DC-55EB-448C-8BE9-45083B40A2CE}" dt="2025-05-30T16:44:07.873" v="133"/>
          <ac:spMkLst>
            <pc:docMk/>
            <pc:sldMk cId="3650983106" sldId="270"/>
            <ac:spMk id="5" creationId="{C92FB15B-E13C-7F86-AB60-D4EEA6F37D7C}"/>
          </ac:spMkLst>
        </pc:spChg>
        <pc:spChg chg="mod">
          <ac:chgData name="Darshan Narayan Badiger" userId="6285bf931c442e5d" providerId="LiveId" clId="{BAFE62DC-55EB-448C-8BE9-45083B40A2CE}" dt="2025-05-28T18:04:10.672" v="30"/>
          <ac:spMkLst>
            <pc:docMk/>
            <pc:sldMk cId="3650983106" sldId="270"/>
            <ac:spMk id="6" creationId="{283E16DA-EE69-7521-C822-3227B6E1A52A}"/>
          </ac:spMkLst>
        </pc:spChg>
        <pc:spChg chg="add del mod">
          <ac:chgData name="Darshan Narayan Badiger" userId="6285bf931c442e5d" providerId="LiveId" clId="{BAFE62DC-55EB-448C-8BE9-45083B40A2CE}" dt="2025-05-30T16:44:08.591" v="134" actId="20577"/>
          <ac:spMkLst>
            <pc:docMk/>
            <pc:sldMk cId="3650983106" sldId="270"/>
            <ac:spMk id="7" creationId="{AB0674EA-D9C7-CDA9-ECC1-21C995C705D2}"/>
          </ac:spMkLst>
        </pc:spChg>
        <pc:spChg chg="mod">
          <ac:chgData name="Darshan Narayan Badiger" userId="6285bf931c442e5d" providerId="LiveId" clId="{BAFE62DC-55EB-448C-8BE9-45083B40A2CE}" dt="2025-05-30T16:44:09.336" v="135" actId="20577"/>
          <ac:spMkLst>
            <pc:docMk/>
            <pc:sldMk cId="3650983106" sldId="270"/>
            <ac:spMk id="8" creationId="{ABAF3952-4F55-D88E-7FEB-5877B3C02670}"/>
          </ac:spMkLst>
        </pc:spChg>
        <pc:spChg chg="mod">
          <ac:chgData name="Darshan Narayan Badiger" userId="6285bf931c442e5d" providerId="LiveId" clId="{BAFE62DC-55EB-448C-8BE9-45083B40A2CE}" dt="2025-05-28T18:04:10.689" v="33"/>
          <ac:spMkLst>
            <pc:docMk/>
            <pc:sldMk cId="3650983106" sldId="270"/>
            <ac:spMk id="9" creationId="{D86A4AD0-4E26-C82D-4BA7-7FFAB3062BCE}"/>
          </ac:spMkLst>
        </pc:spChg>
      </pc:sldChg>
      <pc:sldChg chg="addSp delSp modSp new mod">
        <pc:chgData name="Darshan Narayan Badiger" userId="6285bf931c442e5d" providerId="LiveId" clId="{BAFE62DC-55EB-448C-8BE9-45083B40A2CE}" dt="2025-05-30T16:44:58.984" v="143" actId="1076"/>
        <pc:sldMkLst>
          <pc:docMk/>
          <pc:sldMk cId="4076338885" sldId="271"/>
        </pc:sldMkLst>
        <pc:spChg chg="mod">
          <ac:chgData name="Darshan Narayan Badiger" userId="6285bf931c442e5d" providerId="LiveId" clId="{BAFE62DC-55EB-448C-8BE9-45083B40A2CE}" dt="2025-05-30T16:44:20.860" v="137" actId="14100"/>
          <ac:spMkLst>
            <pc:docMk/>
            <pc:sldMk cId="4076338885" sldId="271"/>
            <ac:spMk id="2" creationId="{51728923-5C3A-4DB0-90B1-01D7FD7AFE5E}"/>
          </ac:spMkLst>
        </pc:spChg>
        <pc:spChg chg="mod">
          <ac:chgData name="Darshan Narayan Badiger" userId="6285bf931c442e5d" providerId="LiveId" clId="{BAFE62DC-55EB-448C-8BE9-45083B40A2CE}" dt="2025-05-28T18:04:10.705" v="42"/>
          <ac:spMkLst>
            <pc:docMk/>
            <pc:sldMk cId="4076338885" sldId="271"/>
            <ac:spMk id="5" creationId="{05C03C83-0D99-7F49-8850-C04EB3A17464}"/>
          </ac:spMkLst>
        </pc:spChg>
        <pc:spChg chg="mod">
          <ac:chgData name="Darshan Narayan Badiger" userId="6285bf931c442e5d" providerId="LiveId" clId="{BAFE62DC-55EB-448C-8BE9-45083B40A2CE}" dt="2025-05-28T18:04:10.705" v="44"/>
          <ac:spMkLst>
            <pc:docMk/>
            <pc:sldMk cId="4076338885" sldId="271"/>
            <ac:spMk id="7" creationId="{2168F3D4-B636-4449-32C1-517BE2CB6149}"/>
          </ac:spMkLst>
        </pc:spChg>
        <pc:spChg chg="mod">
          <ac:chgData name="Darshan Narayan Badiger" userId="6285bf931c442e5d" providerId="LiveId" clId="{BAFE62DC-55EB-448C-8BE9-45083B40A2CE}" dt="2025-05-30T16:44:38.239" v="140" actId="14100"/>
          <ac:spMkLst>
            <pc:docMk/>
            <pc:sldMk cId="4076338885" sldId="271"/>
            <ac:spMk id="8" creationId="{D3593A29-8401-01BD-DA14-EF0F16477D2D}"/>
          </ac:spMkLst>
        </pc:spChg>
        <pc:spChg chg="mod">
          <ac:chgData name="Darshan Narayan Badiger" userId="6285bf931c442e5d" providerId="LiveId" clId="{BAFE62DC-55EB-448C-8BE9-45083B40A2CE}" dt="2025-05-28T18:04:10.705" v="46"/>
          <ac:spMkLst>
            <pc:docMk/>
            <pc:sldMk cId="4076338885" sldId="271"/>
            <ac:spMk id="9" creationId="{87FB7670-DCE7-E0C4-435C-836A40A420CF}"/>
          </ac:spMkLst>
        </pc:spChg>
        <pc:spChg chg="mod">
          <ac:chgData name="Darshan Narayan Badiger" userId="6285bf931c442e5d" providerId="LiveId" clId="{BAFE62DC-55EB-448C-8BE9-45083B40A2CE}" dt="2025-05-28T18:04:10.705" v="47"/>
          <ac:spMkLst>
            <pc:docMk/>
            <pc:sldMk cId="4076338885" sldId="271"/>
            <ac:spMk id="10" creationId="{9A8D7CE0-7E49-18E5-0317-38B5AF90CEDB}"/>
          </ac:spMkLst>
        </pc:spChg>
        <pc:picChg chg="add mod">
          <ac:chgData name="Darshan Narayan Badiger" userId="6285bf931c442e5d" providerId="LiveId" clId="{BAFE62DC-55EB-448C-8BE9-45083B40A2CE}" dt="2025-05-28T18:04:19.231" v="94"/>
          <ac:picMkLst>
            <pc:docMk/>
            <pc:sldMk cId="4076338885" sldId="271"/>
            <ac:picMk id="11" creationId="{34829E3D-0BEB-144C-2DC2-7B0B626DF8A2}"/>
          </ac:picMkLst>
        </pc:picChg>
        <pc:picChg chg="mod">
          <ac:chgData name="Darshan Narayan Badiger" userId="6285bf931c442e5d" providerId="LiveId" clId="{BAFE62DC-55EB-448C-8BE9-45083B40A2CE}" dt="2025-05-30T16:44:58.984" v="143" actId="1076"/>
          <ac:picMkLst>
            <pc:docMk/>
            <pc:sldMk cId="4076338885" sldId="271"/>
            <ac:picMk id="21" creationId="{31704DEB-1758-4DE7-6404-1C73037936D0}"/>
          </ac:picMkLst>
        </pc:picChg>
      </pc:sldChg>
      <pc:sldChg chg="addSp delSp modSp new mod">
        <pc:chgData name="Darshan Narayan Badiger" userId="6285bf931c442e5d" providerId="LiveId" clId="{BAFE62DC-55EB-448C-8BE9-45083B40A2CE}" dt="2025-05-28T18:04:22.530" v="96"/>
        <pc:sldMkLst>
          <pc:docMk/>
          <pc:sldMk cId="981192299" sldId="272"/>
        </pc:sldMkLst>
        <pc:spChg chg="mod">
          <ac:chgData name="Darshan Narayan Badiger" userId="6285bf931c442e5d" providerId="LiveId" clId="{BAFE62DC-55EB-448C-8BE9-45083B40A2CE}" dt="2025-05-28T18:04:10.737" v="78"/>
          <ac:spMkLst>
            <pc:docMk/>
            <pc:sldMk cId="981192299" sldId="272"/>
            <ac:spMk id="2" creationId="{600441F8-09D5-6DA6-F654-2E43BD987C15}"/>
          </ac:spMkLst>
        </pc:spChg>
        <pc:spChg chg="mod">
          <ac:chgData name="Darshan Narayan Badiger" userId="6285bf931c442e5d" providerId="LiveId" clId="{BAFE62DC-55EB-448C-8BE9-45083B40A2CE}" dt="2025-05-28T18:04:10.737" v="77"/>
          <ac:spMkLst>
            <pc:docMk/>
            <pc:sldMk cId="981192299" sldId="272"/>
            <ac:spMk id="3" creationId="{2E6309D8-B025-A7CC-8A09-77FBD0720139}"/>
          </ac:spMkLst>
        </pc:spChg>
        <pc:spChg chg="mod">
          <ac:chgData name="Darshan Narayan Badiger" userId="6285bf931c442e5d" providerId="LiveId" clId="{BAFE62DC-55EB-448C-8BE9-45083B40A2CE}" dt="2025-05-28T18:04:10.737" v="79"/>
          <ac:spMkLst>
            <pc:docMk/>
            <pc:sldMk cId="981192299" sldId="272"/>
            <ac:spMk id="6" creationId="{9B0B5A90-41C3-DC01-9AB6-ABE3A8BCEB00}"/>
          </ac:spMkLst>
        </pc:spChg>
        <pc:spChg chg="mod">
          <ac:chgData name="Darshan Narayan Badiger" userId="6285bf931c442e5d" providerId="LiveId" clId="{BAFE62DC-55EB-448C-8BE9-45083B40A2CE}" dt="2025-05-28T18:04:10.737" v="80"/>
          <ac:spMkLst>
            <pc:docMk/>
            <pc:sldMk cId="981192299" sldId="272"/>
            <ac:spMk id="7" creationId="{69EC5102-4A29-231B-9AC7-0F134D7E46F2}"/>
          </ac:spMkLst>
        </pc:spChg>
        <pc:picChg chg="add mod">
          <ac:chgData name="Darshan Narayan Badiger" userId="6285bf931c442e5d" providerId="LiveId" clId="{BAFE62DC-55EB-448C-8BE9-45083B40A2CE}" dt="2025-05-28T18:04:22.530" v="96"/>
          <ac:picMkLst>
            <pc:docMk/>
            <pc:sldMk cId="981192299" sldId="272"/>
            <ac:picMk id="8" creationId="{9F47E456-13AD-BB2C-B30C-AB309CD88D09}"/>
          </ac:picMkLst>
        </pc:picChg>
      </pc:sldChg>
      <pc:sldChg chg="addSp delSp modSp new mod">
        <pc:chgData name="Darshan Narayan Badiger" userId="6285bf931c442e5d" providerId="LiveId" clId="{BAFE62DC-55EB-448C-8BE9-45083B40A2CE}" dt="2025-05-30T16:46:40.883" v="148"/>
        <pc:sldMkLst>
          <pc:docMk/>
          <pc:sldMk cId="3358574725" sldId="273"/>
        </pc:sldMkLst>
        <pc:spChg chg="mod">
          <ac:chgData name="Darshan Narayan Badiger" userId="6285bf931c442e5d" providerId="LiveId" clId="{BAFE62DC-55EB-448C-8BE9-45083B40A2CE}" dt="2025-05-28T18:04:10.754" v="87"/>
          <ac:spMkLst>
            <pc:docMk/>
            <pc:sldMk cId="3358574725" sldId="273"/>
            <ac:spMk id="2" creationId="{15705314-E87B-E89C-0139-367CC23D9E2C}"/>
          </ac:spMkLst>
        </pc:spChg>
        <pc:spChg chg="mod">
          <ac:chgData name="Darshan Narayan Badiger" userId="6285bf931c442e5d" providerId="LiveId" clId="{BAFE62DC-55EB-448C-8BE9-45083B40A2CE}" dt="2025-05-30T16:46:38.166" v="146" actId="20577"/>
          <ac:spMkLst>
            <pc:docMk/>
            <pc:sldMk cId="3358574725" sldId="273"/>
            <ac:spMk id="6" creationId="{781E76A7-B00C-8111-F9CE-48A7B0748D19}"/>
          </ac:spMkLst>
        </pc:spChg>
        <pc:spChg chg="mod">
          <ac:chgData name="Darshan Narayan Badiger" userId="6285bf931c442e5d" providerId="LiveId" clId="{BAFE62DC-55EB-448C-8BE9-45083B40A2CE}" dt="2025-05-30T16:46:40.883" v="148"/>
          <ac:spMkLst>
            <pc:docMk/>
            <pc:sldMk cId="3358574725" sldId="273"/>
            <ac:spMk id="7" creationId="{466DED54-4BDE-F7D6-C18C-847359D29B89}"/>
          </ac:spMkLst>
        </pc:spChg>
        <pc:spChg chg="mod">
          <ac:chgData name="Darshan Narayan Badiger" userId="6285bf931c442e5d" providerId="LiveId" clId="{BAFE62DC-55EB-448C-8BE9-45083B40A2CE}" dt="2025-05-28T18:04:10.754" v="88"/>
          <ac:spMkLst>
            <pc:docMk/>
            <pc:sldMk cId="3358574725" sldId="273"/>
            <ac:spMk id="8" creationId="{31E061E5-57C3-B0BD-09AE-80F939165F39}"/>
          </ac:spMkLst>
        </pc:spChg>
        <pc:picChg chg="add mod">
          <ac:chgData name="Darshan Narayan Badiger" userId="6285bf931c442e5d" providerId="LiveId" clId="{BAFE62DC-55EB-448C-8BE9-45083B40A2CE}" dt="2025-05-28T18:04:23.646" v="97"/>
          <ac:picMkLst>
            <pc:docMk/>
            <pc:sldMk cId="3358574725" sldId="273"/>
            <ac:picMk id="9" creationId="{29A85350-945C-D359-B8FA-F4CAC3F00EB7}"/>
          </ac:picMkLst>
        </pc:picChg>
      </pc:sldChg>
      <pc:sldChg chg="modSp add mod">
        <pc:chgData name="Darshan Narayan Badiger" userId="6285bf931c442e5d" providerId="LiveId" clId="{BAFE62DC-55EB-448C-8BE9-45083B40A2CE}" dt="2025-05-28T18:04:10.737" v="71"/>
        <pc:sldMkLst>
          <pc:docMk/>
          <pc:sldMk cId="2487669590" sldId="274"/>
        </pc:sldMkLst>
        <pc:spChg chg="mod">
          <ac:chgData name="Darshan Narayan Badiger" userId="6285bf931c442e5d" providerId="LiveId" clId="{BAFE62DC-55EB-448C-8BE9-45083B40A2CE}" dt="2025-05-28T18:04:10.721" v="59"/>
          <ac:spMkLst>
            <pc:docMk/>
            <pc:sldMk cId="2487669590" sldId="274"/>
            <ac:spMk id="3" creationId="{00000000-0000-0000-0000-000000000000}"/>
          </ac:spMkLst>
        </pc:spChg>
        <pc:spChg chg="mod">
          <ac:chgData name="Darshan Narayan Badiger" userId="6285bf931c442e5d" providerId="LiveId" clId="{BAFE62DC-55EB-448C-8BE9-45083B40A2CE}" dt="2025-05-28T18:04:10.721" v="62"/>
          <ac:spMkLst>
            <pc:docMk/>
            <pc:sldMk cId="2487669590" sldId="274"/>
            <ac:spMk id="5" creationId="{00000000-0000-0000-0000-000000000000}"/>
          </ac:spMkLst>
        </pc:spChg>
        <pc:spChg chg="mod">
          <ac:chgData name="Darshan Narayan Badiger" userId="6285bf931c442e5d" providerId="LiveId" clId="{BAFE62DC-55EB-448C-8BE9-45083B40A2CE}" dt="2025-05-28T18:04:10.737" v="71"/>
          <ac:spMkLst>
            <pc:docMk/>
            <pc:sldMk cId="2487669590" sldId="274"/>
            <ac:spMk id="25" creationId="{00000000-0000-0000-0000-000000000000}"/>
          </ac:spMkLst>
        </pc:spChg>
      </pc:sldChg>
    </pc:docChg>
  </pc:docChgLst>
  <pc:docChgLst>
    <pc:chgData name="Guest User" providerId="Windows Live" clId="Web-{2294BAD9-EC94-C487-24A8-DE5B3B9F32C5}"/>
    <pc:docChg chg="modSld">
      <pc:chgData name="Guest User" userId="" providerId="Windows Live" clId="Web-{2294BAD9-EC94-C487-24A8-DE5B3B9F32C5}" dt="2025-05-28T18:22:48.652" v="43"/>
      <pc:docMkLst>
        <pc:docMk/>
      </pc:docMkLst>
      <pc:sldChg chg="addSp delSp modSp">
        <pc:chgData name="Guest User" userId="" providerId="Windows Live" clId="Web-{2294BAD9-EC94-C487-24A8-DE5B3B9F32C5}" dt="2025-05-28T18:12:56.492" v="13"/>
        <pc:sldMkLst>
          <pc:docMk/>
          <pc:sldMk cId="1243274811" sldId="269"/>
        </pc:sldMkLst>
        <pc:picChg chg="add mod">
          <ac:chgData name="Guest User" userId="" providerId="Windows Live" clId="Web-{2294BAD9-EC94-C487-24A8-DE5B3B9F32C5}" dt="2025-05-28T18:12:45.335" v="11" actId="14100"/>
          <ac:picMkLst>
            <pc:docMk/>
            <pc:sldMk cId="1243274811" sldId="269"/>
            <ac:picMk id="4" creationId="{F09C9499-FCF1-E2D4-C90A-BB72772DC890}"/>
          </ac:picMkLst>
        </pc:picChg>
      </pc:sldChg>
      <pc:sldChg chg="addSp delSp modSp">
        <pc:chgData name="Guest User" userId="" providerId="Windows Live" clId="Web-{2294BAD9-EC94-C487-24A8-DE5B3B9F32C5}" dt="2025-05-28T18:22:48.652" v="43"/>
        <pc:sldMkLst>
          <pc:docMk/>
          <pc:sldMk cId="3650983106" sldId="270"/>
        </pc:sldMkLst>
      </pc:sldChg>
    </pc:docChg>
  </pc:docChgLst>
  <pc:docChgLst>
    <pc:chgData name="Guest User" providerId="Windows Live" clId="Web-{4A5D3121-FCDA-D46B-3750-48E8C59A6C87}"/>
    <pc:docChg chg="modSld">
      <pc:chgData name="Guest User" userId="" providerId="Windows Live" clId="Web-{4A5D3121-FCDA-D46B-3750-48E8C59A6C87}" dt="2025-05-28T17:57:43.569" v="1" actId="20577"/>
      <pc:docMkLst>
        <pc:docMk/>
      </pc:docMkLst>
      <pc:sldChg chg="modSp">
        <pc:chgData name="Guest User" userId="" providerId="Windows Live" clId="Web-{4A5D3121-FCDA-D46B-3750-48E8C59A6C87}" dt="2025-05-28T17:57:43.569" v="1" actId="20577"/>
        <pc:sldMkLst>
          <pc:docMk/>
          <pc:sldMk cId="757027951" sldId="263"/>
        </pc:sldMkLst>
        <pc:spChg chg="mod">
          <ac:chgData name="Guest User" userId="" providerId="Windows Live" clId="Web-{4A5D3121-FCDA-D46B-3750-48E8C59A6C87}" dt="2025-05-28T17:57:43.569" v="1" actId="20577"/>
          <ac:spMkLst>
            <pc:docMk/>
            <pc:sldMk cId="757027951" sldId="263"/>
            <ac:spMk id="3" creationId="{0BFDCE45-5278-047C-961D-220F5B75B505}"/>
          </ac:spMkLst>
        </pc:spChg>
      </pc:sldChg>
    </pc:docChg>
  </pc:docChgLst>
  <pc:docChgLst>
    <pc:chgData name="Guest User" providerId="Windows Live" clId="Web-{1970B450-16FB-424A-E002-42C8DB9BC235}"/>
    <pc:docChg chg="modSld">
      <pc:chgData name="Guest User" userId="" providerId="Windows Live" clId="Web-{1970B450-16FB-424A-E002-42C8DB9BC235}" dt="2025-05-29T14:02:22.080" v="3" actId="20577"/>
      <pc:docMkLst>
        <pc:docMk/>
      </pc:docMkLst>
      <pc:sldChg chg="modSp">
        <pc:chgData name="Guest User" userId="" providerId="Windows Live" clId="Web-{1970B450-16FB-424A-E002-42C8DB9BC235}" dt="2025-05-29T14:02:22.080" v="3" actId="20577"/>
        <pc:sldMkLst>
          <pc:docMk/>
          <pc:sldMk cId="256377846" sldId="266"/>
        </pc:sldMkLst>
        <pc:spChg chg="mod">
          <ac:chgData name="Guest User" userId="" providerId="Windows Live" clId="Web-{1970B450-16FB-424A-E002-42C8DB9BC235}" dt="2025-05-29T14:02:22.080" v="3" actId="20577"/>
          <ac:spMkLst>
            <pc:docMk/>
            <pc:sldMk cId="256377846" sldId="266"/>
            <ac:spMk id="8" creationId="{484BA90F-D210-392E-BEED-71FEEC4D4A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9FA06-AD15-407B-BB21-42D9DB71D001}" type="datetimeFigureOut">
              <a:rPr lang="en-IN" smtClean="0"/>
              <a:t>30-05-2025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9101F-1122-45E6-8C87-22DB80A53974}" type="slidenum">
              <a:rPr lang="en-IN" smtClean="0"/>
              <a:t>‹#›</a:t>
            </a:fld>
            <a:endParaRPr lang="en-IN"/>
          </a:p>
        </p:txBody>
      </p:sp>
    </p:spTree>
    <p:extLst>
      <p:ext uri="{BB962C8B-B14F-4D97-AF65-F5344CB8AC3E}">
        <p14:creationId xmlns:p14="http://schemas.microsoft.com/office/powerpoint/2010/main" val="260285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01V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009900"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4" y="1435947"/>
            <a:ext cx="4498971" cy="3041227"/>
          </a:xfrm>
        </p:spPr>
        <p:txBody>
          <a:bodyPr anchor="b">
            <a:noAutofit/>
          </a:bodyPr>
          <a:lstStyle>
            <a:lvl1pPr>
              <a:defRPr sz="5400">
                <a:solidFill>
                  <a:schemeClr val="tx1"/>
                </a:solidFill>
                <a:latin typeface="+mj-lt"/>
                <a:cs typeface="Poppins" pitchFamily="2" charset="77"/>
              </a:defRPr>
            </a:lvl1pPr>
          </a:lstStyle>
          <a:p>
            <a:r>
              <a:rPr lang="en-US"/>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102470" y="1200150"/>
            <a:ext cx="4006860" cy="4457700"/>
          </a:xfrm>
        </p:spPr>
        <p:txBody>
          <a:bodyPr/>
          <a:lstStyle>
            <a:lvl1pPr marL="0" indent="0">
              <a:buNone/>
              <a:defRPr/>
            </a:lvl1pPr>
          </a:lstStyle>
          <a:p>
            <a:endParaRPr lang="en-US"/>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87374" y="4720412"/>
            <a:ext cx="3492501" cy="365126"/>
          </a:xfrm>
        </p:spPr>
        <p:txBody>
          <a:bodyPr>
            <a:noAutofit/>
          </a:bodyPr>
          <a:lstStyle>
            <a:lvl1pPr marL="0" indent="0">
              <a:lnSpc>
                <a:spcPct val="100000"/>
              </a:lnSpc>
              <a:spcBef>
                <a:spcPts val="0"/>
              </a:spcBef>
              <a:buNone/>
              <a:defRPr sz="18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87374" y="5123408"/>
            <a:ext cx="3492501" cy="365126"/>
          </a:xfrm>
        </p:spPr>
        <p:txBody>
          <a:bodyPr anchor="ctr">
            <a:noAutofit/>
          </a:bodyPr>
          <a:lstStyle>
            <a:lvl1pPr marL="0" indent="0">
              <a:lnSpc>
                <a:spcPct val="100000"/>
              </a:lnSpc>
              <a:spcBef>
                <a:spcPts val="0"/>
              </a:spcBef>
              <a:buNone/>
              <a:defRPr sz="16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p>
        </p:txBody>
      </p:sp>
      <p:cxnSp>
        <p:nvCxnSpPr>
          <p:cNvPr id="3" name="Straight Connector 2">
            <a:extLst>
              <a:ext uri="{FF2B5EF4-FFF2-40B4-BE49-F238E27FC236}">
                <a16:creationId xmlns:a16="http://schemas.microsoft.com/office/drawing/2014/main" id="{789C402F-EF33-BC3A-77ED-6EE9FAF0EAEA}"/>
              </a:ext>
            </a:extLst>
          </p:cNvPr>
          <p:cNvCxnSpPr>
            <a:cxnSpLocks/>
          </p:cNvCxnSpPr>
          <p:nvPr userDrawn="1"/>
        </p:nvCxnSpPr>
        <p:spPr>
          <a:xfrm>
            <a:off x="1638300" y="584994"/>
            <a:ext cx="9966325"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S04V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584200" y="584200"/>
            <a:ext cx="1443041" cy="5683461"/>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rot="16200000">
            <a:off x="-1537493" y="2709066"/>
            <a:ext cx="5689601" cy="1439865"/>
          </a:xfrm>
        </p:spPr>
        <p:txBody>
          <a:bodyPr anchor="ctr">
            <a:noAutofit/>
          </a:bodyPr>
          <a:lstStyle>
            <a:lvl1pPr algn="ctr">
              <a:defRPr sz="4400">
                <a:solidFill>
                  <a:schemeClr val="tx1"/>
                </a:solidFill>
                <a:latin typeface="+mj-lt"/>
                <a:cs typeface="Poppins" pitchFamily="2" charset="77"/>
              </a:defRPr>
            </a:lvl1pPr>
          </a:lstStyle>
          <a:p>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14" name="Text Placeholder 7">
            <a:extLst>
              <a:ext uri="{FF2B5EF4-FFF2-40B4-BE49-F238E27FC236}">
                <a16:creationId xmlns:a16="http://schemas.microsoft.com/office/drawing/2014/main" id="{DFC9F35B-71D5-8680-CB9C-4FBADE9A4D66}"/>
              </a:ext>
            </a:extLst>
          </p:cNvPr>
          <p:cNvSpPr>
            <a:spLocks noGrp="1"/>
          </p:cNvSpPr>
          <p:nvPr>
            <p:ph type="body" sz="quarter" idx="26"/>
          </p:nvPr>
        </p:nvSpPr>
        <p:spPr>
          <a:xfrm>
            <a:off x="3054350" y="584199"/>
            <a:ext cx="8245475" cy="1006047"/>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8" name="Text Placeholder 7">
            <a:extLst>
              <a:ext uri="{FF2B5EF4-FFF2-40B4-BE49-F238E27FC236}">
                <a16:creationId xmlns:a16="http://schemas.microsoft.com/office/drawing/2014/main" id="{3F9F90F1-907D-7070-4FBA-4A2BC0B2F24B}"/>
              </a:ext>
            </a:extLst>
          </p:cNvPr>
          <p:cNvSpPr>
            <a:spLocks noGrp="1"/>
          </p:cNvSpPr>
          <p:nvPr>
            <p:ph type="body" sz="quarter" idx="27"/>
          </p:nvPr>
        </p:nvSpPr>
        <p:spPr>
          <a:xfrm>
            <a:off x="3054350" y="1755088"/>
            <a:ext cx="8245475" cy="1006047"/>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Text Placeholder 7">
            <a:extLst>
              <a:ext uri="{FF2B5EF4-FFF2-40B4-BE49-F238E27FC236}">
                <a16:creationId xmlns:a16="http://schemas.microsoft.com/office/drawing/2014/main" id="{3503DD1B-1B73-8A6B-1E89-1961141AA87D}"/>
              </a:ext>
            </a:extLst>
          </p:cNvPr>
          <p:cNvSpPr>
            <a:spLocks noGrp="1"/>
          </p:cNvSpPr>
          <p:nvPr>
            <p:ph type="body" sz="quarter" idx="28"/>
          </p:nvPr>
        </p:nvSpPr>
        <p:spPr>
          <a:xfrm>
            <a:off x="3054350" y="2925977"/>
            <a:ext cx="8245475" cy="1006047"/>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E611618D-976B-988D-D033-8809F946AD45}"/>
              </a:ext>
            </a:extLst>
          </p:cNvPr>
          <p:cNvSpPr>
            <a:spLocks noGrp="1"/>
          </p:cNvSpPr>
          <p:nvPr>
            <p:ph type="body" sz="quarter" idx="29"/>
          </p:nvPr>
        </p:nvSpPr>
        <p:spPr>
          <a:xfrm>
            <a:off x="3054350" y="4096866"/>
            <a:ext cx="8245475" cy="1006047"/>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CD3E0708-8299-822D-7D8F-A540C3B56C1E}"/>
              </a:ext>
            </a:extLst>
          </p:cNvPr>
          <p:cNvSpPr>
            <a:spLocks noGrp="1"/>
          </p:cNvSpPr>
          <p:nvPr>
            <p:ph type="body" sz="quarter" idx="30"/>
          </p:nvPr>
        </p:nvSpPr>
        <p:spPr>
          <a:xfrm>
            <a:off x="3054350" y="5267753"/>
            <a:ext cx="8245475" cy="1006047"/>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127276999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Only">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spTree>
    <p:extLst>
      <p:ext uri="{BB962C8B-B14F-4D97-AF65-F5344CB8AC3E}">
        <p14:creationId xmlns:p14="http://schemas.microsoft.com/office/powerpoint/2010/main" val="2063628003"/>
      </p:ext>
    </p:extLst>
  </p:cSld>
  <p:clrMapOvr>
    <a:masterClrMapping/>
  </p:clrMapOvr>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Tree>
    <p:extLst>
      <p:ext uri="{BB962C8B-B14F-4D97-AF65-F5344CB8AC3E}">
        <p14:creationId xmlns:p14="http://schemas.microsoft.com/office/powerpoint/2010/main" val="4135173150"/>
      </p:ext>
    </p:extLst>
  </p:cSld>
  <p:clrMapOvr>
    <a:masterClrMapping/>
  </p:clrMapOvr>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Market Size S10V1">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219540-785A-F96E-274F-88405574D05E}"/>
              </a:ext>
            </a:extLst>
          </p:cNvPr>
          <p:cNvSpPr/>
          <p:nvPr userDrawn="1"/>
        </p:nvSpPr>
        <p:spPr>
          <a:xfrm>
            <a:off x="1121251" y="1826578"/>
            <a:ext cx="2520000" cy="252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a:t>Click to edit Master title style</a:t>
            </a:r>
            <a:endParaRPr lang="en-UZ"/>
          </a:p>
        </p:txBody>
      </p:sp>
      <p:sp>
        <p:nvSpPr>
          <p:cNvPr id="10" name="Text Placeholder 7">
            <a:extLst>
              <a:ext uri="{FF2B5EF4-FFF2-40B4-BE49-F238E27FC236}">
                <a16:creationId xmlns:a16="http://schemas.microsoft.com/office/drawing/2014/main" id="{3BAABBD0-B747-81A3-9D5B-D6B5DF2B1E2F}"/>
              </a:ext>
            </a:extLst>
          </p:cNvPr>
          <p:cNvSpPr>
            <a:spLocks noGrp="1"/>
          </p:cNvSpPr>
          <p:nvPr>
            <p:ph type="body" sz="quarter" idx="19"/>
          </p:nvPr>
        </p:nvSpPr>
        <p:spPr>
          <a:xfrm>
            <a:off x="1168878" y="4853875"/>
            <a:ext cx="2424746" cy="1420361"/>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11" name="Text Placeholder 6">
            <a:extLst>
              <a:ext uri="{FF2B5EF4-FFF2-40B4-BE49-F238E27FC236}">
                <a16:creationId xmlns:a16="http://schemas.microsoft.com/office/drawing/2014/main" id="{F45F8EBB-F0C4-CE12-6B14-DC911AC146FD}"/>
              </a:ext>
            </a:extLst>
          </p:cNvPr>
          <p:cNvSpPr>
            <a:spLocks noGrp="1"/>
          </p:cNvSpPr>
          <p:nvPr>
            <p:ph type="body" sz="quarter" idx="20" hasCustomPrompt="1"/>
          </p:nvPr>
        </p:nvSpPr>
        <p:spPr>
          <a:xfrm>
            <a:off x="1168878" y="4449956"/>
            <a:ext cx="2424746" cy="369600"/>
          </a:xfrm>
        </p:spPr>
        <p:txBody>
          <a:bodyPr anchor="ctr">
            <a:noAutofit/>
          </a:bodyPr>
          <a:lstStyle>
            <a:lvl1pPr algn="ctr">
              <a:lnSpc>
                <a:spcPct val="100000"/>
              </a:lnSpc>
              <a:spcBef>
                <a:spcPts val="0"/>
              </a:spcBef>
              <a:defRPr sz="1800" b="1"/>
            </a:lvl1pPr>
          </a:lstStyle>
          <a:p>
            <a:pPr lvl="0"/>
            <a:r>
              <a:rPr lang="en-US"/>
              <a:t>Click to edit master</a:t>
            </a:r>
          </a:p>
        </p:txBody>
      </p:sp>
      <p:sp>
        <p:nvSpPr>
          <p:cNvPr id="12" name="Text Placeholder 6">
            <a:extLst>
              <a:ext uri="{FF2B5EF4-FFF2-40B4-BE49-F238E27FC236}">
                <a16:creationId xmlns:a16="http://schemas.microsoft.com/office/drawing/2014/main" id="{6631BE0E-6ED5-88CF-E354-AA4F8941A7E2}"/>
              </a:ext>
            </a:extLst>
          </p:cNvPr>
          <p:cNvSpPr>
            <a:spLocks noGrp="1"/>
          </p:cNvSpPr>
          <p:nvPr>
            <p:ph type="body" sz="quarter" idx="33" hasCustomPrompt="1"/>
          </p:nvPr>
        </p:nvSpPr>
        <p:spPr>
          <a:xfrm>
            <a:off x="1121251" y="2832300"/>
            <a:ext cx="2520000" cy="508556"/>
          </a:xfrm>
        </p:spPr>
        <p:txBody>
          <a:bodyPr anchor="ctr">
            <a:noAutofit/>
          </a:bodyPr>
          <a:lstStyle>
            <a:lvl1pPr algn="ctr">
              <a:lnSpc>
                <a:spcPct val="100000"/>
              </a:lnSpc>
              <a:spcBef>
                <a:spcPts val="0"/>
              </a:spcBef>
              <a:defRPr sz="4800" b="1">
                <a:solidFill>
                  <a:schemeClr val="bg1"/>
                </a:solidFill>
                <a:latin typeface="+mj-lt"/>
              </a:defRPr>
            </a:lvl1pPr>
          </a:lstStyle>
          <a:p>
            <a:pPr lvl="0"/>
            <a:r>
              <a:rPr lang="en-US"/>
              <a:t>xx</a:t>
            </a:r>
          </a:p>
        </p:txBody>
      </p:sp>
      <p:sp>
        <p:nvSpPr>
          <p:cNvPr id="15" name="Rectangle 14">
            <a:extLst>
              <a:ext uri="{FF2B5EF4-FFF2-40B4-BE49-F238E27FC236}">
                <a16:creationId xmlns:a16="http://schemas.microsoft.com/office/drawing/2014/main" id="{347A69B6-CF30-E6F4-2C76-7AF026AA9C81}"/>
              </a:ext>
            </a:extLst>
          </p:cNvPr>
          <p:cNvSpPr/>
          <p:nvPr userDrawn="1"/>
        </p:nvSpPr>
        <p:spPr>
          <a:xfrm>
            <a:off x="5051721" y="2006578"/>
            <a:ext cx="2160000" cy="216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 Placeholder 7">
            <a:extLst>
              <a:ext uri="{FF2B5EF4-FFF2-40B4-BE49-F238E27FC236}">
                <a16:creationId xmlns:a16="http://schemas.microsoft.com/office/drawing/2014/main" id="{DFB72A31-2007-C795-2DC8-AFD4F32BF8F2}"/>
              </a:ext>
            </a:extLst>
          </p:cNvPr>
          <p:cNvSpPr>
            <a:spLocks noGrp="1"/>
          </p:cNvSpPr>
          <p:nvPr>
            <p:ph type="body" sz="quarter" idx="35"/>
          </p:nvPr>
        </p:nvSpPr>
        <p:spPr>
          <a:xfrm>
            <a:off x="4919348" y="4853875"/>
            <a:ext cx="2424746" cy="1420361"/>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17" name="Text Placeholder 6">
            <a:extLst>
              <a:ext uri="{FF2B5EF4-FFF2-40B4-BE49-F238E27FC236}">
                <a16:creationId xmlns:a16="http://schemas.microsoft.com/office/drawing/2014/main" id="{B201EB18-7EF5-CF4C-DF35-714C1AD5B92C}"/>
              </a:ext>
            </a:extLst>
          </p:cNvPr>
          <p:cNvSpPr>
            <a:spLocks noGrp="1"/>
          </p:cNvSpPr>
          <p:nvPr>
            <p:ph type="body" sz="quarter" idx="36" hasCustomPrompt="1"/>
          </p:nvPr>
        </p:nvSpPr>
        <p:spPr>
          <a:xfrm>
            <a:off x="4919348" y="4449956"/>
            <a:ext cx="2424746" cy="369600"/>
          </a:xfrm>
        </p:spPr>
        <p:txBody>
          <a:bodyPr anchor="ctr">
            <a:noAutofit/>
          </a:bodyPr>
          <a:lstStyle>
            <a:lvl1pPr algn="ctr">
              <a:lnSpc>
                <a:spcPct val="100000"/>
              </a:lnSpc>
              <a:spcBef>
                <a:spcPts val="0"/>
              </a:spcBef>
              <a:defRPr sz="1800" b="1"/>
            </a:lvl1pPr>
          </a:lstStyle>
          <a:p>
            <a:pPr lvl="0"/>
            <a:r>
              <a:rPr lang="en-US"/>
              <a:t>Click to edit master</a:t>
            </a:r>
          </a:p>
        </p:txBody>
      </p:sp>
      <p:sp>
        <p:nvSpPr>
          <p:cNvPr id="18" name="Text Placeholder 6">
            <a:extLst>
              <a:ext uri="{FF2B5EF4-FFF2-40B4-BE49-F238E27FC236}">
                <a16:creationId xmlns:a16="http://schemas.microsoft.com/office/drawing/2014/main" id="{AD7BE47D-82D0-689E-4646-E21C7149BF9A}"/>
              </a:ext>
            </a:extLst>
          </p:cNvPr>
          <p:cNvSpPr>
            <a:spLocks noGrp="1"/>
          </p:cNvSpPr>
          <p:nvPr>
            <p:ph type="body" sz="quarter" idx="37" hasCustomPrompt="1"/>
          </p:nvPr>
        </p:nvSpPr>
        <p:spPr>
          <a:xfrm>
            <a:off x="5051721" y="2832300"/>
            <a:ext cx="2160000" cy="508556"/>
          </a:xfrm>
        </p:spPr>
        <p:txBody>
          <a:bodyPr anchor="ctr">
            <a:noAutofit/>
          </a:bodyPr>
          <a:lstStyle>
            <a:lvl1pPr algn="ctr">
              <a:lnSpc>
                <a:spcPct val="100000"/>
              </a:lnSpc>
              <a:spcBef>
                <a:spcPts val="0"/>
              </a:spcBef>
              <a:defRPr sz="4000" b="1">
                <a:solidFill>
                  <a:schemeClr val="bg1"/>
                </a:solidFill>
                <a:latin typeface="+mj-lt"/>
              </a:defRPr>
            </a:lvl1pPr>
          </a:lstStyle>
          <a:p>
            <a:pPr lvl="0"/>
            <a:r>
              <a:rPr lang="en-US"/>
              <a:t>xx</a:t>
            </a:r>
          </a:p>
        </p:txBody>
      </p:sp>
      <p:sp>
        <p:nvSpPr>
          <p:cNvPr id="20" name="Rectangle 19">
            <a:extLst>
              <a:ext uri="{FF2B5EF4-FFF2-40B4-BE49-F238E27FC236}">
                <a16:creationId xmlns:a16="http://schemas.microsoft.com/office/drawing/2014/main" id="{512B125D-EFDF-5984-216E-26902754B0AA}"/>
              </a:ext>
            </a:extLst>
          </p:cNvPr>
          <p:cNvSpPr/>
          <p:nvPr userDrawn="1"/>
        </p:nvSpPr>
        <p:spPr>
          <a:xfrm>
            <a:off x="8958376" y="2186578"/>
            <a:ext cx="1800000" cy="180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Text Placeholder 7">
            <a:extLst>
              <a:ext uri="{FF2B5EF4-FFF2-40B4-BE49-F238E27FC236}">
                <a16:creationId xmlns:a16="http://schemas.microsoft.com/office/drawing/2014/main" id="{1B228FE7-D4FC-BDA1-40B8-C4813F802A92}"/>
              </a:ext>
            </a:extLst>
          </p:cNvPr>
          <p:cNvSpPr>
            <a:spLocks noGrp="1"/>
          </p:cNvSpPr>
          <p:nvPr>
            <p:ph type="body" sz="quarter" idx="39"/>
          </p:nvPr>
        </p:nvSpPr>
        <p:spPr>
          <a:xfrm>
            <a:off x="8646003" y="4853875"/>
            <a:ext cx="2424746" cy="1420361"/>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22" name="Text Placeholder 6">
            <a:extLst>
              <a:ext uri="{FF2B5EF4-FFF2-40B4-BE49-F238E27FC236}">
                <a16:creationId xmlns:a16="http://schemas.microsoft.com/office/drawing/2014/main" id="{93A645AA-8593-5905-E12A-3C82434AE1E9}"/>
              </a:ext>
            </a:extLst>
          </p:cNvPr>
          <p:cNvSpPr>
            <a:spLocks noGrp="1"/>
          </p:cNvSpPr>
          <p:nvPr>
            <p:ph type="body" sz="quarter" idx="40" hasCustomPrompt="1"/>
          </p:nvPr>
        </p:nvSpPr>
        <p:spPr>
          <a:xfrm>
            <a:off x="8646003" y="4449956"/>
            <a:ext cx="2424746" cy="369600"/>
          </a:xfrm>
        </p:spPr>
        <p:txBody>
          <a:bodyPr anchor="ctr">
            <a:noAutofit/>
          </a:bodyPr>
          <a:lstStyle>
            <a:lvl1pPr algn="ctr">
              <a:lnSpc>
                <a:spcPct val="100000"/>
              </a:lnSpc>
              <a:spcBef>
                <a:spcPts val="0"/>
              </a:spcBef>
              <a:defRPr sz="1800" b="1"/>
            </a:lvl1pPr>
          </a:lstStyle>
          <a:p>
            <a:pPr lvl="0"/>
            <a:r>
              <a:rPr lang="en-US"/>
              <a:t>Click to edit master</a:t>
            </a:r>
          </a:p>
        </p:txBody>
      </p:sp>
      <p:sp>
        <p:nvSpPr>
          <p:cNvPr id="23" name="Text Placeholder 6">
            <a:extLst>
              <a:ext uri="{FF2B5EF4-FFF2-40B4-BE49-F238E27FC236}">
                <a16:creationId xmlns:a16="http://schemas.microsoft.com/office/drawing/2014/main" id="{2946BE52-860C-90F1-E5C3-378A2A33873C}"/>
              </a:ext>
            </a:extLst>
          </p:cNvPr>
          <p:cNvSpPr>
            <a:spLocks noGrp="1"/>
          </p:cNvSpPr>
          <p:nvPr>
            <p:ph type="body" sz="quarter" idx="41" hasCustomPrompt="1"/>
          </p:nvPr>
        </p:nvSpPr>
        <p:spPr>
          <a:xfrm>
            <a:off x="8958376" y="2832300"/>
            <a:ext cx="1800000" cy="508556"/>
          </a:xfrm>
        </p:spPr>
        <p:txBody>
          <a:bodyPr anchor="ctr">
            <a:noAutofit/>
          </a:bodyPr>
          <a:lstStyle>
            <a:lvl1pPr algn="ctr">
              <a:lnSpc>
                <a:spcPct val="100000"/>
              </a:lnSpc>
              <a:spcBef>
                <a:spcPts val="0"/>
              </a:spcBef>
              <a:defRPr sz="2800" b="1">
                <a:solidFill>
                  <a:schemeClr val="bg1"/>
                </a:solidFill>
                <a:latin typeface="+mj-lt"/>
              </a:defRPr>
            </a:lvl1pPr>
          </a:lstStyle>
          <a:p>
            <a:pPr lvl="0"/>
            <a:r>
              <a:rPr lang="en-US"/>
              <a:t>xx</a:t>
            </a:r>
          </a:p>
        </p:txBody>
      </p:sp>
    </p:spTree>
    <p:extLst>
      <p:ext uri="{BB962C8B-B14F-4D97-AF65-F5344CB8AC3E}">
        <p14:creationId xmlns:p14="http://schemas.microsoft.com/office/powerpoint/2010/main" val="241865994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Market Size S10V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219540-785A-F96E-274F-88405574D05E}"/>
              </a:ext>
            </a:extLst>
          </p:cNvPr>
          <p:cNvSpPr/>
          <p:nvPr userDrawn="1"/>
        </p:nvSpPr>
        <p:spPr>
          <a:xfrm>
            <a:off x="599016" y="2221331"/>
            <a:ext cx="4056062" cy="405606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a:t>Click to edit Master title style</a:t>
            </a:r>
            <a:endParaRPr lang="en-UZ"/>
          </a:p>
        </p:txBody>
      </p:sp>
      <p:sp>
        <p:nvSpPr>
          <p:cNvPr id="10" name="Text Placeholder 7">
            <a:extLst>
              <a:ext uri="{FF2B5EF4-FFF2-40B4-BE49-F238E27FC236}">
                <a16:creationId xmlns:a16="http://schemas.microsoft.com/office/drawing/2014/main" id="{3BAABBD0-B747-81A3-9D5B-D6B5DF2B1E2F}"/>
              </a:ext>
            </a:extLst>
          </p:cNvPr>
          <p:cNvSpPr>
            <a:spLocks noGrp="1"/>
          </p:cNvSpPr>
          <p:nvPr>
            <p:ph type="body" sz="quarter" idx="19"/>
          </p:nvPr>
        </p:nvSpPr>
        <p:spPr>
          <a:xfrm>
            <a:off x="4883627" y="2625250"/>
            <a:ext cx="5281136" cy="792000"/>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11" name="Text Placeholder 6">
            <a:extLst>
              <a:ext uri="{FF2B5EF4-FFF2-40B4-BE49-F238E27FC236}">
                <a16:creationId xmlns:a16="http://schemas.microsoft.com/office/drawing/2014/main" id="{F45F8EBB-F0C4-CE12-6B14-DC911AC146FD}"/>
              </a:ext>
            </a:extLst>
          </p:cNvPr>
          <p:cNvSpPr>
            <a:spLocks noGrp="1"/>
          </p:cNvSpPr>
          <p:nvPr>
            <p:ph type="body" sz="quarter" idx="20" hasCustomPrompt="1"/>
          </p:nvPr>
        </p:nvSpPr>
        <p:spPr>
          <a:xfrm>
            <a:off x="4883627" y="2221331"/>
            <a:ext cx="5281136" cy="369600"/>
          </a:xfrm>
        </p:spPr>
        <p:txBody>
          <a:bodyPr anchor="ctr">
            <a:noAutofit/>
          </a:bodyPr>
          <a:lstStyle>
            <a:lvl1pPr algn="l">
              <a:lnSpc>
                <a:spcPct val="100000"/>
              </a:lnSpc>
              <a:spcBef>
                <a:spcPts val="0"/>
              </a:spcBef>
              <a:defRPr sz="1800" b="1"/>
            </a:lvl1pPr>
          </a:lstStyle>
          <a:p>
            <a:pPr lvl="0"/>
            <a:r>
              <a:rPr lang="en-US"/>
              <a:t>Click to edit master</a:t>
            </a:r>
          </a:p>
        </p:txBody>
      </p:sp>
      <p:sp>
        <p:nvSpPr>
          <p:cNvPr id="12" name="Text Placeholder 6">
            <a:extLst>
              <a:ext uri="{FF2B5EF4-FFF2-40B4-BE49-F238E27FC236}">
                <a16:creationId xmlns:a16="http://schemas.microsoft.com/office/drawing/2014/main" id="{6631BE0E-6ED5-88CF-E354-AA4F8941A7E2}"/>
              </a:ext>
            </a:extLst>
          </p:cNvPr>
          <p:cNvSpPr>
            <a:spLocks noGrp="1"/>
          </p:cNvSpPr>
          <p:nvPr>
            <p:ph type="body" sz="quarter" idx="33" hasCustomPrompt="1"/>
          </p:nvPr>
        </p:nvSpPr>
        <p:spPr>
          <a:xfrm>
            <a:off x="1705822" y="2524573"/>
            <a:ext cx="1842450" cy="508556"/>
          </a:xfrm>
        </p:spPr>
        <p:txBody>
          <a:bodyPr anchor="ctr">
            <a:noAutofit/>
          </a:bodyPr>
          <a:lstStyle>
            <a:lvl1pPr algn="ctr">
              <a:lnSpc>
                <a:spcPct val="100000"/>
              </a:lnSpc>
              <a:spcBef>
                <a:spcPts val="0"/>
              </a:spcBef>
              <a:defRPr sz="3600" b="1">
                <a:solidFill>
                  <a:schemeClr val="bg1"/>
                </a:solidFill>
                <a:latin typeface="+mj-lt"/>
              </a:defRPr>
            </a:lvl1pPr>
          </a:lstStyle>
          <a:p>
            <a:pPr lvl="0"/>
            <a:r>
              <a:rPr lang="en-US"/>
              <a:t>xx</a:t>
            </a:r>
          </a:p>
        </p:txBody>
      </p:sp>
      <p:sp>
        <p:nvSpPr>
          <p:cNvPr id="15" name="Rectangle 14">
            <a:extLst>
              <a:ext uri="{FF2B5EF4-FFF2-40B4-BE49-F238E27FC236}">
                <a16:creationId xmlns:a16="http://schemas.microsoft.com/office/drawing/2014/main" id="{347A69B6-CF30-E6F4-2C76-7AF026AA9C81}"/>
              </a:ext>
            </a:extLst>
          </p:cNvPr>
          <p:cNvSpPr/>
          <p:nvPr userDrawn="1"/>
        </p:nvSpPr>
        <p:spPr>
          <a:xfrm>
            <a:off x="1177666" y="3378631"/>
            <a:ext cx="2898762" cy="289876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 Placeholder 7">
            <a:extLst>
              <a:ext uri="{FF2B5EF4-FFF2-40B4-BE49-F238E27FC236}">
                <a16:creationId xmlns:a16="http://schemas.microsoft.com/office/drawing/2014/main" id="{DFB72A31-2007-C795-2DC8-AFD4F32BF8F2}"/>
              </a:ext>
            </a:extLst>
          </p:cNvPr>
          <p:cNvSpPr>
            <a:spLocks noGrp="1"/>
          </p:cNvSpPr>
          <p:nvPr>
            <p:ph type="body" sz="quarter" idx="35"/>
          </p:nvPr>
        </p:nvSpPr>
        <p:spPr>
          <a:xfrm>
            <a:off x="4883627" y="4055729"/>
            <a:ext cx="5281136" cy="792000"/>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17" name="Text Placeholder 6">
            <a:extLst>
              <a:ext uri="{FF2B5EF4-FFF2-40B4-BE49-F238E27FC236}">
                <a16:creationId xmlns:a16="http://schemas.microsoft.com/office/drawing/2014/main" id="{B201EB18-7EF5-CF4C-DF35-714C1AD5B92C}"/>
              </a:ext>
            </a:extLst>
          </p:cNvPr>
          <p:cNvSpPr>
            <a:spLocks noGrp="1"/>
          </p:cNvSpPr>
          <p:nvPr>
            <p:ph type="body" sz="quarter" idx="36" hasCustomPrompt="1"/>
          </p:nvPr>
        </p:nvSpPr>
        <p:spPr>
          <a:xfrm>
            <a:off x="4883627" y="3651810"/>
            <a:ext cx="5281136" cy="369600"/>
          </a:xfrm>
        </p:spPr>
        <p:txBody>
          <a:bodyPr anchor="ctr">
            <a:noAutofit/>
          </a:bodyPr>
          <a:lstStyle>
            <a:lvl1pPr algn="l">
              <a:lnSpc>
                <a:spcPct val="100000"/>
              </a:lnSpc>
              <a:spcBef>
                <a:spcPts val="0"/>
              </a:spcBef>
              <a:defRPr sz="1800" b="1"/>
            </a:lvl1pPr>
          </a:lstStyle>
          <a:p>
            <a:pPr lvl="0"/>
            <a:r>
              <a:rPr lang="en-US"/>
              <a:t>Click to edit master</a:t>
            </a:r>
          </a:p>
        </p:txBody>
      </p:sp>
      <p:sp>
        <p:nvSpPr>
          <p:cNvPr id="18" name="Text Placeholder 6">
            <a:extLst>
              <a:ext uri="{FF2B5EF4-FFF2-40B4-BE49-F238E27FC236}">
                <a16:creationId xmlns:a16="http://schemas.microsoft.com/office/drawing/2014/main" id="{AD7BE47D-82D0-689E-4646-E21C7149BF9A}"/>
              </a:ext>
            </a:extLst>
          </p:cNvPr>
          <p:cNvSpPr>
            <a:spLocks noGrp="1"/>
          </p:cNvSpPr>
          <p:nvPr>
            <p:ph type="body" sz="quarter" idx="37" hasCustomPrompt="1"/>
          </p:nvPr>
        </p:nvSpPr>
        <p:spPr>
          <a:xfrm>
            <a:off x="1705822" y="3549153"/>
            <a:ext cx="1842450" cy="508556"/>
          </a:xfrm>
        </p:spPr>
        <p:txBody>
          <a:bodyPr anchor="ctr">
            <a:noAutofit/>
          </a:bodyPr>
          <a:lstStyle>
            <a:lvl1pPr algn="ctr">
              <a:lnSpc>
                <a:spcPct val="100000"/>
              </a:lnSpc>
              <a:spcBef>
                <a:spcPts val="0"/>
              </a:spcBef>
              <a:defRPr sz="3200" b="1">
                <a:solidFill>
                  <a:schemeClr val="bg1"/>
                </a:solidFill>
                <a:latin typeface="+mj-lt"/>
              </a:defRPr>
            </a:lvl1pPr>
          </a:lstStyle>
          <a:p>
            <a:pPr lvl="0"/>
            <a:r>
              <a:rPr lang="en-US"/>
              <a:t>xx</a:t>
            </a:r>
          </a:p>
        </p:txBody>
      </p:sp>
      <p:sp>
        <p:nvSpPr>
          <p:cNvPr id="20" name="Rectangle 19">
            <a:extLst>
              <a:ext uri="{FF2B5EF4-FFF2-40B4-BE49-F238E27FC236}">
                <a16:creationId xmlns:a16="http://schemas.microsoft.com/office/drawing/2014/main" id="{512B125D-EFDF-5984-216E-26902754B0AA}"/>
              </a:ext>
            </a:extLst>
          </p:cNvPr>
          <p:cNvSpPr/>
          <p:nvPr userDrawn="1"/>
        </p:nvSpPr>
        <p:spPr>
          <a:xfrm>
            <a:off x="1705822" y="4434943"/>
            <a:ext cx="1842450" cy="184245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Text Placeholder 7">
            <a:extLst>
              <a:ext uri="{FF2B5EF4-FFF2-40B4-BE49-F238E27FC236}">
                <a16:creationId xmlns:a16="http://schemas.microsoft.com/office/drawing/2014/main" id="{1B228FE7-D4FC-BDA1-40B8-C4813F802A92}"/>
              </a:ext>
            </a:extLst>
          </p:cNvPr>
          <p:cNvSpPr>
            <a:spLocks noGrp="1"/>
          </p:cNvSpPr>
          <p:nvPr>
            <p:ph type="body" sz="quarter" idx="39"/>
          </p:nvPr>
        </p:nvSpPr>
        <p:spPr>
          <a:xfrm>
            <a:off x="4883627" y="5486209"/>
            <a:ext cx="5281136" cy="792000"/>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22" name="Text Placeholder 6">
            <a:extLst>
              <a:ext uri="{FF2B5EF4-FFF2-40B4-BE49-F238E27FC236}">
                <a16:creationId xmlns:a16="http://schemas.microsoft.com/office/drawing/2014/main" id="{93A645AA-8593-5905-E12A-3C82434AE1E9}"/>
              </a:ext>
            </a:extLst>
          </p:cNvPr>
          <p:cNvSpPr>
            <a:spLocks noGrp="1"/>
          </p:cNvSpPr>
          <p:nvPr>
            <p:ph type="body" sz="quarter" idx="40" hasCustomPrompt="1"/>
          </p:nvPr>
        </p:nvSpPr>
        <p:spPr>
          <a:xfrm>
            <a:off x="4883627" y="5082290"/>
            <a:ext cx="5281136" cy="369600"/>
          </a:xfrm>
        </p:spPr>
        <p:txBody>
          <a:bodyPr anchor="ctr">
            <a:noAutofit/>
          </a:bodyPr>
          <a:lstStyle>
            <a:lvl1pPr algn="l">
              <a:lnSpc>
                <a:spcPct val="100000"/>
              </a:lnSpc>
              <a:spcBef>
                <a:spcPts val="0"/>
              </a:spcBef>
              <a:defRPr sz="1800" b="1"/>
            </a:lvl1pPr>
          </a:lstStyle>
          <a:p>
            <a:pPr lvl="0"/>
            <a:r>
              <a:rPr lang="en-US"/>
              <a:t>Click to edit master</a:t>
            </a:r>
          </a:p>
        </p:txBody>
      </p:sp>
      <p:sp>
        <p:nvSpPr>
          <p:cNvPr id="23" name="Text Placeholder 6">
            <a:extLst>
              <a:ext uri="{FF2B5EF4-FFF2-40B4-BE49-F238E27FC236}">
                <a16:creationId xmlns:a16="http://schemas.microsoft.com/office/drawing/2014/main" id="{2946BE52-860C-90F1-E5C3-378A2A33873C}"/>
              </a:ext>
            </a:extLst>
          </p:cNvPr>
          <p:cNvSpPr>
            <a:spLocks noGrp="1"/>
          </p:cNvSpPr>
          <p:nvPr>
            <p:ph type="body" sz="quarter" idx="41" hasCustomPrompt="1"/>
          </p:nvPr>
        </p:nvSpPr>
        <p:spPr>
          <a:xfrm>
            <a:off x="1705822" y="4573734"/>
            <a:ext cx="1842450" cy="508556"/>
          </a:xfrm>
        </p:spPr>
        <p:txBody>
          <a:bodyPr anchor="ctr">
            <a:noAutofit/>
          </a:bodyPr>
          <a:lstStyle>
            <a:lvl1pPr algn="ctr">
              <a:lnSpc>
                <a:spcPct val="100000"/>
              </a:lnSpc>
              <a:spcBef>
                <a:spcPts val="0"/>
              </a:spcBef>
              <a:defRPr sz="2800" b="1">
                <a:solidFill>
                  <a:schemeClr val="bg1"/>
                </a:solidFill>
                <a:latin typeface="+mj-lt"/>
              </a:defRPr>
            </a:lvl1pPr>
          </a:lstStyle>
          <a:p>
            <a:pPr lvl="0"/>
            <a:r>
              <a:rPr lang="en-US"/>
              <a:t>xx</a:t>
            </a:r>
          </a:p>
        </p:txBody>
      </p:sp>
    </p:spTree>
    <p:extLst>
      <p:ext uri="{BB962C8B-B14F-4D97-AF65-F5344CB8AC3E}">
        <p14:creationId xmlns:p14="http://schemas.microsoft.com/office/powerpoint/2010/main" val="2514298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56645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S04V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5082381" y="2034496"/>
            <a:ext cx="2027237" cy="4823504"/>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 name="Rectangle 4">
            <a:extLst>
              <a:ext uri="{FF2B5EF4-FFF2-40B4-BE49-F238E27FC236}">
                <a16:creationId xmlns:a16="http://schemas.microsoft.com/office/drawing/2014/main" id="{5067F3D3-4A12-2E75-B01E-1D4FFC79BAB5}"/>
              </a:ext>
            </a:extLst>
          </p:cNvPr>
          <p:cNvSpPr/>
          <p:nvPr userDrawn="1"/>
        </p:nvSpPr>
        <p:spPr>
          <a:xfrm>
            <a:off x="584200" y="2034496"/>
            <a:ext cx="2027237" cy="4823504"/>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 name="Rectangle 5">
            <a:extLst>
              <a:ext uri="{FF2B5EF4-FFF2-40B4-BE49-F238E27FC236}">
                <a16:creationId xmlns:a16="http://schemas.microsoft.com/office/drawing/2014/main" id="{22BDC65A-83E7-C511-32D9-813802722A58}"/>
              </a:ext>
            </a:extLst>
          </p:cNvPr>
          <p:cNvSpPr/>
          <p:nvPr userDrawn="1"/>
        </p:nvSpPr>
        <p:spPr>
          <a:xfrm>
            <a:off x="9580563" y="2034496"/>
            <a:ext cx="2027237" cy="4823504"/>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4199" y="584201"/>
            <a:ext cx="11020425" cy="985520"/>
          </a:xfrm>
        </p:spPr>
        <p:txBody>
          <a:bodyPr anchor="t">
            <a:noAutofit/>
          </a:bodyPr>
          <a:lstStyle>
            <a:lvl1pPr algn="ctr">
              <a:defRPr sz="4400">
                <a:solidFill>
                  <a:schemeClr val="tx1"/>
                </a:solidFill>
                <a:latin typeface="+mj-lt"/>
                <a:cs typeface="Poppins" pitchFamily="2" charset="77"/>
              </a:defRPr>
            </a:lvl1pPr>
          </a:lstStyle>
          <a:p>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14" name="Text Placeholder 7">
            <a:extLst>
              <a:ext uri="{FF2B5EF4-FFF2-40B4-BE49-F238E27FC236}">
                <a16:creationId xmlns:a16="http://schemas.microsoft.com/office/drawing/2014/main" id="{DFC9F35B-71D5-8680-CB9C-4FBADE9A4D66}"/>
              </a:ext>
            </a:extLst>
          </p:cNvPr>
          <p:cNvSpPr>
            <a:spLocks noGrp="1"/>
          </p:cNvSpPr>
          <p:nvPr>
            <p:ph type="body" sz="quarter" idx="26"/>
          </p:nvPr>
        </p:nvSpPr>
        <p:spPr>
          <a:xfrm>
            <a:off x="618649" y="2034496"/>
            <a:ext cx="1958339" cy="63419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8" name="Text Placeholder 7">
            <a:extLst>
              <a:ext uri="{FF2B5EF4-FFF2-40B4-BE49-F238E27FC236}">
                <a16:creationId xmlns:a16="http://schemas.microsoft.com/office/drawing/2014/main" id="{3F9F90F1-907D-7070-4FBA-4A2BC0B2F24B}"/>
              </a:ext>
            </a:extLst>
          </p:cNvPr>
          <p:cNvSpPr>
            <a:spLocks noGrp="1"/>
          </p:cNvSpPr>
          <p:nvPr>
            <p:ph type="body" sz="quarter" idx="27"/>
          </p:nvPr>
        </p:nvSpPr>
        <p:spPr>
          <a:xfrm>
            <a:off x="2867740" y="2034496"/>
            <a:ext cx="1958339" cy="63419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Text Placeholder 7">
            <a:extLst>
              <a:ext uri="{FF2B5EF4-FFF2-40B4-BE49-F238E27FC236}">
                <a16:creationId xmlns:a16="http://schemas.microsoft.com/office/drawing/2014/main" id="{3503DD1B-1B73-8A6B-1E89-1961141AA87D}"/>
              </a:ext>
            </a:extLst>
          </p:cNvPr>
          <p:cNvSpPr>
            <a:spLocks noGrp="1"/>
          </p:cNvSpPr>
          <p:nvPr>
            <p:ph type="body" sz="quarter" idx="28"/>
          </p:nvPr>
        </p:nvSpPr>
        <p:spPr>
          <a:xfrm>
            <a:off x="5116831" y="2034496"/>
            <a:ext cx="1958339" cy="63419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E611618D-976B-988D-D033-8809F946AD45}"/>
              </a:ext>
            </a:extLst>
          </p:cNvPr>
          <p:cNvSpPr>
            <a:spLocks noGrp="1"/>
          </p:cNvSpPr>
          <p:nvPr>
            <p:ph type="body" sz="quarter" idx="29"/>
          </p:nvPr>
        </p:nvSpPr>
        <p:spPr>
          <a:xfrm>
            <a:off x="7365922" y="2034496"/>
            <a:ext cx="1958339" cy="63419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CD3E0708-8299-822D-7D8F-A540C3B56C1E}"/>
              </a:ext>
            </a:extLst>
          </p:cNvPr>
          <p:cNvSpPr>
            <a:spLocks noGrp="1"/>
          </p:cNvSpPr>
          <p:nvPr>
            <p:ph type="body" sz="quarter" idx="30"/>
          </p:nvPr>
        </p:nvSpPr>
        <p:spPr>
          <a:xfrm>
            <a:off x="9615012" y="2034496"/>
            <a:ext cx="1958339" cy="63419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203409093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Us S05V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1ED8AC-A7D7-9FBC-CCA2-348E328FCF3B}"/>
              </a:ext>
            </a:extLst>
          </p:cNvPr>
          <p:cNvSpPr/>
          <p:nvPr userDrawn="1"/>
        </p:nvSpPr>
        <p:spPr>
          <a:xfrm>
            <a:off x="0" y="0"/>
            <a:ext cx="2027237"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4201" y="2766219"/>
            <a:ext cx="4502150" cy="1325563"/>
          </a:xfrm>
        </p:spPr>
        <p:txBody>
          <a:bodyPr anchor="ctr">
            <a:noAutofit/>
          </a:bodyPr>
          <a:lstStyle>
            <a:lvl1pPr algn="l">
              <a:defRPr sz="4400">
                <a:solidFill>
                  <a:schemeClr val="tx1"/>
                </a:solidFill>
                <a:latin typeface="+mj-lt"/>
                <a:cs typeface="Poppins" pitchFamily="2" charset="77"/>
              </a:defRPr>
            </a:lvl1pPr>
          </a:lstStyle>
          <a:p>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39" name="Text Placeholder 7">
            <a:extLst>
              <a:ext uri="{FF2B5EF4-FFF2-40B4-BE49-F238E27FC236}">
                <a16:creationId xmlns:a16="http://schemas.microsoft.com/office/drawing/2014/main" id="{C6C9B8B2-1134-BB17-0F1A-D4997FE2342D}"/>
              </a:ext>
            </a:extLst>
          </p:cNvPr>
          <p:cNvSpPr>
            <a:spLocks noGrp="1"/>
          </p:cNvSpPr>
          <p:nvPr>
            <p:ph type="body" sz="quarter" idx="13" hasCustomPrompt="1"/>
          </p:nvPr>
        </p:nvSpPr>
        <p:spPr>
          <a:xfrm>
            <a:off x="6096000" y="884932"/>
            <a:ext cx="5508625" cy="369827"/>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Website</a:t>
            </a:r>
          </a:p>
        </p:txBody>
      </p:sp>
      <p:sp>
        <p:nvSpPr>
          <p:cNvPr id="40" name="Text Placeholder 7">
            <a:extLst>
              <a:ext uri="{FF2B5EF4-FFF2-40B4-BE49-F238E27FC236}">
                <a16:creationId xmlns:a16="http://schemas.microsoft.com/office/drawing/2014/main" id="{9C95E7AF-16F8-C807-CBD7-B8581B52CED6}"/>
              </a:ext>
            </a:extLst>
          </p:cNvPr>
          <p:cNvSpPr>
            <a:spLocks noGrp="1"/>
          </p:cNvSpPr>
          <p:nvPr>
            <p:ph type="body" sz="quarter" idx="16"/>
          </p:nvPr>
        </p:nvSpPr>
        <p:spPr>
          <a:xfrm>
            <a:off x="6096000" y="1466816"/>
            <a:ext cx="5508625" cy="36982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3" name="Text Placeholder 7">
            <a:extLst>
              <a:ext uri="{FF2B5EF4-FFF2-40B4-BE49-F238E27FC236}">
                <a16:creationId xmlns:a16="http://schemas.microsoft.com/office/drawing/2014/main" id="{E00E7E40-44F1-FBBA-D92B-E50AC4F0DC45}"/>
              </a:ext>
            </a:extLst>
          </p:cNvPr>
          <p:cNvSpPr>
            <a:spLocks noGrp="1"/>
          </p:cNvSpPr>
          <p:nvPr>
            <p:ph type="body" sz="quarter" idx="17" hasCustomPrompt="1"/>
          </p:nvPr>
        </p:nvSpPr>
        <p:spPr>
          <a:xfrm>
            <a:off x="6096000" y="2263740"/>
            <a:ext cx="5508625" cy="369827"/>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Email</a:t>
            </a:r>
          </a:p>
        </p:txBody>
      </p:sp>
      <p:sp>
        <p:nvSpPr>
          <p:cNvPr id="54" name="Text Placeholder 7">
            <a:extLst>
              <a:ext uri="{FF2B5EF4-FFF2-40B4-BE49-F238E27FC236}">
                <a16:creationId xmlns:a16="http://schemas.microsoft.com/office/drawing/2014/main" id="{BE716859-CF38-04EB-9CC3-0E28EA77D258}"/>
              </a:ext>
            </a:extLst>
          </p:cNvPr>
          <p:cNvSpPr>
            <a:spLocks noGrp="1"/>
          </p:cNvSpPr>
          <p:nvPr>
            <p:ph type="body" sz="quarter" idx="18"/>
          </p:nvPr>
        </p:nvSpPr>
        <p:spPr>
          <a:xfrm>
            <a:off x="6096000" y="2845624"/>
            <a:ext cx="5508625" cy="36982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5" name="Text Placeholder 7">
            <a:extLst>
              <a:ext uri="{FF2B5EF4-FFF2-40B4-BE49-F238E27FC236}">
                <a16:creationId xmlns:a16="http://schemas.microsoft.com/office/drawing/2014/main" id="{10654B0D-9250-D988-A790-26613C32232E}"/>
              </a:ext>
            </a:extLst>
          </p:cNvPr>
          <p:cNvSpPr>
            <a:spLocks noGrp="1"/>
          </p:cNvSpPr>
          <p:nvPr>
            <p:ph type="body" sz="quarter" idx="19" hasCustomPrompt="1"/>
          </p:nvPr>
        </p:nvSpPr>
        <p:spPr>
          <a:xfrm>
            <a:off x="6096000" y="3642548"/>
            <a:ext cx="5508625" cy="369827"/>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Phone Number</a:t>
            </a:r>
          </a:p>
        </p:txBody>
      </p:sp>
      <p:sp>
        <p:nvSpPr>
          <p:cNvPr id="56" name="Text Placeholder 7">
            <a:extLst>
              <a:ext uri="{FF2B5EF4-FFF2-40B4-BE49-F238E27FC236}">
                <a16:creationId xmlns:a16="http://schemas.microsoft.com/office/drawing/2014/main" id="{6905ADEF-9F91-866D-D04D-C5609B8D5006}"/>
              </a:ext>
            </a:extLst>
          </p:cNvPr>
          <p:cNvSpPr>
            <a:spLocks noGrp="1"/>
          </p:cNvSpPr>
          <p:nvPr>
            <p:ph type="body" sz="quarter" idx="20"/>
          </p:nvPr>
        </p:nvSpPr>
        <p:spPr>
          <a:xfrm>
            <a:off x="6096000" y="4224432"/>
            <a:ext cx="5508625" cy="36982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7" name="Text Placeholder 7">
            <a:extLst>
              <a:ext uri="{FF2B5EF4-FFF2-40B4-BE49-F238E27FC236}">
                <a16:creationId xmlns:a16="http://schemas.microsoft.com/office/drawing/2014/main" id="{8CF870E7-54E5-A28E-2F88-65A79CA0C1B1}"/>
              </a:ext>
            </a:extLst>
          </p:cNvPr>
          <p:cNvSpPr>
            <a:spLocks noGrp="1"/>
          </p:cNvSpPr>
          <p:nvPr>
            <p:ph type="body" sz="quarter" idx="21" hasCustomPrompt="1"/>
          </p:nvPr>
        </p:nvSpPr>
        <p:spPr>
          <a:xfrm>
            <a:off x="6096000" y="5021357"/>
            <a:ext cx="5508625" cy="369827"/>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Location</a:t>
            </a:r>
          </a:p>
        </p:txBody>
      </p:sp>
      <p:sp>
        <p:nvSpPr>
          <p:cNvPr id="58" name="Text Placeholder 7">
            <a:extLst>
              <a:ext uri="{FF2B5EF4-FFF2-40B4-BE49-F238E27FC236}">
                <a16:creationId xmlns:a16="http://schemas.microsoft.com/office/drawing/2014/main" id="{BC4A4443-8C5D-4F1E-B047-DB6175BC03D9}"/>
              </a:ext>
            </a:extLst>
          </p:cNvPr>
          <p:cNvSpPr>
            <a:spLocks noGrp="1"/>
          </p:cNvSpPr>
          <p:nvPr>
            <p:ph type="body" sz="quarter" idx="22"/>
          </p:nvPr>
        </p:nvSpPr>
        <p:spPr>
          <a:xfrm>
            <a:off x="6096000" y="5603241"/>
            <a:ext cx="5508625" cy="36982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73981692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Us S05V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FD1473-B43C-06B1-C392-B3E81C2C2851}"/>
              </a:ext>
            </a:extLst>
          </p:cNvPr>
          <p:cNvSpPr/>
          <p:nvPr userDrawn="1"/>
        </p:nvSpPr>
        <p:spPr>
          <a:xfrm>
            <a:off x="0" y="0"/>
            <a:ext cx="2027237"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4201" y="2766219"/>
            <a:ext cx="4502150" cy="1325563"/>
          </a:xfrm>
        </p:spPr>
        <p:txBody>
          <a:bodyPr anchor="ctr">
            <a:noAutofit/>
          </a:bodyPr>
          <a:lstStyle>
            <a:lvl1pPr algn="l">
              <a:defRPr sz="4400">
                <a:solidFill>
                  <a:schemeClr val="tx1"/>
                </a:solidFill>
                <a:latin typeface="+mj-lt"/>
                <a:cs typeface="Poppins" pitchFamily="2" charset="77"/>
              </a:defRPr>
            </a:lvl1pPr>
          </a:lstStyle>
          <a:p>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31" name="Text Placeholder 29">
            <a:extLst>
              <a:ext uri="{FF2B5EF4-FFF2-40B4-BE49-F238E27FC236}">
                <a16:creationId xmlns:a16="http://schemas.microsoft.com/office/drawing/2014/main" id="{63B1BF72-95C9-C967-7334-A0E69CC06F40}"/>
              </a:ext>
            </a:extLst>
          </p:cNvPr>
          <p:cNvSpPr>
            <a:spLocks noGrp="1"/>
          </p:cNvSpPr>
          <p:nvPr>
            <p:ph type="body" sz="quarter" idx="40"/>
          </p:nvPr>
        </p:nvSpPr>
        <p:spPr>
          <a:xfrm>
            <a:off x="6545581" y="1423585"/>
            <a:ext cx="4519294" cy="64903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2" name="Text Placeholder 29">
            <a:extLst>
              <a:ext uri="{FF2B5EF4-FFF2-40B4-BE49-F238E27FC236}">
                <a16:creationId xmlns:a16="http://schemas.microsoft.com/office/drawing/2014/main" id="{1FC4FA2F-7AE9-168D-0D5A-DA4BFDBBB4F8}"/>
              </a:ext>
            </a:extLst>
          </p:cNvPr>
          <p:cNvSpPr>
            <a:spLocks noGrp="1"/>
          </p:cNvSpPr>
          <p:nvPr>
            <p:ph type="body" sz="quarter" idx="42"/>
          </p:nvPr>
        </p:nvSpPr>
        <p:spPr>
          <a:xfrm>
            <a:off x="6545581" y="2542308"/>
            <a:ext cx="4519294" cy="64903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3" name="Text Placeholder 29">
            <a:extLst>
              <a:ext uri="{FF2B5EF4-FFF2-40B4-BE49-F238E27FC236}">
                <a16:creationId xmlns:a16="http://schemas.microsoft.com/office/drawing/2014/main" id="{F3754505-3926-F1C2-E5BB-1BA22BA50D3E}"/>
              </a:ext>
            </a:extLst>
          </p:cNvPr>
          <p:cNvSpPr>
            <a:spLocks noGrp="1"/>
          </p:cNvSpPr>
          <p:nvPr>
            <p:ph type="body" sz="quarter" idx="44"/>
          </p:nvPr>
        </p:nvSpPr>
        <p:spPr>
          <a:xfrm>
            <a:off x="6545581" y="3661031"/>
            <a:ext cx="4519294" cy="64903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4" name="Text Placeholder 29">
            <a:extLst>
              <a:ext uri="{FF2B5EF4-FFF2-40B4-BE49-F238E27FC236}">
                <a16:creationId xmlns:a16="http://schemas.microsoft.com/office/drawing/2014/main" id="{98442E5C-ECC0-EE1A-ADE1-CAA30ED3F3EF}"/>
              </a:ext>
            </a:extLst>
          </p:cNvPr>
          <p:cNvSpPr>
            <a:spLocks noGrp="1"/>
          </p:cNvSpPr>
          <p:nvPr>
            <p:ph type="body" sz="quarter" idx="46"/>
          </p:nvPr>
        </p:nvSpPr>
        <p:spPr>
          <a:xfrm>
            <a:off x="6545581" y="4779754"/>
            <a:ext cx="4519294" cy="64903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5" name="Text Placeholder 3">
            <a:extLst>
              <a:ext uri="{FF2B5EF4-FFF2-40B4-BE49-F238E27FC236}">
                <a16:creationId xmlns:a16="http://schemas.microsoft.com/office/drawing/2014/main" id="{D1BEECA7-6A89-70AF-0A62-FE1A39C53A28}"/>
              </a:ext>
            </a:extLst>
          </p:cNvPr>
          <p:cNvSpPr>
            <a:spLocks noGrp="1"/>
          </p:cNvSpPr>
          <p:nvPr>
            <p:ph type="body" sz="quarter" idx="47"/>
          </p:nvPr>
        </p:nvSpPr>
        <p:spPr>
          <a:xfrm>
            <a:off x="5839091" y="1491191"/>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a:p>
        </p:txBody>
      </p:sp>
      <p:sp>
        <p:nvSpPr>
          <p:cNvPr id="36" name="Text Placeholder 5">
            <a:extLst>
              <a:ext uri="{FF2B5EF4-FFF2-40B4-BE49-F238E27FC236}">
                <a16:creationId xmlns:a16="http://schemas.microsoft.com/office/drawing/2014/main" id="{B0D9E394-4F17-2CD5-15A1-F59B1880897E}"/>
              </a:ext>
            </a:extLst>
          </p:cNvPr>
          <p:cNvSpPr>
            <a:spLocks noGrp="1"/>
          </p:cNvSpPr>
          <p:nvPr>
            <p:ph type="body" sz="quarter" idx="43"/>
          </p:nvPr>
        </p:nvSpPr>
        <p:spPr>
          <a:xfrm>
            <a:off x="5825570" y="2569349"/>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a:p>
        </p:txBody>
      </p:sp>
      <p:sp>
        <p:nvSpPr>
          <p:cNvPr id="37" name="Text Placeholder 7">
            <a:extLst>
              <a:ext uri="{FF2B5EF4-FFF2-40B4-BE49-F238E27FC236}">
                <a16:creationId xmlns:a16="http://schemas.microsoft.com/office/drawing/2014/main" id="{772A69CD-0326-405E-BE44-4DC84F92DF53}"/>
              </a:ext>
            </a:extLst>
          </p:cNvPr>
          <p:cNvSpPr>
            <a:spLocks noGrp="1"/>
          </p:cNvSpPr>
          <p:nvPr>
            <p:ph type="body" sz="quarter" idx="48"/>
          </p:nvPr>
        </p:nvSpPr>
        <p:spPr>
          <a:xfrm>
            <a:off x="5825911" y="3715116"/>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a:p>
        </p:txBody>
      </p:sp>
      <p:sp>
        <p:nvSpPr>
          <p:cNvPr id="38" name="Text Placeholder 8">
            <a:extLst>
              <a:ext uri="{FF2B5EF4-FFF2-40B4-BE49-F238E27FC236}">
                <a16:creationId xmlns:a16="http://schemas.microsoft.com/office/drawing/2014/main" id="{22FDA902-E2B2-82D1-473A-34A141C5D40A}"/>
              </a:ext>
            </a:extLst>
          </p:cNvPr>
          <p:cNvSpPr>
            <a:spLocks noGrp="1"/>
          </p:cNvSpPr>
          <p:nvPr>
            <p:ph type="body" sz="quarter" idx="41"/>
          </p:nvPr>
        </p:nvSpPr>
        <p:spPr>
          <a:xfrm>
            <a:off x="5954486" y="4874403"/>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a:p>
        </p:txBody>
      </p:sp>
    </p:spTree>
    <p:extLst>
      <p:ext uri="{BB962C8B-B14F-4D97-AF65-F5344CB8AC3E}">
        <p14:creationId xmlns:p14="http://schemas.microsoft.com/office/powerpoint/2010/main" val="206552720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S06V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0" y="1788160"/>
            <a:ext cx="12192000" cy="328168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3" y="2045548"/>
            <a:ext cx="11017251" cy="1383452"/>
          </a:xfrm>
        </p:spPr>
        <p:txBody>
          <a:bodyPr anchor="b">
            <a:noAutofit/>
          </a:bodyPr>
          <a:lstStyle>
            <a:lvl1pPr algn="ctr">
              <a:defRPr sz="4400">
                <a:solidFill>
                  <a:schemeClr val="tx1"/>
                </a:solidFill>
                <a:latin typeface="+mj-lt"/>
                <a:cs typeface="Poppins" pitchFamily="2" charset="77"/>
              </a:defRPr>
            </a:lvl1pPr>
          </a:lstStyle>
          <a:p>
            <a:r>
              <a:rPr lang="en-US"/>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hasCustomPrompt="1"/>
          </p:nvPr>
        </p:nvSpPr>
        <p:spPr>
          <a:xfrm>
            <a:off x="587376" y="3672238"/>
            <a:ext cx="11017250" cy="1140214"/>
          </a:xfrm>
        </p:spPr>
        <p:txBody>
          <a:bodyPr vert="horz" lIns="91440" tIns="45720" rIns="91440" bIns="45720" rtlCol="0">
            <a:noAutofit/>
          </a:bodyPr>
          <a:lstStyle>
            <a:lvl1pPr marL="0" indent="0" algn="ctr">
              <a:buNone/>
              <a:defRPr lang="en-US" sz="1800" b="1" dirty="0">
                <a:solidFill>
                  <a:schemeClr val="tx1"/>
                </a:solidFill>
              </a:defRPr>
            </a:lvl1pPr>
          </a:lstStyle>
          <a:p>
            <a:pPr marL="228600" lvl="0" indent="-228600">
              <a:lnSpc>
                <a:spcPct val="100000"/>
              </a:lnSpc>
              <a:spcBef>
                <a:spcPts val="0"/>
              </a:spcBef>
            </a:pPr>
            <a:r>
              <a:rPr lang="en-US"/>
              <a:t>Click to edit Master title style</a:t>
            </a:r>
          </a:p>
        </p:txBody>
      </p:sp>
    </p:spTree>
    <p:extLst>
      <p:ext uri="{BB962C8B-B14F-4D97-AF65-F5344CB8AC3E}">
        <p14:creationId xmlns:p14="http://schemas.microsoft.com/office/powerpoint/2010/main" val="66128389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06V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9705974" y="1788160"/>
            <a:ext cx="2486025" cy="328168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3" y="2045548"/>
            <a:ext cx="5508627" cy="1383452"/>
          </a:xfrm>
        </p:spPr>
        <p:txBody>
          <a:bodyPr anchor="b">
            <a:noAutofit/>
          </a:bodyPr>
          <a:lstStyle>
            <a:lvl1pPr algn="l">
              <a:defRPr sz="4400">
                <a:solidFill>
                  <a:schemeClr val="tx1"/>
                </a:solidFill>
                <a:latin typeface="+mj-lt"/>
                <a:cs typeface="Poppins" pitchFamily="2" charset="77"/>
              </a:defRPr>
            </a:lvl1pPr>
          </a:lstStyle>
          <a:p>
            <a:r>
              <a:rPr lang="en-US"/>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hasCustomPrompt="1"/>
          </p:nvPr>
        </p:nvSpPr>
        <p:spPr>
          <a:xfrm>
            <a:off x="587376" y="3672238"/>
            <a:ext cx="5508626" cy="1140214"/>
          </a:xfrm>
        </p:spPr>
        <p:txBody>
          <a:bodyPr vert="horz" lIns="91440" tIns="45720" rIns="91440" bIns="45720" rtlCol="0">
            <a:noAutofit/>
          </a:bodyPr>
          <a:lstStyle>
            <a:lvl1pPr marL="0" indent="0" algn="l">
              <a:buNone/>
              <a:defRPr lang="en-US" sz="1800" b="1" dirty="0">
                <a:solidFill>
                  <a:schemeClr val="tx1"/>
                </a:solidFill>
              </a:defRPr>
            </a:lvl1pPr>
          </a:lstStyle>
          <a:p>
            <a:pPr marL="228600" lvl="0" indent="-228600">
              <a:lnSpc>
                <a:spcPct val="100000"/>
              </a:lnSpc>
              <a:spcBef>
                <a:spcPts val="0"/>
              </a:spcBef>
            </a:pPr>
            <a:r>
              <a:rPr lang="en-US"/>
              <a:t>Click to edit Master title style</a:t>
            </a:r>
          </a:p>
        </p:txBody>
      </p:sp>
      <p:sp>
        <p:nvSpPr>
          <p:cNvPr id="3" name="Picture Placeholder 6">
            <a:extLst>
              <a:ext uri="{FF2B5EF4-FFF2-40B4-BE49-F238E27FC236}">
                <a16:creationId xmlns:a16="http://schemas.microsoft.com/office/drawing/2014/main" id="{797822D4-3AF1-5B58-2FF0-158DBC5AC595}"/>
              </a:ext>
            </a:extLst>
          </p:cNvPr>
          <p:cNvSpPr>
            <a:spLocks noGrp="1"/>
          </p:cNvSpPr>
          <p:nvPr>
            <p:ph type="pic" sz="quarter" idx="19"/>
          </p:nvPr>
        </p:nvSpPr>
        <p:spPr>
          <a:xfrm>
            <a:off x="8112125" y="781050"/>
            <a:ext cx="3492500" cy="5295902"/>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Tree>
    <p:extLst>
      <p:ext uri="{BB962C8B-B14F-4D97-AF65-F5344CB8AC3E}">
        <p14:creationId xmlns:p14="http://schemas.microsoft.com/office/powerpoint/2010/main" val="59485191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06V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1307305" y="2045546"/>
            <a:ext cx="9577390" cy="138345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1307305" y="2045546"/>
            <a:ext cx="9577390" cy="1383453"/>
          </a:xfrm>
        </p:spPr>
        <p:txBody>
          <a:bodyPr anchor="b">
            <a:noAutofit/>
          </a:bodyPr>
          <a:lstStyle>
            <a:lvl1pPr algn="ctr">
              <a:defRPr sz="4400">
                <a:solidFill>
                  <a:schemeClr val="tx1"/>
                </a:solidFill>
                <a:latin typeface="+mj-lt"/>
                <a:cs typeface="Poppins" pitchFamily="2" charset="77"/>
              </a:defRPr>
            </a:lvl1pPr>
          </a:lstStyle>
          <a:p>
            <a:r>
              <a:rPr lang="en-US"/>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hasCustomPrompt="1"/>
          </p:nvPr>
        </p:nvSpPr>
        <p:spPr>
          <a:xfrm>
            <a:off x="1307306" y="3672238"/>
            <a:ext cx="9577388" cy="1140214"/>
          </a:xfrm>
        </p:spPr>
        <p:txBody>
          <a:bodyPr vert="horz" lIns="91440" tIns="45720" rIns="91440" bIns="45720" rtlCol="0">
            <a:noAutofit/>
          </a:bodyPr>
          <a:lstStyle>
            <a:lvl1pPr marL="0" indent="0" algn="ctr">
              <a:buNone/>
              <a:defRPr lang="en-US" sz="1800" b="1" dirty="0">
                <a:solidFill>
                  <a:schemeClr val="tx1"/>
                </a:solidFill>
              </a:defRPr>
            </a:lvl1pPr>
          </a:lstStyle>
          <a:p>
            <a:pPr marL="228600" lvl="0" indent="-228600">
              <a:lnSpc>
                <a:spcPct val="100000"/>
              </a:lnSpc>
              <a:spcBef>
                <a:spcPts val="0"/>
              </a:spcBef>
            </a:pPr>
            <a:r>
              <a:rPr lang="en-US"/>
              <a:t>Click to edit Master title style</a:t>
            </a:r>
          </a:p>
        </p:txBody>
      </p:sp>
    </p:spTree>
    <p:extLst>
      <p:ext uri="{BB962C8B-B14F-4D97-AF65-F5344CB8AC3E}">
        <p14:creationId xmlns:p14="http://schemas.microsoft.com/office/powerpoint/2010/main" val="164899860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S07V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1142336" y="3429000"/>
            <a:ext cx="3189032" cy="3429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90602" y="584200"/>
            <a:ext cx="10210796" cy="8114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4" name="Picture Placeholder 6">
            <a:extLst>
              <a:ext uri="{FF2B5EF4-FFF2-40B4-BE49-F238E27FC236}">
                <a16:creationId xmlns:a16="http://schemas.microsoft.com/office/drawing/2014/main" id="{A644C5E0-9971-F7E5-8391-70E4C8312875}"/>
              </a:ext>
            </a:extLst>
          </p:cNvPr>
          <p:cNvSpPr>
            <a:spLocks noGrp="1"/>
          </p:cNvSpPr>
          <p:nvPr>
            <p:ph type="pic" sz="quarter" idx="19"/>
          </p:nvPr>
        </p:nvSpPr>
        <p:spPr>
          <a:xfrm>
            <a:off x="990602" y="1677545"/>
            <a:ext cx="3492500" cy="3794390"/>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5" name="Text Placeholder 7">
            <a:extLst>
              <a:ext uri="{FF2B5EF4-FFF2-40B4-BE49-F238E27FC236}">
                <a16:creationId xmlns:a16="http://schemas.microsoft.com/office/drawing/2014/main" id="{AF883061-5B41-6F26-B7AA-275F3173FAFB}"/>
              </a:ext>
            </a:extLst>
          </p:cNvPr>
          <p:cNvSpPr>
            <a:spLocks noGrp="1"/>
          </p:cNvSpPr>
          <p:nvPr>
            <p:ph type="body" sz="quarter" idx="18" hasCustomPrompt="1"/>
          </p:nvPr>
        </p:nvSpPr>
        <p:spPr>
          <a:xfrm>
            <a:off x="4634836" y="2650532"/>
            <a:ext cx="6566562" cy="40892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6" name="Text Placeholder 7">
            <a:extLst>
              <a:ext uri="{FF2B5EF4-FFF2-40B4-BE49-F238E27FC236}">
                <a16:creationId xmlns:a16="http://schemas.microsoft.com/office/drawing/2014/main" id="{CFBE3A87-105B-1E6E-1BD8-ABF5A9E0ACB1}"/>
              </a:ext>
            </a:extLst>
          </p:cNvPr>
          <p:cNvSpPr>
            <a:spLocks noGrp="1"/>
          </p:cNvSpPr>
          <p:nvPr>
            <p:ph type="body" sz="quarter" idx="22" hasCustomPrompt="1"/>
          </p:nvPr>
        </p:nvSpPr>
        <p:spPr>
          <a:xfrm>
            <a:off x="4634836" y="1677545"/>
            <a:ext cx="6566562" cy="612569"/>
          </a:xfrm>
        </p:spPr>
        <p:txBody>
          <a:bodyPr anchor="b" anchorCtr="0">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10" name="Text Placeholder 7">
            <a:extLst>
              <a:ext uri="{FF2B5EF4-FFF2-40B4-BE49-F238E27FC236}">
                <a16:creationId xmlns:a16="http://schemas.microsoft.com/office/drawing/2014/main" id="{1B34521A-7E0E-1C4A-9C93-8FDE8C7AC588}"/>
              </a:ext>
            </a:extLst>
          </p:cNvPr>
          <p:cNvSpPr>
            <a:spLocks noGrp="1"/>
          </p:cNvSpPr>
          <p:nvPr>
            <p:ph type="body" sz="quarter" idx="23" hasCustomPrompt="1"/>
          </p:nvPr>
        </p:nvSpPr>
        <p:spPr>
          <a:xfrm>
            <a:off x="4634836" y="3165814"/>
            <a:ext cx="6566562" cy="2306122"/>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Description</a:t>
            </a:r>
          </a:p>
        </p:txBody>
      </p:sp>
    </p:spTree>
    <p:extLst>
      <p:ext uri="{BB962C8B-B14F-4D97-AF65-F5344CB8AC3E}">
        <p14:creationId xmlns:p14="http://schemas.microsoft.com/office/powerpoint/2010/main" val="264407852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07V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0" y="0"/>
            <a:ext cx="12192000" cy="252984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90602" y="584200"/>
            <a:ext cx="10210796" cy="8114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4" name="Picture Placeholder 6">
            <a:extLst>
              <a:ext uri="{FF2B5EF4-FFF2-40B4-BE49-F238E27FC236}">
                <a16:creationId xmlns:a16="http://schemas.microsoft.com/office/drawing/2014/main" id="{A644C5E0-9971-F7E5-8391-70E4C8312875}"/>
              </a:ext>
            </a:extLst>
          </p:cNvPr>
          <p:cNvSpPr>
            <a:spLocks noGrp="1"/>
          </p:cNvSpPr>
          <p:nvPr>
            <p:ph type="pic" sz="quarter" idx="19"/>
          </p:nvPr>
        </p:nvSpPr>
        <p:spPr>
          <a:xfrm>
            <a:off x="1153145" y="1574478"/>
            <a:ext cx="2926729" cy="3179713"/>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5" name="Text Placeholder 7">
            <a:extLst>
              <a:ext uri="{FF2B5EF4-FFF2-40B4-BE49-F238E27FC236}">
                <a16:creationId xmlns:a16="http://schemas.microsoft.com/office/drawing/2014/main" id="{AF883061-5B41-6F26-B7AA-275F3173FAFB}"/>
              </a:ext>
            </a:extLst>
          </p:cNvPr>
          <p:cNvSpPr>
            <a:spLocks noGrp="1"/>
          </p:cNvSpPr>
          <p:nvPr>
            <p:ph type="body" sz="quarter" idx="18" hasCustomPrompt="1"/>
          </p:nvPr>
        </p:nvSpPr>
        <p:spPr>
          <a:xfrm>
            <a:off x="1153145" y="5847157"/>
            <a:ext cx="2926729" cy="40892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6" name="Text Placeholder 7">
            <a:extLst>
              <a:ext uri="{FF2B5EF4-FFF2-40B4-BE49-F238E27FC236}">
                <a16:creationId xmlns:a16="http://schemas.microsoft.com/office/drawing/2014/main" id="{CFBE3A87-105B-1E6E-1BD8-ABF5A9E0ACB1}"/>
              </a:ext>
            </a:extLst>
          </p:cNvPr>
          <p:cNvSpPr>
            <a:spLocks noGrp="1"/>
          </p:cNvSpPr>
          <p:nvPr>
            <p:ph type="body" sz="quarter" idx="22" hasCustomPrompt="1"/>
          </p:nvPr>
        </p:nvSpPr>
        <p:spPr>
          <a:xfrm>
            <a:off x="1153145" y="5077812"/>
            <a:ext cx="2926729" cy="408927"/>
          </a:xfrm>
        </p:spPr>
        <p:txBody>
          <a:bodyPr anchor="b"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8" name="Picture Placeholder 6">
            <a:extLst>
              <a:ext uri="{FF2B5EF4-FFF2-40B4-BE49-F238E27FC236}">
                <a16:creationId xmlns:a16="http://schemas.microsoft.com/office/drawing/2014/main" id="{8CC0DFDD-AE3D-21CD-3ECA-55C99FD79FA0}"/>
              </a:ext>
            </a:extLst>
          </p:cNvPr>
          <p:cNvSpPr>
            <a:spLocks noGrp="1"/>
          </p:cNvSpPr>
          <p:nvPr>
            <p:ph type="pic" sz="quarter" idx="23"/>
          </p:nvPr>
        </p:nvSpPr>
        <p:spPr>
          <a:xfrm>
            <a:off x="4713907" y="1574478"/>
            <a:ext cx="2926729" cy="3179713"/>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12" name="Text Placeholder 7">
            <a:extLst>
              <a:ext uri="{FF2B5EF4-FFF2-40B4-BE49-F238E27FC236}">
                <a16:creationId xmlns:a16="http://schemas.microsoft.com/office/drawing/2014/main" id="{EC35C339-B131-935D-A745-25B2E753EF5A}"/>
              </a:ext>
            </a:extLst>
          </p:cNvPr>
          <p:cNvSpPr>
            <a:spLocks noGrp="1"/>
          </p:cNvSpPr>
          <p:nvPr>
            <p:ph type="body" sz="quarter" idx="24" hasCustomPrompt="1"/>
          </p:nvPr>
        </p:nvSpPr>
        <p:spPr>
          <a:xfrm>
            <a:off x="4713907" y="5847157"/>
            <a:ext cx="2926729" cy="40892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13" name="Text Placeholder 7">
            <a:extLst>
              <a:ext uri="{FF2B5EF4-FFF2-40B4-BE49-F238E27FC236}">
                <a16:creationId xmlns:a16="http://schemas.microsoft.com/office/drawing/2014/main" id="{70E8CCF4-77CA-C2E6-4322-92E5FD4E5AB0}"/>
              </a:ext>
            </a:extLst>
          </p:cNvPr>
          <p:cNvSpPr>
            <a:spLocks noGrp="1"/>
          </p:cNvSpPr>
          <p:nvPr>
            <p:ph type="body" sz="quarter" idx="25" hasCustomPrompt="1"/>
          </p:nvPr>
        </p:nvSpPr>
        <p:spPr>
          <a:xfrm>
            <a:off x="4713907" y="5077812"/>
            <a:ext cx="2926729" cy="408927"/>
          </a:xfrm>
        </p:spPr>
        <p:txBody>
          <a:bodyPr anchor="b"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14" name="Picture Placeholder 6">
            <a:extLst>
              <a:ext uri="{FF2B5EF4-FFF2-40B4-BE49-F238E27FC236}">
                <a16:creationId xmlns:a16="http://schemas.microsoft.com/office/drawing/2014/main" id="{1F3B3073-62FB-9C18-6E24-B85FE2C0D086}"/>
              </a:ext>
            </a:extLst>
          </p:cNvPr>
          <p:cNvSpPr>
            <a:spLocks noGrp="1"/>
          </p:cNvSpPr>
          <p:nvPr>
            <p:ph type="pic" sz="quarter" idx="26"/>
          </p:nvPr>
        </p:nvSpPr>
        <p:spPr>
          <a:xfrm>
            <a:off x="8274669" y="1574478"/>
            <a:ext cx="2926729" cy="3179713"/>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15" name="Text Placeholder 7">
            <a:extLst>
              <a:ext uri="{FF2B5EF4-FFF2-40B4-BE49-F238E27FC236}">
                <a16:creationId xmlns:a16="http://schemas.microsoft.com/office/drawing/2014/main" id="{133843DE-A509-C4F3-95B1-7CE1070E8C44}"/>
              </a:ext>
            </a:extLst>
          </p:cNvPr>
          <p:cNvSpPr>
            <a:spLocks noGrp="1"/>
          </p:cNvSpPr>
          <p:nvPr>
            <p:ph type="body" sz="quarter" idx="27" hasCustomPrompt="1"/>
          </p:nvPr>
        </p:nvSpPr>
        <p:spPr>
          <a:xfrm>
            <a:off x="8274669" y="5847157"/>
            <a:ext cx="2926729" cy="40892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16" name="Text Placeholder 7">
            <a:extLst>
              <a:ext uri="{FF2B5EF4-FFF2-40B4-BE49-F238E27FC236}">
                <a16:creationId xmlns:a16="http://schemas.microsoft.com/office/drawing/2014/main" id="{E4DE0624-B531-4679-85CC-26E061F09042}"/>
              </a:ext>
            </a:extLst>
          </p:cNvPr>
          <p:cNvSpPr>
            <a:spLocks noGrp="1"/>
          </p:cNvSpPr>
          <p:nvPr>
            <p:ph type="body" sz="quarter" idx="28" hasCustomPrompt="1"/>
          </p:nvPr>
        </p:nvSpPr>
        <p:spPr>
          <a:xfrm>
            <a:off x="8274669" y="5077812"/>
            <a:ext cx="2926729" cy="408927"/>
          </a:xfrm>
        </p:spPr>
        <p:txBody>
          <a:bodyPr anchor="b"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Tree>
    <p:extLst>
      <p:ext uri="{BB962C8B-B14F-4D97-AF65-F5344CB8AC3E}">
        <p14:creationId xmlns:p14="http://schemas.microsoft.com/office/powerpoint/2010/main" val="236205828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S07V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0" y="0"/>
            <a:ext cx="12192000" cy="252984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90602" y="584200"/>
            <a:ext cx="10210796" cy="8114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4" name="Picture Placeholder 6">
            <a:extLst>
              <a:ext uri="{FF2B5EF4-FFF2-40B4-BE49-F238E27FC236}">
                <a16:creationId xmlns:a16="http://schemas.microsoft.com/office/drawing/2014/main" id="{A644C5E0-9971-F7E5-8391-70E4C8312875}"/>
              </a:ext>
            </a:extLst>
          </p:cNvPr>
          <p:cNvSpPr>
            <a:spLocks noGrp="1"/>
          </p:cNvSpPr>
          <p:nvPr>
            <p:ph type="pic" sz="quarter" idx="19"/>
          </p:nvPr>
        </p:nvSpPr>
        <p:spPr>
          <a:xfrm>
            <a:off x="990602" y="1849120"/>
            <a:ext cx="2328561" cy="2529840"/>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5" name="Text Placeholder 7">
            <a:extLst>
              <a:ext uri="{FF2B5EF4-FFF2-40B4-BE49-F238E27FC236}">
                <a16:creationId xmlns:a16="http://schemas.microsoft.com/office/drawing/2014/main" id="{AF883061-5B41-6F26-B7AA-275F3173FAFB}"/>
              </a:ext>
            </a:extLst>
          </p:cNvPr>
          <p:cNvSpPr>
            <a:spLocks noGrp="1"/>
          </p:cNvSpPr>
          <p:nvPr>
            <p:ph type="body" sz="quarter" idx="18" hasCustomPrompt="1"/>
          </p:nvPr>
        </p:nvSpPr>
        <p:spPr>
          <a:xfrm>
            <a:off x="990602" y="5558162"/>
            <a:ext cx="2328561" cy="40892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6" name="Text Placeholder 7">
            <a:extLst>
              <a:ext uri="{FF2B5EF4-FFF2-40B4-BE49-F238E27FC236}">
                <a16:creationId xmlns:a16="http://schemas.microsoft.com/office/drawing/2014/main" id="{CFBE3A87-105B-1E6E-1BD8-ABF5A9E0ACB1}"/>
              </a:ext>
            </a:extLst>
          </p:cNvPr>
          <p:cNvSpPr>
            <a:spLocks noGrp="1"/>
          </p:cNvSpPr>
          <p:nvPr>
            <p:ph type="body" sz="quarter" idx="22" hasCustomPrompt="1"/>
          </p:nvPr>
        </p:nvSpPr>
        <p:spPr>
          <a:xfrm>
            <a:off x="990602" y="4788817"/>
            <a:ext cx="2328561" cy="408927"/>
          </a:xfrm>
        </p:spPr>
        <p:txBody>
          <a:bodyPr anchor="b"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10" name="Picture Placeholder 6">
            <a:extLst>
              <a:ext uri="{FF2B5EF4-FFF2-40B4-BE49-F238E27FC236}">
                <a16:creationId xmlns:a16="http://schemas.microsoft.com/office/drawing/2014/main" id="{FA115D3E-06C8-94A8-C7A6-7A54E9052414}"/>
              </a:ext>
            </a:extLst>
          </p:cNvPr>
          <p:cNvSpPr>
            <a:spLocks noGrp="1"/>
          </p:cNvSpPr>
          <p:nvPr>
            <p:ph type="pic" sz="quarter" idx="23"/>
          </p:nvPr>
        </p:nvSpPr>
        <p:spPr>
          <a:xfrm>
            <a:off x="3618014" y="1849120"/>
            <a:ext cx="2328561" cy="2529840"/>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17" name="Text Placeholder 7">
            <a:extLst>
              <a:ext uri="{FF2B5EF4-FFF2-40B4-BE49-F238E27FC236}">
                <a16:creationId xmlns:a16="http://schemas.microsoft.com/office/drawing/2014/main" id="{93E3143A-A669-396C-527B-2DF6F35204C7}"/>
              </a:ext>
            </a:extLst>
          </p:cNvPr>
          <p:cNvSpPr>
            <a:spLocks noGrp="1"/>
          </p:cNvSpPr>
          <p:nvPr>
            <p:ph type="body" sz="quarter" idx="24" hasCustomPrompt="1"/>
          </p:nvPr>
        </p:nvSpPr>
        <p:spPr>
          <a:xfrm>
            <a:off x="3618014" y="5558162"/>
            <a:ext cx="2328561" cy="40892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18" name="Text Placeholder 7">
            <a:extLst>
              <a:ext uri="{FF2B5EF4-FFF2-40B4-BE49-F238E27FC236}">
                <a16:creationId xmlns:a16="http://schemas.microsoft.com/office/drawing/2014/main" id="{5612B400-7941-B897-A85A-4C9D7CFC3499}"/>
              </a:ext>
            </a:extLst>
          </p:cNvPr>
          <p:cNvSpPr>
            <a:spLocks noGrp="1"/>
          </p:cNvSpPr>
          <p:nvPr>
            <p:ph type="body" sz="quarter" idx="25" hasCustomPrompt="1"/>
          </p:nvPr>
        </p:nvSpPr>
        <p:spPr>
          <a:xfrm>
            <a:off x="3618014" y="4788817"/>
            <a:ext cx="2328561" cy="408927"/>
          </a:xfrm>
        </p:spPr>
        <p:txBody>
          <a:bodyPr anchor="b"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19" name="Picture Placeholder 6">
            <a:extLst>
              <a:ext uri="{FF2B5EF4-FFF2-40B4-BE49-F238E27FC236}">
                <a16:creationId xmlns:a16="http://schemas.microsoft.com/office/drawing/2014/main" id="{2790C03E-3168-FD7D-2BF2-B146F42066AE}"/>
              </a:ext>
            </a:extLst>
          </p:cNvPr>
          <p:cNvSpPr>
            <a:spLocks noGrp="1"/>
          </p:cNvSpPr>
          <p:nvPr>
            <p:ph type="pic" sz="quarter" idx="26"/>
          </p:nvPr>
        </p:nvSpPr>
        <p:spPr>
          <a:xfrm>
            <a:off x="6245426" y="1849120"/>
            <a:ext cx="2328561" cy="2529840"/>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20" name="Text Placeholder 7">
            <a:extLst>
              <a:ext uri="{FF2B5EF4-FFF2-40B4-BE49-F238E27FC236}">
                <a16:creationId xmlns:a16="http://schemas.microsoft.com/office/drawing/2014/main" id="{E92E3D50-7E43-92E2-C4C7-F8C758DEAE3F}"/>
              </a:ext>
            </a:extLst>
          </p:cNvPr>
          <p:cNvSpPr>
            <a:spLocks noGrp="1"/>
          </p:cNvSpPr>
          <p:nvPr>
            <p:ph type="body" sz="quarter" idx="27" hasCustomPrompt="1"/>
          </p:nvPr>
        </p:nvSpPr>
        <p:spPr>
          <a:xfrm>
            <a:off x="6245426" y="5558162"/>
            <a:ext cx="2328561" cy="40892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21" name="Text Placeholder 7">
            <a:extLst>
              <a:ext uri="{FF2B5EF4-FFF2-40B4-BE49-F238E27FC236}">
                <a16:creationId xmlns:a16="http://schemas.microsoft.com/office/drawing/2014/main" id="{69C9003E-ABD3-197E-AC48-A60631592CED}"/>
              </a:ext>
            </a:extLst>
          </p:cNvPr>
          <p:cNvSpPr>
            <a:spLocks noGrp="1"/>
          </p:cNvSpPr>
          <p:nvPr>
            <p:ph type="body" sz="quarter" idx="28" hasCustomPrompt="1"/>
          </p:nvPr>
        </p:nvSpPr>
        <p:spPr>
          <a:xfrm>
            <a:off x="6245426" y="4788817"/>
            <a:ext cx="2328561" cy="408927"/>
          </a:xfrm>
        </p:spPr>
        <p:txBody>
          <a:bodyPr anchor="b"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22" name="Picture Placeholder 6">
            <a:extLst>
              <a:ext uri="{FF2B5EF4-FFF2-40B4-BE49-F238E27FC236}">
                <a16:creationId xmlns:a16="http://schemas.microsoft.com/office/drawing/2014/main" id="{53B98425-54ED-9F6C-E805-798F24DA276A}"/>
              </a:ext>
            </a:extLst>
          </p:cNvPr>
          <p:cNvSpPr>
            <a:spLocks noGrp="1"/>
          </p:cNvSpPr>
          <p:nvPr>
            <p:ph type="pic" sz="quarter" idx="29"/>
          </p:nvPr>
        </p:nvSpPr>
        <p:spPr>
          <a:xfrm>
            <a:off x="8872839" y="1849120"/>
            <a:ext cx="2328561" cy="2529840"/>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23" name="Text Placeholder 7">
            <a:extLst>
              <a:ext uri="{FF2B5EF4-FFF2-40B4-BE49-F238E27FC236}">
                <a16:creationId xmlns:a16="http://schemas.microsoft.com/office/drawing/2014/main" id="{919239A0-E145-9BBB-706B-AF13B4BB5E54}"/>
              </a:ext>
            </a:extLst>
          </p:cNvPr>
          <p:cNvSpPr>
            <a:spLocks noGrp="1"/>
          </p:cNvSpPr>
          <p:nvPr>
            <p:ph type="body" sz="quarter" idx="30" hasCustomPrompt="1"/>
          </p:nvPr>
        </p:nvSpPr>
        <p:spPr>
          <a:xfrm>
            <a:off x="8872839" y="5558162"/>
            <a:ext cx="2328561" cy="40892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24" name="Text Placeholder 7">
            <a:extLst>
              <a:ext uri="{FF2B5EF4-FFF2-40B4-BE49-F238E27FC236}">
                <a16:creationId xmlns:a16="http://schemas.microsoft.com/office/drawing/2014/main" id="{B7AEBEE5-24FA-2A2E-3C73-CA96D111B18B}"/>
              </a:ext>
            </a:extLst>
          </p:cNvPr>
          <p:cNvSpPr>
            <a:spLocks noGrp="1"/>
          </p:cNvSpPr>
          <p:nvPr>
            <p:ph type="body" sz="quarter" idx="31" hasCustomPrompt="1"/>
          </p:nvPr>
        </p:nvSpPr>
        <p:spPr>
          <a:xfrm>
            <a:off x="8872839" y="4788817"/>
            <a:ext cx="2328561" cy="408927"/>
          </a:xfrm>
        </p:spPr>
        <p:txBody>
          <a:bodyPr anchor="b"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Tree>
    <p:extLst>
      <p:ext uri="{BB962C8B-B14F-4D97-AF65-F5344CB8AC3E}">
        <p14:creationId xmlns:p14="http://schemas.microsoft.com/office/powerpoint/2010/main" val="207721564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01V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587373" y="830583"/>
            <a:ext cx="11017251" cy="5196042"/>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4" y="830582"/>
            <a:ext cx="11017250" cy="2800772"/>
          </a:xfrm>
        </p:spPr>
        <p:txBody>
          <a:bodyPr anchor="b">
            <a:noAutofit/>
          </a:bodyPr>
          <a:lstStyle>
            <a:lvl1pPr algn="ctr">
              <a:defRPr sz="5400">
                <a:solidFill>
                  <a:schemeClr val="tx1"/>
                </a:solidFill>
                <a:latin typeface="+mj-lt"/>
                <a:cs typeface="Poppins" pitchFamily="2" charset="77"/>
              </a:defRPr>
            </a:lvl1pPr>
          </a:lstStyle>
          <a:p>
            <a:r>
              <a:rPr lang="en-US"/>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9966325"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87373" y="3874592"/>
            <a:ext cx="11017252" cy="365126"/>
          </a:xfrm>
        </p:spPr>
        <p:txBody>
          <a:bodyPr>
            <a:noAutofit/>
          </a:bodyPr>
          <a:lstStyle>
            <a:lvl1pPr marL="0" indent="0" algn="ctr">
              <a:lnSpc>
                <a:spcPct val="100000"/>
              </a:lnSpc>
              <a:spcBef>
                <a:spcPts val="0"/>
              </a:spcBef>
              <a:buNone/>
              <a:defRPr sz="18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87373" y="4277588"/>
            <a:ext cx="11017252" cy="365126"/>
          </a:xfrm>
        </p:spPr>
        <p:txBody>
          <a:bodyPr anchor="ctr">
            <a:noAutofit/>
          </a:bodyPr>
          <a:lstStyle>
            <a:lvl1pPr marL="0" indent="0" algn="ctr">
              <a:lnSpc>
                <a:spcPct val="100000"/>
              </a:lnSpc>
              <a:spcBef>
                <a:spcPts val="0"/>
              </a:spcBef>
              <a:buNone/>
              <a:defRPr sz="16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p>
        </p:txBody>
      </p:sp>
    </p:spTree>
    <p:extLst>
      <p:ext uri="{BB962C8B-B14F-4D97-AF65-F5344CB8AC3E}">
        <p14:creationId xmlns:p14="http://schemas.microsoft.com/office/powerpoint/2010/main" val="178970930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S07V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0" y="0"/>
            <a:ext cx="12192000" cy="252984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90602" y="584200"/>
            <a:ext cx="10210796" cy="8114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4" name="Picture Placeholder 6">
            <a:extLst>
              <a:ext uri="{FF2B5EF4-FFF2-40B4-BE49-F238E27FC236}">
                <a16:creationId xmlns:a16="http://schemas.microsoft.com/office/drawing/2014/main" id="{A644C5E0-9971-F7E5-8391-70E4C8312875}"/>
              </a:ext>
            </a:extLst>
          </p:cNvPr>
          <p:cNvSpPr>
            <a:spLocks noGrp="1"/>
          </p:cNvSpPr>
          <p:nvPr>
            <p:ph type="pic" sz="quarter" idx="19"/>
          </p:nvPr>
        </p:nvSpPr>
        <p:spPr>
          <a:xfrm>
            <a:off x="990602" y="1660256"/>
            <a:ext cx="2621278" cy="2847859"/>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5" name="Text Placeholder 7">
            <a:extLst>
              <a:ext uri="{FF2B5EF4-FFF2-40B4-BE49-F238E27FC236}">
                <a16:creationId xmlns:a16="http://schemas.microsoft.com/office/drawing/2014/main" id="{AF883061-5B41-6F26-B7AA-275F3173FAFB}"/>
              </a:ext>
            </a:extLst>
          </p:cNvPr>
          <p:cNvSpPr>
            <a:spLocks noGrp="1"/>
          </p:cNvSpPr>
          <p:nvPr>
            <p:ph type="body" sz="quarter" idx="18" hasCustomPrompt="1"/>
          </p:nvPr>
        </p:nvSpPr>
        <p:spPr>
          <a:xfrm>
            <a:off x="990602" y="5558162"/>
            <a:ext cx="2621278" cy="40892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6" name="Text Placeholder 7">
            <a:extLst>
              <a:ext uri="{FF2B5EF4-FFF2-40B4-BE49-F238E27FC236}">
                <a16:creationId xmlns:a16="http://schemas.microsoft.com/office/drawing/2014/main" id="{CFBE3A87-105B-1E6E-1BD8-ABF5A9E0ACB1}"/>
              </a:ext>
            </a:extLst>
          </p:cNvPr>
          <p:cNvSpPr>
            <a:spLocks noGrp="1"/>
          </p:cNvSpPr>
          <p:nvPr>
            <p:ph type="body" sz="quarter" idx="22" hasCustomPrompt="1"/>
          </p:nvPr>
        </p:nvSpPr>
        <p:spPr>
          <a:xfrm>
            <a:off x="990602" y="4788817"/>
            <a:ext cx="2621278" cy="408927"/>
          </a:xfrm>
        </p:spPr>
        <p:txBody>
          <a:bodyPr anchor="b"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8" name="Picture Placeholder 6">
            <a:extLst>
              <a:ext uri="{FF2B5EF4-FFF2-40B4-BE49-F238E27FC236}">
                <a16:creationId xmlns:a16="http://schemas.microsoft.com/office/drawing/2014/main" id="{2437A582-4A12-E508-AB60-848FF0059001}"/>
              </a:ext>
            </a:extLst>
          </p:cNvPr>
          <p:cNvSpPr>
            <a:spLocks noGrp="1"/>
          </p:cNvSpPr>
          <p:nvPr>
            <p:ph type="pic" sz="quarter" idx="23"/>
          </p:nvPr>
        </p:nvSpPr>
        <p:spPr>
          <a:xfrm>
            <a:off x="4389851" y="1660256"/>
            <a:ext cx="1234700" cy="1341427"/>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12" name="Text Placeholder 7">
            <a:extLst>
              <a:ext uri="{FF2B5EF4-FFF2-40B4-BE49-F238E27FC236}">
                <a16:creationId xmlns:a16="http://schemas.microsoft.com/office/drawing/2014/main" id="{DD376F6E-9541-43F6-8C81-EFB9015B18ED}"/>
              </a:ext>
            </a:extLst>
          </p:cNvPr>
          <p:cNvSpPr>
            <a:spLocks noGrp="1"/>
          </p:cNvSpPr>
          <p:nvPr>
            <p:ph type="body" sz="quarter" idx="24" hasCustomPrompt="1"/>
          </p:nvPr>
        </p:nvSpPr>
        <p:spPr>
          <a:xfrm>
            <a:off x="4193192" y="3490557"/>
            <a:ext cx="1628019" cy="307353"/>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13" name="Text Placeholder 7">
            <a:extLst>
              <a:ext uri="{FF2B5EF4-FFF2-40B4-BE49-F238E27FC236}">
                <a16:creationId xmlns:a16="http://schemas.microsoft.com/office/drawing/2014/main" id="{FB5A5A15-6EAC-A905-163B-AACB411C9EE4}"/>
              </a:ext>
            </a:extLst>
          </p:cNvPr>
          <p:cNvSpPr>
            <a:spLocks noGrp="1"/>
          </p:cNvSpPr>
          <p:nvPr>
            <p:ph type="body" sz="quarter" idx="25" hasCustomPrompt="1"/>
          </p:nvPr>
        </p:nvSpPr>
        <p:spPr>
          <a:xfrm>
            <a:off x="4193192" y="3121647"/>
            <a:ext cx="1628019" cy="307353"/>
          </a:xfrm>
        </p:spPr>
        <p:txBody>
          <a:bodyPr anchor="ctr"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28" name="Picture Placeholder 6">
            <a:extLst>
              <a:ext uri="{FF2B5EF4-FFF2-40B4-BE49-F238E27FC236}">
                <a16:creationId xmlns:a16="http://schemas.microsoft.com/office/drawing/2014/main" id="{945E32A7-707B-86F1-E301-29FFE579BDC8}"/>
              </a:ext>
            </a:extLst>
          </p:cNvPr>
          <p:cNvSpPr>
            <a:spLocks noGrp="1"/>
          </p:cNvSpPr>
          <p:nvPr>
            <p:ph type="pic" sz="quarter" idx="26"/>
          </p:nvPr>
        </p:nvSpPr>
        <p:spPr>
          <a:xfrm>
            <a:off x="4389851" y="4132593"/>
            <a:ext cx="1234700" cy="1341427"/>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29" name="Text Placeholder 7">
            <a:extLst>
              <a:ext uri="{FF2B5EF4-FFF2-40B4-BE49-F238E27FC236}">
                <a16:creationId xmlns:a16="http://schemas.microsoft.com/office/drawing/2014/main" id="{E1348B6E-D790-42C2-D7B4-BD30D3C8D089}"/>
              </a:ext>
            </a:extLst>
          </p:cNvPr>
          <p:cNvSpPr>
            <a:spLocks noGrp="1"/>
          </p:cNvSpPr>
          <p:nvPr>
            <p:ph type="body" sz="quarter" idx="27" hasCustomPrompt="1"/>
          </p:nvPr>
        </p:nvSpPr>
        <p:spPr>
          <a:xfrm>
            <a:off x="4193192" y="5962894"/>
            <a:ext cx="1628019" cy="307353"/>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30" name="Text Placeholder 7">
            <a:extLst>
              <a:ext uri="{FF2B5EF4-FFF2-40B4-BE49-F238E27FC236}">
                <a16:creationId xmlns:a16="http://schemas.microsoft.com/office/drawing/2014/main" id="{7664452C-C8D9-3614-3858-A6BD0A6F04CB}"/>
              </a:ext>
            </a:extLst>
          </p:cNvPr>
          <p:cNvSpPr>
            <a:spLocks noGrp="1"/>
          </p:cNvSpPr>
          <p:nvPr>
            <p:ph type="body" sz="quarter" idx="28" hasCustomPrompt="1"/>
          </p:nvPr>
        </p:nvSpPr>
        <p:spPr>
          <a:xfrm>
            <a:off x="4193192" y="5593984"/>
            <a:ext cx="1628019" cy="307353"/>
          </a:xfrm>
        </p:spPr>
        <p:txBody>
          <a:bodyPr anchor="ctr"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31" name="Picture Placeholder 6">
            <a:extLst>
              <a:ext uri="{FF2B5EF4-FFF2-40B4-BE49-F238E27FC236}">
                <a16:creationId xmlns:a16="http://schemas.microsoft.com/office/drawing/2014/main" id="{C9849D3C-E716-6BD6-15BF-B5A70539D89F}"/>
              </a:ext>
            </a:extLst>
          </p:cNvPr>
          <p:cNvSpPr>
            <a:spLocks noGrp="1"/>
          </p:cNvSpPr>
          <p:nvPr>
            <p:ph type="pic" sz="quarter" idx="29"/>
          </p:nvPr>
        </p:nvSpPr>
        <p:spPr>
          <a:xfrm>
            <a:off x="7079945" y="1660256"/>
            <a:ext cx="1234700" cy="1341427"/>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32" name="Text Placeholder 7">
            <a:extLst>
              <a:ext uri="{FF2B5EF4-FFF2-40B4-BE49-F238E27FC236}">
                <a16:creationId xmlns:a16="http://schemas.microsoft.com/office/drawing/2014/main" id="{46003773-4C2E-29E4-03DC-D533EEA5CA93}"/>
              </a:ext>
            </a:extLst>
          </p:cNvPr>
          <p:cNvSpPr>
            <a:spLocks noGrp="1"/>
          </p:cNvSpPr>
          <p:nvPr>
            <p:ph type="body" sz="quarter" idx="30" hasCustomPrompt="1"/>
          </p:nvPr>
        </p:nvSpPr>
        <p:spPr>
          <a:xfrm>
            <a:off x="6883286" y="3490557"/>
            <a:ext cx="1628019" cy="307353"/>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33" name="Text Placeholder 7">
            <a:extLst>
              <a:ext uri="{FF2B5EF4-FFF2-40B4-BE49-F238E27FC236}">
                <a16:creationId xmlns:a16="http://schemas.microsoft.com/office/drawing/2014/main" id="{3E51E319-A781-182A-659B-52125E215BD8}"/>
              </a:ext>
            </a:extLst>
          </p:cNvPr>
          <p:cNvSpPr>
            <a:spLocks noGrp="1"/>
          </p:cNvSpPr>
          <p:nvPr>
            <p:ph type="body" sz="quarter" idx="31" hasCustomPrompt="1"/>
          </p:nvPr>
        </p:nvSpPr>
        <p:spPr>
          <a:xfrm>
            <a:off x="6883286" y="3121647"/>
            <a:ext cx="1628019" cy="307353"/>
          </a:xfrm>
        </p:spPr>
        <p:txBody>
          <a:bodyPr anchor="ctr"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34" name="Picture Placeholder 6">
            <a:extLst>
              <a:ext uri="{FF2B5EF4-FFF2-40B4-BE49-F238E27FC236}">
                <a16:creationId xmlns:a16="http://schemas.microsoft.com/office/drawing/2014/main" id="{F8184EF0-C3A2-DE0D-A915-BE044D41F5B8}"/>
              </a:ext>
            </a:extLst>
          </p:cNvPr>
          <p:cNvSpPr>
            <a:spLocks noGrp="1"/>
          </p:cNvSpPr>
          <p:nvPr>
            <p:ph type="pic" sz="quarter" idx="32"/>
          </p:nvPr>
        </p:nvSpPr>
        <p:spPr>
          <a:xfrm>
            <a:off x="7079945" y="4132593"/>
            <a:ext cx="1234700" cy="1341427"/>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35" name="Text Placeholder 7">
            <a:extLst>
              <a:ext uri="{FF2B5EF4-FFF2-40B4-BE49-F238E27FC236}">
                <a16:creationId xmlns:a16="http://schemas.microsoft.com/office/drawing/2014/main" id="{C07899E2-72CA-CD1F-4FFA-DBEEC48BE227}"/>
              </a:ext>
            </a:extLst>
          </p:cNvPr>
          <p:cNvSpPr>
            <a:spLocks noGrp="1"/>
          </p:cNvSpPr>
          <p:nvPr>
            <p:ph type="body" sz="quarter" idx="33" hasCustomPrompt="1"/>
          </p:nvPr>
        </p:nvSpPr>
        <p:spPr>
          <a:xfrm>
            <a:off x="6883286" y="5962894"/>
            <a:ext cx="1628019" cy="307353"/>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36" name="Text Placeholder 7">
            <a:extLst>
              <a:ext uri="{FF2B5EF4-FFF2-40B4-BE49-F238E27FC236}">
                <a16:creationId xmlns:a16="http://schemas.microsoft.com/office/drawing/2014/main" id="{BBEC9C2B-371B-6790-C895-ADA8F4B936DD}"/>
              </a:ext>
            </a:extLst>
          </p:cNvPr>
          <p:cNvSpPr>
            <a:spLocks noGrp="1"/>
          </p:cNvSpPr>
          <p:nvPr>
            <p:ph type="body" sz="quarter" idx="34" hasCustomPrompt="1"/>
          </p:nvPr>
        </p:nvSpPr>
        <p:spPr>
          <a:xfrm>
            <a:off x="6883286" y="5593984"/>
            <a:ext cx="1628019" cy="307353"/>
          </a:xfrm>
        </p:spPr>
        <p:txBody>
          <a:bodyPr anchor="ctr"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37" name="Picture Placeholder 6">
            <a:extLst>
              <a:ext uri="{FF2B5EF4-FFF2-40B4-BE49-F238E27FC236}">
                <a16:creationId xmlns:a16="http://schemas.microsoft.com/office/drawing/2014/main" id="{A998F442-3AE2-1FF9-8A8E-628DEC1E7378}"/>
              </a:ext>
            </a:extLst>
          </p:cNvPr>
          <p:cNvSpPr>
            <a:spLocks noGrp="1"/>
          </p:cNvSpPr>
          <p:nvPr>
            <p:ph type="pic" sz="quarter" idx="35"/>
          </p:nvPr>
        </p:nvSpPr>
        <p:spPr>
          <a:xfrm>
            <a:off x="9770038" y="1660256"/>
            <a:ext cx="1234700" cy="1341427"/>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38" name="Text Placeholder 7">
            <a:extLst>
              <a:ext uri="{FF2B5EF4-FFF2-40B4-BE49-F238E27FC236}">
                <a16:creationId xmlns:a16="http://schemas.microsoft.com/office/drawing/2014/main" id="{C48F272F-C9E6-9E29-D2A1-553354FA1609}"/>
              </a:ext>
            </a:extLst>
          </p:cNvPr>
          <p:cNvSpPr>
            <a:spLocks noGrp="1"/>
          </p:cNvSpPr>
          <p:nvPr>
            <p:ph type="body" sz="quarter" idx="36" hasCustomPrompt="1"/>
          </p:nvPr>
        </p:nvSpPr>
        <p:spPr>
          <a:xfrm>
            <a:off x="9573379" y="3490557"/>
            <a:ext cx="1628019" cy="307353"/>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39" name="Text Placeholder 7">
            <a:extLst>
              <a:ext uri="{FF2B5EF4-FFF2-40B4-BE49-F238E27FC236}">
                <a16:creationId xmlns:a16="http://schemas.microsoft.com/office/drawing/2014/main" id="{DDAF5100-A4E1-962D-5E5F-A944A809DC13}"/>
              </a:ext>
            </a:extLst>
          </p:cNvPr>
          <p:cNvSpPr>
            <a:spLocks noGrp="1"/>
          </p:cNvSpPr>
          <p:nvPr>
            <p:ph type="body" sz="quarter" idx="37" hasCustomPrompt="1"/>
          </p:nvPr>
        </p:nvSpPr>
        <p:spPr>
          <a:xfrm>
            <a:off x="9573379" y="3121647"/>
            <a:ext cx="1628019" cy="307353"/>
          </a:xfrm>
        </p:spPr>
        <p:txBody>
          <a:bodyPr anchor="ctr"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
        <p:nvSpPr>
          <p:cNvPr id="40" name="Picture Placeholder 6">
            <a:extLst>
              <a:ext uri="{FF2B5EF4-FFF2-40B4-BE49-F238E27FC236}">
                <a16:creationId xmlns:a16="http://schemas.microsoft.com/office/drawing/2014/main" id="{9707D43F-2BB5-6B3A-FB18-07981291FFCB}"/>
              </a:ext>
            </a:extLst>
          </p:cNvPr>
          <p:cNvSpPr>
            <a:spLocks noGrp="1"/>
          </p:cNvSpPr>
          <p:nvPr>
            <p:ph type="pic" sz="quarter" idx="38"/>
          </p:nvPr>
        </p:nvSpPr>
        <p:spPr>
          <a:xfrm>
            <a:off x="9770038" y="4132593"/>
            <a:ext cx="1234700" cy="1341427"/>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41" name="Text Placeholder 7">
            <a:extLst>
              <a:ext uri="{FF2B5EF4-FFF2-40B4-BE49-F238E27FC236}">
                <a16:creationId xmlns:a16="http://schemas.microsoft.com/office/drawing/2014/main" id="{F5D4884D-F4C5-8DD3-7B7A-A5433A7EFD36}"/>
              </a:ext>
            </a:extLst>
          </p:cNvPr>
          <p:cNvSpPr>
            <a:spLocks noGrp="1"/>
          </p:cNvSpPr>
          <p:nvPr>
            <p:ph type="body" sz="quarter" idx="39" hasCustomPrompt="1"/>
          </p:nvPr>
        </p:nvSpPr>
        <p:spPr>
          <a:xfrm>
            <a:off x="9573379" y="5962894"/>
            <a:ext cx="1628019" cy="307353"/>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Designation</a:t>
            </a:r>
          </a:p>
        </p:txBody>
      </p:sp>
      <p:sp>
        <p:nvSpPr>
          <p:cNvPr id="42" name="Text Placeholder 7">
            <a:extLst>
              <a:ext uri="{FF2B5EF4-FFF2-40B4-BE49-F238E27FC236}">
                <a16:creationId xmlns:a16="http://schemas.microsoft.com/office/drawing/2014/main" id="{1672A2DE-796F-4523-537F-4D4BC58E259A}"/>
              </a:ext>
            </a:extLst>
          </p:cNvPr>
          <p:cNvSpPr>
            <a:spLocks noGrp="1"/>
          </p:cNvSpPr>
          <p:nvPr>
            <p:ph type="body" sz="quarter" idx="40" hasCustomPrompt="1"/>
          </p:nvPr>
        </p:nvSpPr>
        <p:spPr>
          <a:xfrm>
            <a:off x="9573379" y="5593984"/>
            <a:ext cx="1628019" cy="307353"/>
          </a:xfrm>
        </p:spPr>
        <p:txBody>
          <a:bodyPr anchor="ctr" anchorCtr="0">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Name</a:t>
            </a:r>
          </a:p>
        </p:txBody>
      </p:sp>
    </p:spTree>
    <p:extLst>
      <p:ext uri="{BB962C8B-B14F-4D97-AF65-F5344CB8AC3E}">
        <p14:creationId xmlns:p14="http://schemas.microsoft.com/office/powerpoint/2010/main" val="2924770864"/>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 S08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90602" y="584200"/>
            <a:ext cx="10210796" cy="8114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14" name="Content Placeholder 13">
            <a:extLst>
              <a:ext uri="{FF2B5EF4-FFF2-40B4-BE49-F238E27FC236}">
                <a16:creationId xmlns:a16="http://schemas.microsoft.com/office/drawing/2014/main" id="{ACB1BA59-6A23-1C22-484C-F44919FBFED1}"/>
              </a:ext>
            </a:extLst>
          </p:cNvPr>
          <p:cNvSpPr>
            <a:spLocks noGrp="1"/>
          </p:cNvSpPr>
          <p:nvPr>
            <p:ph sz="quarter" idx="10"/>
          </p:nvPr>
        </p:nvSpPr>
        <p:spPr>
          <a:xfrm>
            <a:off x="990600" y="1844040"/>
            <a:ext cx="10210800" cy="4429760"/>
          </a:xfrm>
        </p:spPr>
        <p:txBody>
          <a:bodyPr>
            <a:normAutofit/>
          </a:bodyPr>
          <a:lstStyle>
            <a:lvl1pPr marL="228600" indent="-228600">
              <a:buClr>
                <a:schemeClr val="tx1"/>
              </a:buClr>
              <a:buFont typeface="Wingdings" panose="05000000000000000000" pitchFamily="2" charset="2"/>
              <a:buChar char="§"/>
              <a:defRPr sz="1800">
                <a:solidFill>
                  <a:schemeClr val="tx1"/>
                </a:solidFill>
              </a:defRPr>
            </a:lvl1pPr>
            <a:lvl2pPr marL="685800" indent="-228600">
              <a:buClr>
                <a:schemeClr val="tx1"/>
              </a:buClr>
              <a:buFont typeface="Wingdings" panose="05000000000000000000" pitchFamily="2" charset="2"/>
              <a:buChar char="§"/>
              <a:defRPr sz="1600">
                <a:solidFill>
                  <a:schemeClr val="tx1"/>
                </a:solidFill>
              </a:defRPr>
            </a:lvl2pPr>
            <a:lvl3pPr marL="1143000" indent="-228600">
              <a:buClr>
                <a:schemeClr val="tx1"/>
              </a:buClr>
              <a:buFont typeface="Wingdings" panose="05000000000000000000" pitchFamily="2" charset="2"/>
              <a:buChar char="§"/>
              <a:defRPr sz="1400">
                <a:solidFill>
                  <a:schemeClr val="tx1"/>
                </a:solidFill>
              </a:defRPr>
            </a:lvl3pPr>
            <a:lvl4pPr marL="1600200" indent="-228600">
              <a:buClr>
                <a:schemeClr val="tx1"/>
              </a:buClr>
              <a:buFont typeface="Wingdings" panose="05000000000000000000" pitchFamily="2" charset="2"/>
              <a:buChar char="§"/>
              <a:defRPr sz="1200">
                <a:solidFill>
                  <a:schemeClr val="tx1"/>
                </a:solidFill>
              </a:defRPr>
            </a:lvl4pPr>
            <a:lvl5pPr marL="2057400" indent="-228600">
              <a:buClr>
                <a:schemeClr val="tx1"/>
              </a:buClr>
              <a:buFont typeface="Wingdings" panose="05000000000000000000" pitchFamily="2" charset="2"/>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994730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estion S09V1">
    <p:spTree>
      <p:nvGrpSpPr>
        <p:cNvPr id="1" name=""/>
        <p:cNvGrpSpPr/>
        <p:nvPr/>
      </p:nvGrpSpPr>
      <p:grpSpPr>
        <a:xfrm>
          <a:off x="0" y="0"/>
          <a:ext cx="0" cy="0"/>
          <a:chOff x="0" y="0"/>
          <a:chExt cx="0" cy="0"/>
        </a:xfrm>
      </p:grpSpPr>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6115275" y="1797739"/>
            <a:ext cx="5489350"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6115276" y="2770725"/>
            <a:ext cx="5489350"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3" name="Rectangle 2">
            <a:extLst>
              <a:ext uri="{FF2B5EF4-FFF2-40B4-BE49-F238E27FC236}">
                <a16:creationId xmlns:a16="http://schemas.microsoft.com/office/drawing/2014/main" id="{B5F2ABBD-91F5-C70A-C6E7-842745F6A198}"/>
              </a:ext>
            </a:extLst>
          </p:cNvPr>
          <p:cNvSpPr/>
          <p:nvPr userDrawn="1"/>
        </p:nvSpPr>
        <p:spPr>
          <a:xfrm>
            <a:off x="0" y="1714500"/>
            <a:ext cx="5394960" cy="3429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 name="Title 1">
            <a:extLst>
              <a:ext uri="{FF2B5EF4-FFF2-40B4-BE49-F238E27FC236}">
                <a16:creationId xmlns:a16="http://schemas.microsoft.com/office/drawing/2014/main" id="{AEF5EC16-4313-722B-60DA-C87C861CEC0F}"/>
              </a:ext>
            </a:extLst>
          </p:cNvPr>
          <p:cNvSpPr>
            <a:spLocks noGrp="1"/>
          </p:cNvSpPr>
          <p:nvPr>
            <p:ph type="title"/>
          </p:nvPr>
        </p:nvSpPr>
        <p:spPr>
          <a:xfrm>
            <a:off x="584200" y="2616203"/>
            <a:ext cx="4408327" cy="1625594"/>
          </a:xfrm>
        </p:spPr>
        <p:txBody>
          <a:bodyPr vert="horz" lIns="91440" tIns="45720" rIns="91440" bIns="45720" rtlCol="0" anchor="ctr">
            <a:noAutofit/>
          </a:bodyPr>
          <a:lstStyle>
            <a:lvl1pPr>
              <a:defRPr lang="en-US" sz="4400" dirty="0">
                <a:solidFill>
                  <a:schemeClr val="tx1"/>
                </a:solidFill>
              </a:defRPr>
            </a:lvl1pPr>
          </a:lstStyle>
          <a:p>
            <a:pPr lvl="0"/>
            <a:r>
              <a:rPr lang="en-US"/>
              <a:t>Click to edit Master title style</a:t>
            </a:r>
          </a:p>
        </p:txBody>
      </p:sp>
    </p:spTree>
    <p:extLst>
      <p:ext uri="{BB962C8B-B14F-4D97-AF65-F5344CB8AC3E}">
        <p14:creationId xmlns:p14="http://schemas.microsoft.com/office/powerpoint/2010/main" val="112853855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Text Box T20V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FB1061-563E-2AD7-21A5-0726FC80557C}"/>
              </a:ext>
            </a:extLst>
          </p:cNvPr>
          <p:cNvSpPr/>
          <p:nvPr userDrawn="1"/>
        </p:nvSpPr>
        <p:spPr>
          <a:xfrm>
            <a:off x="7416800" y="2122260"/>
            <a:ext cx="3088640" cy="4735739"/>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191248" cy="1325563"/>
          </a:xfrm>
        </p:spPr>
        <p:txBody>
          <a:bodyPr anchor="t">
            <a:noAutofit/>
          </a:bodyPr>
          <a:lstStyle>
            <a:lvl1pPr>
              <a:defRPr sz="4400">
                <a:solidFill>
                  <a:schemeClr val="tx1"/>
                </a:solidFill>
                <a:latin typeface="+mj-lt"/>
                <a:cs typeface="Poppins" pitchFamily="2" charset="77"/>
              </a:defRPr>
            </a:lvl1pPr>
          </a:lstStyle>
          <a:p>
            <a:r>
              <a:rPr lang="en-US"/>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14400" y="2816013"/>
            <a:ext cx="5181600"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14400" y="3789000"/>
            <a:ext cx="5181600" cy="2484336"/>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8112125" y="1"/>
            <a:ext cx="4079874" cy="6858000"/>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Text Box T20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399" y="796698"/>
            <a:ext cx="10690225" cy="1325563"/>
          </a:xfrm>
        </p:spPr>
        <p:txBody>
          <a:bodyPr anchor="t">
            <a:noAutofit/>
          </a:bodyPr>
          <a:lstStyle>
            <a:lvl1pPr>
              <a:defRPr sz="4400">
                <a:solidFill>
                  <a:schemeClr val="tx1"/>
                </a:solidFill>
                <a:latin typeface="+mj-lt"/>
                <a:cs typeface="Poppins" pitchFamily="2" charset="77"/>
              </a:defRPr>
            </a:lvl1pPr>
          </a:lstStyle>
          <a:p>
            <a:r>
              <a:rPr lang="en-US"/>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4" name="Text Placeholder 7">
            <a:extLst>
              <a:ext uri="{FF2B5EF4-FFF2-40B4-BE49-F238E27FC236}">
                <a16:creationId xmlns:a16="http://schemas.microsoft.com/office/drawing/2014/main" id="{914536A8-5B36-DB20-0A22-84C23E539C1F}"/>
              </a:ext>
            </a:extLst>
          </p:cNvPr>
          <p:cNvSpPr>
            <a:spLocks noGrp="1"/>
          </p:cNvSpPr>
          <p:nvPr>
            <p:ph type="body" sz="quarter" idx="14"/>
          </p:nvPr>
        </p:nvSpPr>
        <p:spPr>
          <a:xfrm>
            <a:off x="6096000" y="2685822"/>
            <a:ext cx="5508624"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 name="Text Placeholder 7">
            <a:extLst>
              <a:ext uri="{FF2B5EF4-FFF2-40B4-BE49-F238E27FC236}">
                <a16:creationId xmlns:a16="http://schemas.microsoft.com/office/drawing/2014/main" id="{30E2EFB9-4072-96B3-862C-B75B0058435A}"/>
              </a:ext>
            </a:extLst>
          </p:cNvPr>
          <p:cNvSpPr>
            <a:spLocks noGrp="1"/>
          </p:cNvSpPr>
          <p:nvPr>
            <p:ph type="body" sz="quarter" idx="17"/>
          </p:nvPr>
        </p:nvSpPr>
        <p:spPr>
          <a:xfrm>
            <a:off x="6096001" y="3658808"/>
            <a:ext cx="5508624" cy="2614992"/>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1" name="Rectangle 10">
            <a:extLst>
              <a:ext uri="{FF2B5EF4-FFF2-40B4-BE49-F238E27FC236}">
                <a16:creationId xmlns:a16="http://schemas.microsoft.com/office/drawing/2014/main" id="{C7DB6D73-057D-A94F-432B-54500F9D7902}"/>
              </a:ext>
            </a:extLst>
          </p:cNvPr>
          <p:cNvSpPr/>
          <p:nvPr userDrawn="1"/>
        </p:nvSpPr>
        <p:spPr>
          <a:xfrm>
            <a:off x="2982913" y="3429000"/>
            <a:ext cx="2468562" cy="3429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2" name="Picture Placeholder 6">
            <a:extLst>
              <a:ext uri="{FF2B5EF4-FFF2-40B4-BE49-F238E27FC236}">
                <a16:creationId xmlns:a16="http://schemas.microsoft.com/office/drawing/2014/main" id="{D7C6AF65-E495-8AEC-B002-3367F546368C}"/>
              </a:ext>
            </a:extLst>
          </p:cNvPr>
          <p:cNvSpPr>
            <a:spLocks noGrp="1"/>
          </p:cNvSpPr>
          <p:nvPr>
            <p:ph type="pic" sz="quarter" idx="19"/>
          </p:nvPr>
        </p:nvSpPr>
        <p:spPr>
          <a:xfrm>
            <a:off x="974722" y="2685822"/>
            <a:ext cx="4046857" cy="3587978"/>
          </a:xfrm>
        </p:spPr>
        <p:txBody>
          <a:bodyPr vert="horz" lIns="91440" tIns="45720" rIns="91440" bIns="45720" rtlCol="0">
            <a:normAutofit/>
          </a:bodyPr>
          <a:lstStyle>
            <a:lvl1pPr>
              <a:defRPr lang="en-US">
                <a:solidFill>
                  <a:schemeClr val="tx1"/>
                </a:solidFill>
              </a:defRPr>
            </a:lvl1pPr>
          </a:lstStyle>
          <a:p>
            <a:pPr marL="0" lvl="0" indent="0">
              <a:buNone/>
            </a:pPr>
            <a:endParaRPr lang="en-US"/>
          </a:p>
        </p:txBody>
      </p:sp>
    </p:spTree>
    <p:extLst>
      <p:ext uri="{BB962C8B-B14F-4D97-AF65-F5344CB8AC3E}">
        <p14:creationId xmlns:p14="http://schemas.microsoft.com/office/powerpoint/2010/main" val="112829854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Text Boxes T21V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5999" y="-9565"/>
            <a:ext cx="4068763"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362281" y="796698"/>
            <a:ext cx="6937543" cy="1325563"/>
          </a:xfrm>
        </p:spPr>
        <p:txBody>
          <a:bodyPr anchor="t">
            <a:noAutofit/>
          </a:bodyPr>
          <a:lstStyle>
            <a:lvl1pPr>
              <a:defRPr sz="4400">
                <a:solidFill>
                  <a:schemeClr val="tx1"/>
                </a:solidFill>
                <a:latin typeface="+mj-lt"/>
                <a:cs typeface="Poppins" pitchFamily="2" charset="77"/>
              </a:defRPr>
            </a:lvl1pPr>
          </a:lstStyle>
          <a:p>
            <a:r>
              <a:rPr lang="en-US"/>
              <a:t>Click to edit Master title style</a:t>
            </a:r>
          </a:p>
        </p:txBody>
      </p: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11112" y="0"/>
            <a:ext cx="4068763" cy="6848435"/>
          </a:xfrm>
        </p:spPr>
        <p:txBody>
          <a:bodyPr vert="horz" lIns="91440" tIns="45720" rIns="91440" bIns="45720" rtlCol="0">
            <a:normAutofit/>
          </a:bodyPr>
          <a:lstStyle>
            <a:lvl1pPr>
              <a:defRPr lang="en-US">
                <a:solidFill>
                  <a:schemeClr val="tx1"/>
                </a:solidFill>
              </a:defRPr>
            </a:lvl1pPr>
          </a:lstStyle>
          <a:p>
            <a:pPr marL="0" lvl="0" indent="0">
              <a:buNone/>
            </a:pPr>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3844" y="2816013"/>
            <a:ext cx="3015979" cy="612569"/>
          </a:xfrm>
        </p:spPr>
        <p:txBody>
          <a:bodyPr anchor="b" anchorCtr="0">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306240" y="3789000"/>
            <a:ext cx="3015979"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369239" y="3789000"/>
            <a:ext cx="3015979"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369239" y="2816013"/>
            <a:ext cx="3015979" cy="612569"/>
          </a:xfrm>
        </p:spPr>
        <p:txBody>
          <a:bodyPr anchor="b" anchorCtr="0">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grpSp>
        <p:nvGrpSpPr>
          <p:cNvPr id="6" name="Group 5">
            <a:extLst>
              <a:ext uri="{FF2B5EF4-FFF2-40B4-BE49-F238E27FC236}">
                <a16:creationId xmlns:a16="http://schemas.microsoft.com/office/drawing/2014/main" id="{74E1DFAB-28D8-B5CE-CCCD-D0320800EDE8}"/>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96F2AE28-EF8D-C600-D3CF-2C5F4251A238}"/>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B26DCEE2-5821-0543-5382-BBE1D8D60E45}"/>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Text Boxes T21V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3A1984-C960-576C-0D1C-E53080E1EB5F}"/>
              </a:ext>
            </a:extLst>
          </p:cNvPr>
          <p:cNvSpPr/>
          <p:nvPr userDrawn="1"/>
        </p:nvSpPr>
        <p:spPr>
          <a:xfrm>
            <a:off x="0" y="6273335"/>
            <a:ext cx="12191999" cy="575099"/>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896136" cy="13255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14399" y="2816012"/>
            <a:ext cx="3165475" cy="612987"/>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45061" y="2816012"/>
            <a:ext cx="3165475" cy="612987"/>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14399" y="3789000"/>
            <a:ext cx="3165475"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45061" y="3789000"/>
            <a:ext cx="3165475"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8112126" y="1"/>
            <a:ext cx="4079874" cy="6858000"/>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Text Boxes T21V3">
    <p:spTree>
      <p:nvGrpSpPr>
        <p:cNvPr id="1" name=""/>
        <p:cNvGrpSpPr/>
        <p:nvPr/>
      </p:nvGrpSpPr>
      <p:grpSpPr>
        <a:xfrm>
          <a:off x="0" y="0"/>
          <a:ext cx="0" cy="0"/>
          <a:chOff x="0" y="0"/>
          <a:chExt cx="0" cy="0"/>
        </a:xfrm>
      </p:grpSpPr>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816014"/>
            <a:ext cx="2917371"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816014"/>
            <a:ext cx="2917371"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789000"/>
            <a:ext cx="2917371"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789000"/>
            <a:ext cx="2917371"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3" name="Rectangle 2">
            <a:extLst>
              <a:ext uri="{FF2B5EF4-FFF2-40B4-BE49-F238E27FC236}">
                <a16:creationId xmlns:a16="http://schemas.microsoft.com/office/drawing/2014/main" id="{B5F2ABBD-91F5-C70A-C6E7-842745F6A198}"/>
              </a:ext>
            </a:extLst>
          </p:cNvPr>
          <p:cNvSpPr/>
          <p:nvPr userDrawn="1"/>
        </p:nvSpPr>
        <p:spPr>
          <a:xfrm>
            <a:off x="1611313" y="3429000"/>
            <a:ext cx="2468562" cy="3429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 name="Picture Placeholder 6">
            <a:extLst>
              <a:ext uri="{FF2B5EF4-FFF2-40B4-BE49-F238E27FC236}">
                <a16:creationId xmlns:a16="http://schemas.microsoft.com/office/drawing/2014/main" id="{8B093257-1959-B398-EC8B-53DE3FEC7E4E}"/>
              </a:ext>
            </a:extLst>
          </p:cNvPr>
          <p:cNvSpPr>
            <a:spLocks noGrp="1"/>
          </p:cNvSpPr>
          <p:nvPr>
            <p:ph type="pic" sz="quarter" idx="19"/>
          </p:nvPr>
        </p:nvSpPr>
        <p:spPr>
          <a:xfrm>
            <a:off x="974723" y="2685822"/>
            <a:ext cx="2408240" cy="3587978"/>
          </a:xfrm>
        </p:spPr>
        <p:txBody>
          <a:bodyPr vert="horz" lIns="91440" tIns="45720" rIns="91440" bIns="45720" rtlCol="0">
            <a:normAutofit/>
          </a:bodyPr>
          <a:lstStyle>
            <a:lvl1pPr>
              <a:defRPr lang="en-US">
                <a:solidFill>
                  <a:schemeClr val="tx1"/>
                </a:solidFill>
              </a:defRPr>
            </a:lvl1pPr>
          </a:lstStyle>
          <a:p>
            <a:pPr marL="0" lvl="0" indent="0">
              <a:buNone/>
            </a:pPr>
            <a:endParaRPr lang="en-US"/>
          </a:p>
        </p:txBody>
      </p:sp>
      <p:sp>
        <p:nvSpPr>
          <p:cNvPr id="10" name="Title 1">
            <a:extLst>
              <a:ext uri="{FF2B5EF4-FFF2-40B4-BE49-F238E27FC236}">
                <a16:creationId xmlns:a16="http://schemas.microsoft.com/office/drawing/2014/main" id="{AEF5EC16-4313-722B-60DA-C87C861CEC0F}"/>
              </a:ext>
            </a:extLst>
          </p:cNvPr>
          <p:cNvSpPr>
            <a:spLocks noGrp="1"/>
          </p:cNvSpPr>
          <p:nvPr>
            <p:ph type="title"/>
          </p:nvPr>
        </p:nvSpPr>
        <p:spPr>
          <a:xfrm>
            <a:off x="986633" y="584200"/>
            <a:ext cx="10218735" cy="13255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spTree>
    <p:extLst>
      <p:ext uri="{BB962C8B-B14F-4D97-AF65-F5344CB8AC3E}">
        <p14:creationId xmlns:p14="http://schemas.microsoft.com/office/powerpoint/2010/main" val="385092819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Text Boxes T21V4">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1" y="0"/>
            <a:ext cx="5086346"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986633" y="2805128"/>
            <a:ext cx="3085304"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112125" y="2816014"/>
            <a:ext cx="3085200"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86633" y="3789000"/>
            <a:ext cx="3085304"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112124" y="3789000"/>
            <a:ext cx="3085200"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610100" y="2171699"/>
            <a:ext cx="2971800" cy="4549775"/>
          </a:xfrm>
        </p:spPr>
        <p:txBody>
          <a:bodyPr vert="horz" lIns="91440" tIns="45720" rIns="91440" bIns="45720" rtlCol="0">
            <a:normAutofit/>
          </a:bodyPr>
          <a:lstStyle>
            <a:lvl1pPr>
              <a:defRPr lang="en-US">
                <a:solidFill>
                  <a:schemeClr val="tx1"/>
                </a:solidFill>
              </a:defRPr>
            </a:lvl1pPr>
          </a:lstStyle>
          <a:p>
            <a:pPr marL="0" lvl="0" indent="0">
              <a:buNone/>
            </a:pPr>
            <a:endParaRPr lang="en-US"/>
          </a:p>
        </p:txBody>
      </p:sp>
      <p:grpSp>
        <p:nvGrpSpPr>
          <p:cNvPr id="4" name="Group 3">
            <a:extLst>
              <a:ext uri="{FF2B5EF4-FFF2-40B4-BE49-F238E27FC236}">
                <a16:creationId xmlns:a16="http://schemas.microsoft.com/office/drawing/2014/main" id="{8286C0CA-45F4-43BF-39CE-AF6C884AE557}"/>
              </a:ext>
            </a:extLst>
          </p:cNvPr>
          <p:cNvGrpSpPr/>
          <p:nvPr userDrawn="1"/>
        </p:nvGrpSpPr>
        <p:grpSpPr>
          <a:xfrm>
            <a:off x="11299825" y="584994"/>
            <a:ext cx="304800" cy="87880"/>
            <a:chOff x="587375" y="584994"/>
            <a:chExt cx="304800" cy="87880"/>
          </a:xfrm>
        </p:grpSpPr>
        <p:cxnSp>
          <p:nvCxnSpPr>
            <p:cNvPr id="5" name="Straight Connector 4">
              <a:extLst>
                <a:ext uri="{FF2B5EF4-FFF2-40B4-BE49-F238E27FC236}">
                  <a16:creationId xmlns:a16="http://schemas.microsoft.com/office/drawing/2014/main" id="{47D54ACE-8F34-7F75-48C9-4ED641D4CE8E}"/>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1415FD36-78E8-35E1-2300-4B2C7D6EA42F}"/>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21" name="Title 1">
            <a:extLst>
              <a:ext uri="{FF2B5EF4-FFF2-40B4-BE49-F238E27FC236}">
                <a16:creationId xmlns:a16="http://schemas.microsoft.com/office/drawing/2014/main" id="{73673B6A-7FE7-CBEA-37F7-E32AFBF642B6}"/>
              </a:ext>
            </a:extLst>
          </p:cNvPr>
          <p:cNvSpPr>
            <a:spLocks noGrp="1"/>
          </p:cNvSpPr>
          <p:nvPr>
            <p:ph type="title"/>
          </p:nvPr>
        </p:nvSpPr>
        <p:spPr>
          <a:xfrm>
            <a:off x="986633" y="584200"/>
            <a:ext cx="10218735" cy="13255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Text Boxes T22V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90602" y="584200"/>
            <a:ext cx="10210796" cy="13255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90604" y="2816014"/>
            <a:ext cx="2996982"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597509" y="2816014"/>
            <a:ext cx="2996982"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04418" y="2816014"/>
            <a:ext cx="2996982"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87190" y="3789000"/>
            <a:ext cx="2996982"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595804" y="3789000"/>
            <a:ext cx="2996982"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04417" y="3789000"/>
            <a:ext cx="2996982"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01V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587373" y="0"/>
            <a:ext cx="11017251" cy="3631349"/>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4" y="830582"/>
            <a:ext cx="11017250" cy="2800772"/>
          </a:xfrm>
        </p:spPr>
        <p:txBody>
          <a:bodyPr anchor="b">
            <a:noAutofit/>
          </a:bodyPr>
          <a:lstStyle>
            <a:lvl1pPr algn="ctr">
              <a:defRPr sz="5400">
                <a:solidFill>
                  <a:schemeClr val="tx1"/>
                </a:solidFill>
                <a:latin typeface="+mj-lt"/>
                <a:cs typeface="Poppins" pitchFamily="2" charset="77"/>
              </a:defRPr>
            </a:lvl1pPr>
          </a:lstStyle>
          <a:p>
            <a:r>
              <a:rPr lang="en-US"/>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9966325"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87373" y="3874592"/>
            <a:ext cx="11017252" cy="365126"/>
          </a:xfrm>
        </p:spPr>
        <p:txBody>
          <a:bodyPr>
            <a:noAutofit/>
          </a:bodyPr>
          <a:lstStyle>
            <a:lvl1pPr marL="0" indent="0" algn="ctr">
              <a:lnSpc>
                <a:spcPct val="100000"/>
              </a:lnSpc>
              <a:spcBef>
                <a:spcPts val="0"/>
              </a:spcBef>
              <a:buNone/>
              <a:defRPr sz="18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87373" y="4277588"/>
            <a:ext cx="11017252" cy="365126"/>
          </a:xfrm>
        </p:spPr>
        <p:txBody>
          <a:bodyPr anchor="ctr">
            <a:noAutofit/>
          </a:bodyPr>
          <a:lstStyle>
            <a:lvl1pPr marL="0" indent="0" algn="ctr">
              <a:lnSpc>
                <a:spcPct val="100000"/>
              </a:lnSpc>
              <a:spcBef>
                <a:spcPts val="0"/>
              </a:spcBef>
              <a:buNone/>
              <a:defRPr sz="16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p>
        </p:txBody>
      </p:sp>
    </p:spTree>
    <p:extLst>
      <p:ext uri="{BB962C8B-B14F-4D97-AF65-F5344CB8AC3E}">
        <p14:creationId xmlns:p14="http://schemas.microsoft.com/office/powerpoint/2010/main" val="174123623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Text Boxes T22V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6096000" y="1"/>
            <a:ext cx="6096000"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86633" y="584200"/>
            <a:ext cx="10218735" cy="13255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82663" y="2816014"/>
            <a:ext cx="3004921"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587862" y="2816014"/>
            <a:ext cx="3004921"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196477" y="2816014"/>
            <a:ext cx="3004921"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79249" y="3789000"/>
            <a:ext cx="3004921"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587863" y="3789000"/>
            <a:ext cx="3004921"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196476" y="3789000"/>
            <a:ext cx="3004921" cy="2484800"/>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0278240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Text Boxes T22V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82613" y="4618037"/>
            <a:ext cx="10226720" cy="1325563"/>
          </a:xfrm>
        </p:spPr>
        <p:txBody>
          <a:bodyPr vert="horz" lIns="91440" tIns="45720" rIns="91440" bIns="45720" rtlCol="0" anchor="b">
            <a:noAutofit/>
          </a:bodyPr>
          <a:lstStyle>
            <a:lvl1pPr algn="r">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82612" y="1044592"/>
            <a:ext cx="2925310"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2" y="1044592"/>
            <a:ext cx="2925310"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1044592"/>
            <a:ext cx="2925310"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82616" y="2017578"/>
            <a:ext cx="2925306" cy="2138043"/>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17578"/>
            <a:ext cx="2925306" cy="2138043"/>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17578"/>
            <a:ext cx="2925306" cy="2138043"/>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grpSp>
        <p:nvGrpSpPr>
          <p:cNvPr id="4" name="Group 3">
            <a:extLst>
              <a:ext uri="{FF2B5EF4-FFF2-40B4-BE49-F238E27FC236}">
                <a16:creationId xmlns:a16="http://schemas.microsoft.com/office/drawing/2014/main" id="{CB524F7C-11B8-F60C-E83B-9AACF2D352BC}"/>
              </a:ext>
            </a:extLst>
          </p:cNvPr>
          <p:cNvGrpSpPr/>
          <p:nvPr userDrawn="1"/>
        </p:nvGrpSpPr>
        <p:grpSpPr>
          <a:xfrm>
            <a:off x="11299825" y="584994"/>
            <a:ext cx="304800" cy="87880"/>
            <a:chOff x="587375" y="584994"/>
            <a:chExt cx="304800" cy="87880"/>
          </a:xfrm>
        </p:grpSpPr>
        <p:cxnSp>
          <p:nvCxnSpPr>
            <p:cNvPr id="5" name="Straight Connector 4">
              <a:extLst>
                <a:ext uri="{FF2B5EF4-FFF2-40B4-BE49-F238E27FC236}">
                  <a16:creationId xmlns:a16="http://schemas.microsoft.com/office/drawing/2014/main" id="{47D2EC51-1EAA-481F-44F5-ECB577FE4A67}"/>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9F9A4461-7022-1216-67C2-4282A5ED0F70}"/>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Text Boxes T23V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0" y="4169646"/>
            <a:ext cx="12192000" cy="2688354"/>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86633" y="584200"/>
            <a:ext cx="10218735" cy="1325563"/>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82663" y="2075369"/>
            <a:ext cx="438181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79249" y="3048355"/>
            <a:ext cx="4381817" cy="766052"/>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3" name="Text Placeholder 7">
            <a:extLst>
              <a:ext uri="{FF2B5EF4-FFF2-40B4-BE49-F238E27FC236}">
                <a16:creationId xmlns:a16="http://schemas.microsoft.com/office/drawing/2014/main" id="{105696B9-1651-4668-177F-DEFBAD23C9AB}"/>
              </a:ext>
            </a:extLst>
          </p:cNvPr>
          <p:cNvSpPr>
            <a:spLocks noGrp="1"/>
          </p:cNvSpPr>
          <p:nvPr>
            <p:ph type="body" sz="quarter" idx="17"/>
          </p:nvPr>
        </p:nvSpPr>
        <p:spPr>
          <a:xfrm>
            <a:off x="6823551" y="2075369"/>
            <a:ext cx="438181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 name="Text Placeholder 7">
            <a:extLst>
              <a:ext uri="{FF2B5EF4-FFF2-40B4-BE49-F238E27FC236}">
                <a16:creationId xmlns:a16="http://schemas.microsoft.com/office/drawing/2014/main" id="{CC4B88AC-B200-B249-24B1-8ED542BCED57}"/>
              </a:ext>
            </a:extLst>
          </p:cNvPr>
          <p:cNvSpPr>
            <a:spLocks noGrp="1"/>
          </p:cNvSpPr>
          <p:nvPr>
            <p:ph type="body" sz="quarter" idx="18"/>
          </p:nvPr>
        </p:nvSpPr>
        <p:spPr>
          <a:xfrm>
            <a:off x="6820137" y="3048355"/>
            <a:ext cx="4381817" cy="766052"/>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 name="Text Placeholder 7">
            <a:extLst>
              <a:ext uri="{FF2B5EF4-FFF2-40B4-BE49-F238E27FC236}">
                <a16:creationId xmlns:a16="http://schemas.microsoft.com/office/drawing/2014/main" id="{D8C17CFE-3579-40B3-2632-589562FA1168}"/>
              </a:ext>
            </a:extLst>
          </p:cNvPr>
          <p:cNvSpPr>
            <a:spLocks noGrp="1"/>
          </p:cNvSpPr>
          <p:nvPr>
            <p:ph type="body" sz="quarter" idx="19"/>
          </p:nvPr>
        </p:nvSpPr>
        <p:spPr>
          <a:xfrm>
            <a:off x="982663" y="4534762"/>
            <a:ext cx="438181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Text Placeholder 7">
            <a:extLst>
              <a:ext uri="{FF2B5EF4-FFF2-40B4-BE49-F238E27FC236}">
                <a16:creationId xmlns:a16="http://schemas.microsoft.com/office/drawing/2014/main" id="{0F4DD490-986F-987A-AEBB-FB105AA3DA1D}"/>
              </a:ext>
            </a:extLst>
          </p:cNvPr>
          <p:cNvSpPr>
            <a:spLocks noGrp="1"/>
          </p:cNvSpPr>
          <p:nvPr>
            <p:ph type="body" sz="quarter" idx="20"/>
          </p:nvPr>
        </p:nvSpPr>
        <p:spPr>
          <a:xfrm>
            <a:off x="979249" y="5507748"/>
            <a:ext cx="4381817" cy="766052"/>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DA8563D8-A319-24AB-F350-8A68121AE776}"/>
              </a:ext>
            </a:extLst>
          </p:cNvPr>
          <p:cNvSpPr>
            <a:spLocks noGrp="1"/>
          </p:cNvSpPr>
          <p:nvPr>
            <p:ph type="body" sz="quarter" idx="21"/>
          </p:nvPr>
        </p:nvSpPr>
        <p:spPr>
          <a:xfrm>
            <a:off x="6823551" y="4534762"/>
            <a:ext cx="438181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4" name="Text Placeholder 7">
            <a:extLst>
              <a:ext uri="{FF2B5EF4-FFF2-40B4-BE49-F238E27FC236}">
                <a16:creationId xmlns:a16="http://schemas.microsoft.com/office/drawing/2014/main" id="{0ABE82BA-0AB6-8EC4-C921-C69F620CB675}"/>
              </a:ext>
            </a:extLst>
          </p:cNvPr>
          <p:cNvSpPr>
            <a:spLocks noGrp="1"/>
          </p:cNvSpPr>
          <p:nvPr>
            <p:ph type="body" sz="quarter" idx="22"/>
          </p:nvPr>
        </p:nvSpPr>
        <p:spPr>
          <a:xfrm>
            <a:off x="6820137" y="5507748"/>
            <a:ext cx="4381817" cy="766052"/>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186510246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Text Boxes T23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584201"/>
            <a:ext cx="10617993" cy="753902"/>
          </a:xfrm>
        </p:spPr>
        <p:txBody>
          <a:bodyPr vert="horz" lIns="91440" tIns="45720" rIns="91440" bIns="45720" rtlCol="0" anchor="t">
            <a:noAutofit/>
          </a:bodyPr>
          <a:lstStyle>
            <a:lvl1pPr>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590789" y="1549589"/>
            <a:ext cx="348908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587375" y="2522575"/>
            <a:ext cx="3489087" cy="1133414"/>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3" name="Text Placeholder 7">
            <a:extLst>
              <a:ext uri="{FF2B5EF4-FFF2-40B4-BE49-F238E27FC236}">
                <a16:creationId xmlns:a16="http://schemas.microsoft.com/office/drawing/2014/main" id="{105696B9-1651-4668-177F-DEFBAD23C9AB}"/>
              </a:ext>
            </a:extLst>
          </p:cNvPr>
          <p:cNvSpPr>
            <a:spLocks noGrp="1"/>
          </p:cNvSpPr>
          <p:nvPr>
            <p:ph type="body" sz="quarter" idx="17"/>
          </p:nvPr>
        </p:nvSpPr>
        <p:spPr>
          <a:xfrm>
            <a:off x="8115538" y="1549589"/>
            <a:ext cx="348908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 name="Text Placeholder 7">
            <a:extLst>
              <a:ext uri="{FF2B5EF4-FFF2-40B4-BE49-F238E27FC236}">
                <a16:creationId xmlns:a16="http://schemas.microsoft.com/office/drawing/2014/main" id="{CC4B88AC-B200-B249-24B1-8ED542BCED57}"/>
              </a:ext>
            </a:extLst>
          </p:cNvPr>
          <p:cNvSpPr>
            <a:spLocks noGrp="1"/>
          </p:cNvSpPr>
          <p:nvPr>
            <p:ph type="body" sz="quarter" idx="18"/>
          </p:nvPr>
        </p:nvSpPr>
        <p:spPr>
          <a:xfrm>
            <a:off x="8112124" y="2522575"/>
            <a:ext cx="3489087" cy="1133414"/>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 name="Text Placeholder 7">
            <a:extLst>
              <a:ext uri="{FF2B5EF4-FFF2-40B4-BE49-F238E27FC236}">
                <a16:creationId xmlns:a16="http://schemas.microsoft.com/office/drawing/2014/main" id="{D8C17CFE-3579-40B3-2632-589562FA1168}"/>
              </a:ext>
            </a:extLst>
          </p:cNvPr>
          <p:cNvSpPr>
            <a:spLocks noGrp="1"/>
          </p:cNvSpPr>
          <p:nvPr>
            <p:ph type="body" sz="quarter" idx="19"/>
          </p:nvPr>
        </p:nvSpPr>
        <p:spPr>
          <a:xfrm>
            <a:off x="590789" y="4166606"/>
            <a:ext cx="348908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Text Placeholder 7">
            <a:extLst>
              <a:ext uri="{FF2B5EF4-FFF2-40B4-BE49-F238E27FC236}">
                <a16:creationId xmlns:a16="http://schemas.microsoft.com/office/drawing/2014/main" id="{0F4DD490-986F-987A-AEBB-FB105AA3DA1D}"/>
              </a:ext>
            </a:extLst>
          </p:cNvPr>
          <p:cNvSpPr>
            <a:spLocks noGrp="1"/>
          </p:cNvSpPr>
          <p:nvPr>
            <p:ph type="body" sz="quarter" idx="20"/>
          </p:nvPr>
        </p:nvSpPr>
        <p:spPr>
          <a:xfrm>
            <a:off x="587375" y="5139592"/>
            <a:ext cx="3489087" cy="1133414"/>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DA8563D8-A319-24AB-F350-8A68121AE776}"/>
              </a:ext>
            </a:extLst>
          </p:cNvPr>
          <p:cNvSpPr>
            <a:spLocks noGrp="1"/>
          </p:cNvSpPr>
          <p:nvPr>
            <p:ph type="body" sz="quarter" idx="21"/>
          </p:nvPr>
        </p:nvSpPr>
        <p:spPr>
          <a:xfrm>
            <a:off x="8115538" y="4166606"/>
            <a:ext cx="348908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4" name="Text Placeholder 7">
            <a:extLst>
              <a:ext uri="{FF2B5EF4-FFF2-40B4-BE49-F238E27FC236}">
                <a16:creationId xmlns:a16="http://schemas.microsoft.com/office/drawing/2014/main" id="{0ABE82BA-0AB6-8EC4-C921-C69F620CB675}"/>
              </a:ext>
            </a:extLst>
          </p:cNvPr>
          <p:cNvSpPr>
            <a:spLocks noGrp="1"/>
          </p:cNvSpPr>
          <p:nvPr>
            <p:ph type="body" sz="quarter" idx="22"/>
          </p:nvPr>
        </p:nvSpPr>
        <p:spPr>
          <a:xfrm>
            <a:off x="8112124" y="5139592"/>
            <a:ext cx="3489087" cy="1133414"/>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Rectangle 11">
            <a:extLst>
              <a:ext uri="{FF2B5EF4-FFF2-40B4-BE49-F238E27FC236}">
                <a16:creationId xmlns:a16="http://schemas.microsoft.com/office/drawing/2014/main" id="{2301EF50-76FB-105C-6115-10A8FEDEE6FD}"/>
              </a:ext>
            </a:extLst>
          </p:cNvPr>
          <p:cNvSpPr/>
          <p:nvPr userDrawn="1"/>
        </p:nvSpPr>
        <p:spPr>
          <a:xfrm>
            <a:off x="4541520" y="3931920"/>
            <a:ext cx="3108960" cy="292608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 name="Picture Placeholder 6">
            <a:extLst>
              <a:ext uri="{FF2B5EF4-FFF2-40B4-BE49-F238E27FC236}">
                <a16:creationId xmlns:a16="http://schemas.microsoft.com/office/drawing/2014/main" id="{FFB1A31F-AFD0-D152-CF00-278D6FF79435}"/>
              </a:ext>
            </a:extLst>
          </p:cNvPr>
          <p:cNvSpPr>
            <a:spLocks noGrp="1"/>
          </p:cNvSpPr>
          <p:nvPr>
            <p:ph type="pic" sz="quarter" idx="23"/>
          </p:nvPr>
        </p:nvSpPr>
        <p:spPr>
          <a:xfrm>
            <a:off x="4693921" y="1549589"/>
            <a:ext cx="2804160" cy="4724211"/>
          </a:xfrm>
        </p:spPr>
        <p:txBody>
          <a:bodyPr vert="horz" lIns="91440" tIns="45720" rIns="91440" bIns="45720" rtlCol="0">
            <a:normAutofit/>
          </a:bodyPr>
          <a:lstStyle>
            <a:lvl1pPr>
              <a:defRPr lang="en-US">
                <a:solidFill>
                  <a:schemeClr val="tx1"/>
                </a:solidFill>
              </a:defRPr>
            </a:lvl1pPr>
          </a:lstStyle>
          <a:p>
            <a:pPr marL="0" lvl="0" indent="0">
              <a:buNone/>
            </a:pPr>
            <a:endParaRPr lang="en-US"/>
          </a:p>
        </p:txBody>
      </p:sp>
    </p:spTree>
    <p:extLst>
      <p:ext uri="{BB962C8B-B14F-4D97-AF65-F5344CB8AC3E}">
        <p14:creationId xmlns:p14="http://schemas.microsoft.com/office/powerpoint/2010/main" val="646406995"/>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77A9C2-D01E-51F0-0FE4-1349E66F37B3}"/>
              </a:ext>
            </a:extLst>
          </p:cNvPr>
          <p:cNvSpPr/>
          <p:nvPr userDrawn="1"/>
        </p:nvSpPr>
        <p:spPr>
          <a:xfrm>
            <a:off x="0" y="5626100"/>
            <a:ext cx="12192000" cy="12319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7" name="Table Placeholder 6">
            <a:extLst>
              <a:ext uri="{FF2B5EF4-FFF2-40B4-BE49-F238E27FC236}">
                <a16:creationId xmlns:a16="http://schemas.microsoft.com/office/drawing/2014/main" id="{46DDED33-F951-92DC-9C06-63695619BBDF}"/>
              </a:ext>
            </a:extLst>
          </p:cNvPr>
          <p:cNvSpPr>
            <a:spLocks noGrp="1"/>
          </p:cNvSpPr>
          <p:nvPr>
            <p:ph type="tbl" sz="quarter" idx="10"/>
          </p:nvPr>
        </p:nvSpPr>
        <p:spPr>
          <a:xfrm>
            <a:off x="982662" y="3429000"/>
            <a:ext cx="10226676" cy="2844800"/>
          </a:xfrm>
        </p:spPr>
        <p:txBody>
          <a:bodyPr>
            <a:normAutofit/>
          </a:bodyPr>
          <a:lstStyle>
            <a:lvl1pPr marL="0" indent="0" algn="ctr">
              <a:buNone/>
              <a:defRPr sz="1800">
                <a:solidFill>
                  <a:schemeClr val="tx1"/>
                </a:solidFill>
              </a:defRPr>
            </a:lvl1pPr>
          </a:lstStyle>
          <a:p>
            <a:endParaRPr lang="en-GB"/>
          </a:p>
        </p:txBody>
      </p:sp>
      <p:sp>
        <p:nvSpPr>
          <p:cNvPr id="8" name="Text Placeholder 7">
            <a:extLst>
              <a:ext uri="{FF2B5EF4-FFF2-40B4-BE49-F238E27FC236}">
                <a16:creationId xmlns:a16="http://schemas.microsoft.com/office/drawing/2014/main" id="{4E48233E-B05B-E911-700E-801B92967836}"/>
              </a:ext>
            </a:extLst>
          </p:cNvPr>
          <p:cNvSpPr>
            <a:spLocks noGrp="1"/>
          </p:cNvSpPr>
          <p:nvPr>
            <p:ph type="body" sz="quarter" idx="16"/>
          </p:nvPr>
        </p:nvSpPr>
        <p:spPr>
          <a:xfrm>
            <a:off x="987189" y="2269763"/>
            <a:ext cx="10222147" cy="816337"/>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 text</a:t>
            </a:r>
          </a:p>
        </p:txBody>
      </p:sp>
    </p:spTree>
    <p:extLst>
      <p:ext uri="{BB962C8B-B14F-4D97-AF65-F5344CB8AC3E}">
        <p14:creationId xmlns:p14="http://schemas.microsoft.com/office/powerpoint/2010/main" val="5871282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1" name="Oval 20">
            <a:extLst>
              <a:ext uri="{FF2B5EF4-FFF2-40B4-BE49-F238E27FC236}">
                <a16:creationId xmlns:a16="http://schemas.microsoft.com/office/drawing/2014/main" id="{D37CDB10-DA5D-1EE9-AE4F-F25CCBAE25B0}"/>
              </a:ext>
            </a:extLst>
          </p:cNvPr>
          <p:cNvSpPr/>
          <p:nvPr userDrawn="1"/>
        </p:nvSpPr>
        <p:spPr>
          <a:xfrm>
            <a:off x="5461404"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22" name="Text Placeholder 14">
            <a:extLst>
              <a:ext uri="{FF2B5EF4-FFF2-40B4-BE49-F238E27FC236}">
                <a16:creationId xmlns:a16="http://schemas.microsoft.com/office/drawing/2014/main" id="{A6A04D99-E55F-8218-8755-379F80E7EBEA}"/>
              </a:ext>
            </a:extLst>
          </p:cNvPr>
          <p:cNvSpPr>
            <a:spLocks noGrp="1"/>
          </p:cNvSpPr>
          <p:nvPr>
            <p:ph type="body" sz="quarter" idx="34" hasCustomPrompt="1"/>
          </p:nvPr>
        </p:nvSpPr>
        <p:spPr>
          <a:xfrm>
            <a:off x="5461404"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23" name="Text Placeholder 6">
            <a:extLst>
              <a:ext uri="{FF2B5EF4-FFF2-40B4-BE49-F238E27FC236}">
                <a16:creationId xmlns:a16="http://schemas.microsoft.com/office/drawing/2014/main" id="{4D337958-8F07-5AAF-7888-FB7F0004A573}"/>
              </a:ext>
            </a:extLst>
          </p:cNvPr>
          <p:cNvSpPr>
            <a:spLocks noGrp="1"/>
          </p:cNvSpPr>
          <p:nvPr>
            <p:ph type="body" sz="quarter" idx="35" hasCustomPrompt="1"/>
          </p:nvPr>
        </p:nvSpPr>
        <p:spPr>
          <a:xfrm>
            <a:off x="5590680"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24" name="Text Placeholder 7">
            <a:extLst>
              <a:ext uri="{FF2B5EF4-FFF2-40B4-BE49-F238E27FC236}">
                <a16:creationId xmlns:a16="http://schemas.microsoft.com/office/drawing/2014/main" id="{58885573-5AF5-ED93-C553-335A208ADD64}"/>
              </a:ext>
            </a:extLst>
          </p:cNvPr>
          <p:cNvSpPr>
            <a:spLocks noGrp="1"/>
          </p:cNvSpPr>
          <p:nvPr>
            <p:ph type="body" sz="quarter" idx="36"/>
          </p:nvPr>
        </p:nvSpPr>
        <p:spPr>
          <a:xfrm>
            <a:off x="4637314" y="4008416"/>
            <a:ext cx="2917371"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5" name="Text Placeholder 7">
            <a:extLst>
              <a:ext uri="{FF2B5EF4-FFF2-40B4-BE49-F238E27FC236}">
                <a16:creationId xmlns:a16="http://schemas.microsoft.com/office/drawing/2014/main" id="{15FDD13A-74C6-9F9A-E258-A8695432A190}"/>
              </a:ext>
            </a:extLst>
          </p:cNvPr>
          <p:cNvSpPr>
            <a:spLocks noGrp="1"/>
          </p:cNvSpPr>
          <p:nvPr>
            <p:ph type="body" sz="quarter" idx="37"/>
          </p:nvPr>
        </p:nvSpPr>
        <p:spPr>
          <a:xfrm>
            <a:off x="4637314" y="4981404"/>
            <a:ext cx="2917371"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6" name="Oval 25">
            <a:extLst>
              <a:ext uri="{FF2B5EF4-FFF2-40B4-BE49-F238E27FC236}">
                <a16:creationId xmlns:a16="http://schemas.microsoft.com/office/drawing/2014/main" id="{20A72F78-3AC4-D09F-16CD-749151E30F1E}"/>
              </a:ext>
            </a:extLst>
          </p:cNvPr>
          <p:cNvSpPr/>
          <p:nvPr userDrawn="1"/>
        </p:nvSpPr>
        <p:spPr>
          <a:xfrm>
            <a:off x="9116055"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27" name="Text Placeholder 14">
            <a:extLst>
              <a:ext uri="{FF2B5EF4-FFF2-40B4-BE49-F238E27FC236}">
                <a16:creationId xmlns:a16="http://schemas.microsoft.com/office/drawing/2014/main" id="{E52CD714-4175-F01B-723E-34709C3D1FE6}"/>
              </a:ext>
            </a:extLst>
          </p:cNvPr>
          <p:cNvSpPr>
            <a:spLocks noGrp="1"/>
          </p:cNvSpPr>
          <p:nvPr>
            <p:ph type="body" sz="quarter" idx="38" hasCustomPrompt="1"/>
          </p:nvPr>
        </p:nvSpPr>
        <p:spPr>
          <a:xfrm>
            <a:off x="9116055"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28" name="Text Placeholder 6">
            <a:extLst>
              <a:ext uri="{FF2B5EF4-FFF2-40B4-BE49-F238E27FC236}">
                <a16:creationId xmlns:a16="http://schemas.microsoft.com/office/drawing/2014/main" id="{56FAE53C-996B-DD95-85E9-2E3038FB9018}"/>
              </a:ext>
            </a:extLst>
          </p:cNvPr>
          <p:cNvSpPr>
            <a:spLocks noGrp="1"/>
          </p:cNvSpPr>
          <p:nvPr>
            <p:ph type="body" sz="quarter" idx="39" hasCustomPrompt="1"/>
          </p:nvPr>
        </p:nvSpPr>
        <p:spPr>
          <a:xfrm>
            <a:off x="9245331"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29" name="Text Placeholder 7">
            <a:extLst>
              <a:ext uri="{FF2B5EF4-FFF2-40B4-BE49-F238E27FC236}">
                <a16:creationId xmlns:a16="http://schemas.microsoft.com/office/drawing/2014/main" id="{CC303A69-602F-A36A-9A9E-EE4D0AB6235F}"/>
              </a:ext>
            </a:extLst>
          </p:cNvPr>
          <p:cNvSpPr>
            <a:spLocks noGrp="1"/>
          </p:cNvSpPr>
          <p:nvPr>
            <p:ph type="body" sz="quarter" idx="40"/>
          </p:nvPr>
        </p:nvSpPr>
        <p:spPr>
          <a:xfrm>
            <a:off x="8291965" y="4008416"/>
            <a:ext cx="2917371"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30" name="Text Placeholder 7">
            <a:extLst>
              <a:ext uri="{FF2B5EF4-FFF2-40B4-BE49-F238E27FC236}">
                <a16:creationId xmlns:a16="http://schemas.microsoft.com/office/drawing/2014/main" id="{FE61947B-1C96-D600-646B-A0B608618F02}"/>
              </a:ext>
            </a:extLst>
          </p:cNvPr>
          <p:cNvSpPr>
            <a:spLocks noGrp="1"/>
          </p:cNvSpPr>
          <p:nvPr>
            <p:ph type="body" sz="quarter" idx="41"/>
          </p:nvPr>
        </p:nvSpPr>
        <p:spPr>
          <a:xfrm>
            <a:off x="8291965" y="4981404"/>
            <a:ext cx="2917371"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7" name="Rectangle 6">
            <a:extLst>
              <a:ext uri="{FF2B5EF4-FFF2-40B4-BE49-F238E27FC236}">
                <a16:creationId xmlns:a16="http://schemas.microsoft.com/office/drawing/2014/main" id="{10B0C740-9C9D-361C-4012-372CB4681983}"/>
              </a:ext>
            </a:extLst>
          </p:cNvPr>
          <p:cNvSpPr/>
          <p:nvPr userDrawn="1"/>
        </p:nvSpPr>
        <p:spPr>
          <a:xfrm>
            <a:off x="1611313" y="3429000"/>
            <a:ext cx="2468562" cy="3429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Picture Placeholder 6">
            <a:extLst>
              <a:ext uri="{FF2B5EF4-FFF2-40B4-BE49-F238E27FC236}">
                <a16:creationId xmlns:a16="http://schemas.microsoft.com/office/drawing/2014/main" id="{3555AA1C-1C5A-333A-24F5-C6F1995B425B}"/>
              </a:ext>
            </a:extLst>
          </p:cNvPr>
          <p:cNvSpPr>
            <a:spLocks noGrp="1"/>
          </p:cNvSpPr>
          <p:nvPr>
            <p:ph type="pic" sz="quarter" idx="19"/>
          </p:nvPr>
        </p:nvSpPr>
        <p:spPr>
          <a:xfrm>
            <a:off x="982661" y="2269763"/>
            <a:ext cx="2400301" cy="4004037"/>
          </a:xfrm>
        </p:spPr>
        <p:txBody>
          <a:bodyPr vert="horz" lIns="91440" tIns="45720" rIns="91440" bIns="45720" rtlCol="0">
            <a:normAutofit/>
          </a:bodyPr>
          <a:lstStyle>
            <a:lvl1pPr>
              <a:defRPr lang="en-US">
                <a:solidFill>
                  <a:schemeClr val="tx1"/>
                </a:solidFill>
              </a:defRPr>
            </a:lvl1pPr>
          </a:lstStyle>
          <a:p>
            <a:pPr marL="0" lvl="0" indent="0">
              <a:buNone/>
            </a:pPr>
            <a:endParaRPr lang="en-US"/>
          </a:p>
        </p:txBody>
      </p:sp>
    </p:spTree>
    <p:extLst>
      <p:ext uri="{BB962C8B-B14F-4D97-AF65-F5344CB8AC3E}">
        <p14:creationId xmlns:p14="http://schemas.microsoft.com/office/powerpoint/2010/main" val="25568141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CE5CB8-34AA-5202-D59C-0C13678D56E5}"/>
              </a:ext>
            </a:extLst>
          </p:cNvPr>
          <p:cNvSpPr/>
          <p:nvPr userDrawn="1"/>
        </p:nvSpPr>
        <p:spPr>
          <a:xfrm>
            <a:off x="0" y="6273800"/>
            <a:ext cx="12192000" cy="5842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 name="Oval 1">
            <a:extLst>
              <a:ext uri="{FF2B5EF4-FFF2-40B4-BE49-F238E27FC236}">
                <a16:creationId xmlns:a16="http://schemas.microsoft.com/office/drawing/2014/main" id="{03198F37-3BF6-F353-88A7-EC7B3896DB31}"/>
              </a:ext>
            </a:extLst>
          </p:cNvPr>
          <p:cNvSpPr/>
          <p:nvPr userDrawn="1"/>
        </p:nvSpPr>
        <p:spPr>
          <a:xfrm>
            <a:off x="1806753"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9" name="Text Placeholder 14">
            <a:extLst>
              <a:ext uri="{FF2B5EF4-FFF2-40B4-BE49-F238E27FC236}">
                <a16:creationId xmlns:a16="http://schemas.microsoft.com/office/drawing/2014/main" id="{43AAF754-AFB2-7B0F-C9D5-723C7F747F97}"/>
              </a:ext>
            </a:extLst>
          </p:cNvPr>
          <p:cNvSpPr>
            <a:spLocks noGrp="1"/>
          </p:cNvSpPr>
          <p:nvPr>
            <p:ph type="body" sz="quarter" idx="32" hasCustomPrompt="1"/>
          </p:nvPr>
        </p:nvSpPr>
        <p:spPr>
          <a:xfrm>
            <a:off x="1806753"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18" name="Text Placeholder 6">
            <a:extLst>
              <a:ext uri="{FF2B5EF4-FFF2-40B4-BE49-F238E27FC236}">
                <a16:creationId xmlns:a16="http://schemas.microsoft.com/office/drawing/2014/main" id="{486EB249-DC17-B35E-6295-7911453EBB3D}"/>
              </a:ext>
            </a:extLst>
          </p:cNvPr>
          <p:cNvSpPr>
            <a:spLocks noGrp="1"/>
          </p:cNvSpPr>
          <p:nvPr>
            <p:ph type="body" sz="quarter" idx="33" hasCustomPrompt="1"/>
          </p:nvPr>
        </p:nvSpPr>
        <p:spPr>
          <a:xfrm>
            <a:off x="1936029"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19" name="Text Placeholder 7">
            <a:extLst>
              <a:ext uri="{FF2B5EF4-FFF2-40B4-BE49-F238E27FC236}">
                <a16:creationId xmlns:a16="http://schemas.microsoft.com/office/drawing/2014/main" id="{9C13F117-62CD-3060-85FD-14552A53450A}"/>
              </a:ext>
            </a:extLst>
          </p:cNvPr>
          <p:cNvSpPr>
            <a:spLocks noGrp="1"/>
          </p:cNvSpPr>
          <p:nvPr>
            <p:ph type="body" sz="quarter" idx="14"/>
          </p:nvPr>
        </p:nvSpPr>
        <p:spPr>
          <a:xfrm>
            <a:off x="982663" y="4008416"/>
            <a:ext cx="2917371"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0" name="Text Placeholder 7">
            <a:extLst>
              <a:ext uri="{FF2B5EF4-FFF2-40B4-BE49-F238E27FC236}">
                <a16:creationId xmlns:a16="http://schemas.microsoft.com/office/drawing/2014/main" id="{FA370F15-4A8B-E6DC-3995-E9DCC6129606}"/>
              </a:ext>
            </a:extLst>
          </p:cNvPr>
          <p:cNvSpPr>
            <a:spLocks noGrp="1"/>
          </p:cNvSpPr>
          <p:nvPr>
            <p:ph type="body" sz="quarter" idx="17"/>
          </p:nvPr>
        </p:nvSpPr>
        <p:spPr>
          <a:xfrm>
            <a:off x="982663" y="4981404"/>
            <a:ext cx="2917371"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1" name="Oval 20">
            <a:extLst>
              <a:ext uri="{FF2B5EF4-FFF2-40B4-BE49-F238E27FC236}">
                <a16:creationId xmlns:a16="http://schemas.microsoft.com/office/drawing/2014/main" id="{D37CDB10-DA5D-1EE9-AE4F-F25CCBAE25B0}"/>
              </a:ext>
            </a:extLst>
          </p:cNvPr>
          <p:cNvSpPr/>
          <p:nvPr userDrawn="1"/>
        </p:nvSpPr>
        <p:spPr>
          <a:xfrm>
            <a:off x="5461404"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22" name="Text Placeholder 14">
            <a:extLst>
              <a:ext uri="{FF2B5EF4-FFF2-40B4-BE49-F238E27FC236}">
                <a16:creationId xmlns:a16="http://schemas.microsoft.com/office/drawing/2014/main" id="{A6A04D99-E55F-8218-8755-379F80E7EBEA}"/>
              </a:ext>
            </a:extLst>
          </p:cNvPr>
          <p:cNvSpPr>
            <a:spLocks noGrp="1"/>
          </p:cNvSpPr>
          <p:nvPr>
            <p:ph type="body" sz="quarter" idx="34" hasCustomPrompt="1"/>
          </p:nvPr>
        </p:nvSpPr>
        <p:spPr>
          <a:xfrm>
            <a:off x="5461404"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23" name="Text Placeholder 6">
            <a:extLst>
              <a:ext uri="{FF2B5EF4-FFF2-40B4-BE49-F238E27FC236}">
                <a16:creationId xmlns:a16="http://schemas.microsoft.com/office/drawing/2014/main" id="{4D337958-8F07-5AAF-7888-FB7F0004A573}"/>
              </a:ext>
            </a:extLst>
          </p:cNvPr>
          <p:cNvSpPr>
            <a:spLocks noGrp="1"/>
          </p:cNvSpPr>
          <p:nvPr>
            <p:ph type="body" sz="quarter" idx="35" hasCustomPrompt="1"/>
          </p:nvPr>
        </p:nvSpPr>
        <p:spPr>
          <a:xfrm>
            <a:off x="5590680"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24" name="Text Placeholder 7">
            <a:extLst>
              <a:ext uri="{FF2B5EF4-FFF2-40B4-BE49-F238E27FC236}">
                <a16:creationId xmlns:a16="http://schemas.microsoft.com/office/drawing/2014/main" id="{58885573-5AF5-ED93-C553-335A208ADD64}"/>
              </a:ext>
            </a:extLst>
          </p:cNvPr>
          <p:cNvSpPr>
            <a:spLocks noGrp="1"/>
          </p:cNvSpPr>
          <p:nvPr>
            <p:ph type="body" sz="quarter" idx="36"/>
          </p:nvPr>
        </p:nvSpPr>
        <p:spPr>
          <a:xfrm>
            <a:off x="4637314" y="4008416"/>
            <a:ext cx="2917371"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5" name="Text Placeholder 7">
            <a:extLst>
              <a:ext uri="{FF2B5EF4-FFF2-40B4-BE49-F238E27FC236}">
                <a16:creationId xmlns:a16="http://schemas.microsoft.com/office/drawing/2014/main" id="{15FDD13A-74C6-9F9A-E258-A8695432A190}"/>
              </a:ext>
            </a:extLst>
          </p:cNvPr>
          <p:cNvSpPr>
            <a:spLocks noGrp="1"/>
          </p:cNvSpPr>
          <p:nvPr>
            <p:ph type="body" sz="quarter" idx="37"/>
          </p:nvPr>
        </p:nvSpPr>
        <p:spPr>
          <a:xfrm>
            <a:off x="4637314" y="4981404"/>
            <a:ext cx="2917371"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6" name="Oval 25">
            <a:extLst>
              <a:ext uri="{FF2B5EF4-FFF2-40B4-BE49-F238E27FC236}">
                <a16:creationId xmlns:a16="http://schemas.microsoft.com/office/drawing/2014/main" id="{20A72F78-3AC4-D09F-16CD-749151E30F1E}"/>
              </a:ext>
            </a:extLst>
          </p:cNvPr>
          <p:cNvSpPr/>
          <p:nvPr userDrawn="1"/>
        </p:nvSpPr>
        <p:spPr>
          <a:xfrm>
            <a:off x="9116055"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27" name="Text Placeholder 14">
            <a:extLst>
              <a:ext uri="{FF2B5EF4-FFF2-40B4-BE49-F238E27FC236}">
                <a16:creationId xmlns:a16="http://schemas.microsoft.com/office/drawing/2014/main" id="{E52CD714-4175-F01B-723E-34709C3D1FE6}"/>
              </a:ext>
            </a:extLst>
          </p:cNvPr>
          <p:cNvSpPr>
            <a:spLocks noGrp="1"/>
          </p:cNvSpPr>
          <p:nvPr>
            <p:ph type="body" sz="quarter" idx="38" hasCustomPrompt="1"/>
          </p:nvPr>
        </p:nvSpPr>
        <p:spPr>
          <a:xfrm>
            <a:off x="9116055"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28" name="Text Placeholder 6">
            <a:extLst>
              <a:ext uri="{FF2B5EF4-FFF2-40B4-BE49-F238E27FC236}">
                <a16:creationId xmlns:a16="http://schemas.microsoft.com/office/drawing/2014/main" id="{56FAE53C-996B-DD95-85E9-2E3038FB9018}"/>
              </a:ext>
            </a:extLst>
          </p:cNvPr>
          <p:cNvSpPr>
            <a:spLocks noGrp="1"/>
          </p:cNvSpPr>
          <p:nvPr>
            <p:ph type="body" sz="quarter" idx="39" hasCustomPrompt="1"/>
          </p:nvPr>
        </p:nvSpPr>
        <p:spPr>
          <a:xfrm>
            <a:off x="9245331"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29" name="Text Placeholder 7">
            <a:extLst>
              <a:ext uri="{FF2B5EF4-FFF2-40B4-BE49-F238E27FC236}">
                <a16:creationId xmlns:a16="http://schemas.microsoft.com/office/drawing/2014/main" id="{CC303A69-602F-A36A-9A9E-EE4D0AB6235F}"/>
              </a:ext>
            </a:extLst>
          </p:cNvPr>
          <p:cNvSpPr>
            <a:spLocks noGrp="1"/>
          </p:cNvSpPr>
          <p:nvPr>
            <p:ph type="body" sz="quarter" idx="40"/>
          </p:nvPr>
        </p:nvSpPr>
        <p:spPr>
          <a:xfrm>
            <a:off x="8291965" y="4008416"/>
            <a:ext cx="2917371"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30" name="Text Placeholder 7">
            <a:extLst>
              <a:ext uri="{FF2B5EF4-FFF2-40B4-BE49-F238E27FC236}">
                <a16:creationId xmlns:a16="http://schemas.microsoft.com/office/drawing/2014/main" id="{FE61947B-1C96-D600-646B-A0B608618F02}"/>
              </a:ext>
            </a:extLst>
          </p:cNvPr>
          <p:cNvSpPr>
            <a:spLocks noGrp="1"/>
          </p:cNvSpPr>
          <p:nvPr>
            <p:ph type="body" sz="quarter" idx="41"/>
          </p:nvPr>
        </p:nvSpPr>
        <p:spPr>
          <a:xfrm>
            <a:off x="8291965" y="4981404"/>
            <a:ext cx="2917371"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18361502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 name="Oval 1">
            <a:extLst>
              <a:ext uri="{FF2B5EF4-FFF2-40B4-BE49-F238E27FC236}">
                <a16:creationId xmlns:a16="http://schemas.microsoft.com/office/drawing/2014/main" id="{03198F37-3BF6-F353-88A7-EC7B3896DB31}"/>
              </a:ext>
            </a:extLst>
          </p:cNvPr>
          <p:cNvSpPr/>
          <p:nvPr userDrawn="1"/>
        </p:nvSpPr>
        <p:spPr>
          <a:xfrm>
            <a:off x="1480498"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Text Placeholder 14">
            <a:extLst>
              <a:ext uri="{FF2B5EF4-FFF2-40B4-BE49-F238E27FC236}">
                <a16:creationId xmlns:a16="http://schemas.microsoft.com/office/drawing/2014/main" id="{43AAF754-AFB2-7B0F-C9D5-723C7F747F97}"/>
              </a:ext>
            </a:extLst>
          </p:cNvPr>
          <p:cNvSpPr>
            <a:spLocks noGrp="1"/>
          </p:cNvSpPr>
          <p:nvPr>
            <p:ph type="body" sz="quarter" idx="32" hasCustomPrompt="1"/>
          </p:nvPr>
        </p:nvSpPr>
        <p:spPr>
          <a:xfrm>
            <a:off x="1480498" y="2269763"/>
            <a:ext cx="1269190" cy="1269190"/>
          </a:xfrm>
          <a:prstGeom prst="arc">
            <a:avLst>
              <a:gd name="adj1" fmla="val 16200000"/>
              <a:gd name="adj2" fmla="val 7873319"/>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18" name="Text Placeholder 6">
            <a:extLst>
              <a:ext uri="{FF2B5EF4-FFF2-40B4-BE49-F238E27FC236}">
                <a16:creationId xmlns:a16="http://schemas.microsoft.com/office/drawing/2014/main" id="{486EB249-DC17-B35E-6295-7911453EBB3D}"/>
              </a:ext>
            </a:extLst>
          </p:cNvPr>
          <p:cNvSpPr>
            <a:spLocks noGrp="1"/>
          </p:cNvSpPr>
          <p:nvPr>
            <p:ph type="body" sz="quarter" idx="33" hasCustomPrompt="1"/>
          </p:nvPr>
        </p:nvSpPr>
        <p:spPr>
          <a:xfrm>
            <a:off x="1609774"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19" name="Text Placeholder 7">
            <a:extLst>
              <a:ext uri="{FF2B5EF4-FFF2-40B4-BE49-F238E27FC236}">
                <a16:creationId xmlns:a16="http://schemas.microsoft.com/office/drawing/2014/main" id="{9C13F117-62CD-3060-85FD-14552A53450A}"/>
              </a:ext>
            </a:extLst>
          </p:cNvPr>
          <p:cNvSpPr>
            <a:spLocks noGrp="1"/>
          </p:cNvSpPr>
          <p:nvPr>
            <p:ph type="body" sz="quarter" idx="14"/>
          </p:nvPr>
        </p:nvSpPr>
        <p:spPr>
          <a:xfrm>
            <a:off x="982662" y="4008416"/>
            <a:ext cx="2264864"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0" name="Text Placeholder 7">
            <a:extLst>
              <a:ext uri="{FF2B5EF4-FFF2-40B4-BE49-F238E27FC236}">
                <a16:creationId xmlns:a16="http://schemas.microsoft.com/office/drawing/2014/main" id="{FA370F15-4A8B-E6DC-3995-E9DCC6129606}"/>
              </a:ext>
            </a:extLst>
          </p:cNvPr>
          <p:cNvSpPr>
            <a:spLocks noGrp="1"/>
          </p:cNvSpPr>
          <p:nvPr>
            <p:ph type="body" sz="quarter" idx="17"/>
          </p:nvPr>
        </p:nvSpPr>
        <p:spPr>
          <a:xfrm>
            <a:off x="982662" y="4981404"/>
            <a:ext cx="2264864"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7" name="Oval 6">
            <a:extLst>
              <a:ext uri="{FF2B5EF4-FFF2-40B4-BE49-F238E27FC236}">
                <a16:creationId xmlns:a16="http://schemas.microsoft.com/office/drawing/2014/main" id="{E5D450D8-03FC-4EFA-A2D5-44FAE81334B2}"/>
              </a:ext>
            </a:extLst>
          </p:cNvPr>
          <p:cNvSpPr/>
          <p:nvPr userDrawn="1"/>
        </p:nvSpPr>
        <p:spPr>
          <a:xfrm>
            <a:off x="4134435"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Text Placeholder 14">
            <a:extLst>
              <a:ext uri="{FF2B5EF4-FFF2-40B4-BE49-F238E27FC236}">
                <a16:creationId xmlns:a16="http://schemas.microsoft.com/office/drawing/2014/main" id="{CA1725AD-D3F3-4C43-A9CE-D923157D1EB7}"/>
              </a:ext>
            </a:extLst>
          </p:cNvPr>
          <p:cNvSpPr>
            <a:spLocks noGrp="1"/>
          </p:cNvSpPr>
          <p:nvPr>
            <p:ph type="body" sz="quarter" idx="34" hasCustomPrompt="1"/>
          </p:nvPr>
        </p:nvSpPr>
        <p:spPr>
          <a:xfrm>
            <a:off x="4134435" y="2269763"/>
            <a:ext cx="1269190" cy="1269190"/>
          </a:xfrm>
          <a:prstGeom prst="arc">
            <a:avLst>
              <a:gd name="adj1" fmla="val 16200000"/>
              <a:gd name="adj2" fmla="val 7873319"/>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10" name="Text Placeholder 6">
            <a:extLst>
              <a:ext uri="{FF2B5EF4-FFF2-40B4-BE49-F238E27FC236}">
                <a16:creationId xmlns:a16="http://schemas.microsoft.com/office/drawing/2014/main" id="{5A5A4432-49BE-85C3-371F-61947F2EFFBE}"/>
              </a:ext>
            </a:extLst>
          </p:cNvPr>
          <p:cNvSpPr>
            <a:spLocks noGrp="1"/>
          </p:cNvSpPr>
          <p:nvPr>
            <p:ph type="body" sz="quarter" idx="35" hasCustomPrompt="1"/>
          </p:nvPr>
        </p:nvSpPr>
        <p:spPr>
          <a:xfrm>
            <a:off x="4263711"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11" name="Text Placeholder 7">
            <a:extLst>
              <a:ext uri="{FF2B5EF4-FFF2-40B4-BE49-F238E27FC236}">
                <a16:creationId xmlns:a16="http://schemas.microsoft.com/office/drawing/2014/main" id="{C7DEE162-DE7F-280F-3FCD-C14B9C993973}"/>
              </a:ext>
            </a:extLst>
          </p:cNvPr>
          <p:cNvSpPr>
            <a:spLocks noGrp="1"/>
          </p:cNvSpPr>
          <p:nvPr>
            <p:ph type="body" sz="quarter" idx="36"/>
          </p:nvPr>
        </p:nvSpPr>
        <p:spPr>
          <a:xfrm>
            <a:off x="3636599" y="4008416"/>
            <a:ext cx="2264864"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35590AC1-AE92-BA30-A559-CC995EAC4503}"/>
              </a:ext>
            </a:extLst>
          </p:cNvPr>
          <p:cNvSpPr>
            <a:spLocks noGrp="1"/>
          </p:cNvSpPr>
          <p:nvPr>
            <p:ph type="body" sz="quarter" idx="37"/>
          </p:nvPr>
        </p:nvSpPr>
        <p:spPr>
          <a:xfrm>
            <a:off x="3636599" y="4981404"/>
            <a:ext cx="2264864"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Oval 12">
            <a:extLst>
              <a:ext uri="{FF2B5EF4-FFF2-40B4-BE49-F238E27FC236}">
                <a16:creationId xmlns:a16="http://schemas.microsoft.com/office/drawing/2014/main" id="{06B475C3-04A6-711E-5322-383741AA50A0}"/>
              </a:ext>
            </a:extLst>
          </p:cNvPr>
          <p:cNvSpPr/>
          <p:nvPr userDrawn="1"/>
        </p:nvSpPr>
        <p:spPr>
          <a:xfrm>
            <a:off x="6788372"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Text Placeholder 14">
            <a:extLst>
              <a:ext uri="{FF2B5EF4-FFF2-40B4-BE49-F238E27FC236}">
                <a16:creationId xmlns:a16="http://schemas.microsoft.com/office/drawing/2014/main" id="{8DB54B20-FE22-8EB2-3645-87067CB5CE8B}"/>
              </a:ext>
            </a:extLst>
          </p:cNvPr>
          <p:cNvSpPr>
            <a:spLocks noGrp="1"/>
          </p:cNvSpPr>
          <p:nvPr>
            <p:ph type="body" sz="quarter" idx="38" hasCustomPrompt="1"/>
          </p:nvPr>
        </p:nvSpPr>
        <p:spPr>
          <a:xfrm>
            <a:off x="6788372" y="2269763"/>
            <a:ext cx="1269190" cy="1269190"/>
          </a:xfrm>
          <a:prstGeom prst="arc">
            <a:avLst>
              <a:gd name="adj1" fmla="val 16200000"/>
              <a:gd name="adj2" fmla="val 7873319"/>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15" name="Text Placeholder 6">
            <a:extLst>
              <a:ext uri="{FF2B5EF4-FFF2-40B4-BE49-F238E27FC236}">
                <a16:creationId xmlns:a16="http://schemas.microsoft.com/office/drawing/2014/main" id="{01A99640-BD8F-1C2E-7917-E427E2C9E8E5}"/>
              </a:ext>
            </a:extLst>
          </p:cNvPr>
          <p:cNvSpPr>
            <a:spLocks noGrp="1"/>
          </p:cNvSpPr>
          <p:nvPr>
            <p:ph type="body" sz="quarter" idx="39" hasCustomPrompt="1"/>
          </p:nvPr>
        </p:nvSpPr>
        <p:spPr>
          <a:xfrm>
            <a:off x="6917648"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16" name="Text Placeholder 7">
            <a:extLst>
              <a:ext uri="{FF2B5EF4-FFF2-40B4-BE49-F238E27FC236}">
                <a16:creationId xmlns:a16="http://schemas.microsoft.com/office/drawing/2014/main" id="{35576649-3C0B-389C-A412-15DA9006199F}"/>
              </a:ext>
            </a:extLst>
          </p:cNvPr>
          <p:cNvSpPr>
            <a:spLocks noGrp="1"/>
          </p:cNvSpPr>
          <p:nvPr>
            <p:ph type="body" sz="quarter" idx="40"/>
          </p:nvPr>
        </p:nvSpPr>
        <p:spPr>
          <a:xfrm>
            <a:off x="6290536" y="4008416"/>
            <a:ext cx="2264864"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C1B49E62-70C1-5A3E-C9DE-30D3B9A1317A}"/>
              </a:ext>
            </a:extLst>
          </p:cNvPr>
          <p:cNvSpPr>
            <a:spLocks noGrp="1"/>
          </p:cNvSpPr>
          <p:nvPr>
            <p:ph type="body" sz="quarter" idx="41"/>
          </p:nvPr>
        </p:nvSpPr>
        <p:spPr>
          <a:xfrm>
            <a:off x="6290536" y="4981404"/>
            <a:ext cx="2264864"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31" name="Oval 30">
            <a:extLst>
              <a:ext uri="{FF2B5EF4-FFF2-40B4-BE49-F238E27FC236}">
                <a16:creationId xmlns:a16="http://schemas.microsoft.com/office/drawing/2014/main" id="{02FB53EF-67A9-1D0C-83D1-C2E775568ADC}"/>
              </a:ext>
            </a:extLst>
          </p:cNvPr>
          <p:cNvSpPr/>
          <p:nvPr userDrawn="1"/>
        </p:nvSpPr>
        <p:spPr>
          <a:xfrm>
            <a:off x="9442309" y="2269763"/>
            <a:ext cx="1269190" cy="1269190"/>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2" name="Text Placeholder 14">
            <a:extLst>
              <a:ext uri="{FF2B5EF4-FFF2-40B4-BE49-F238E27FC236}">
                <a16:creationId xmlns:a16="http://schemas.microsoft.com/office/drawing/2014/main" id="{478AA837-7F82-20FE-7D9B-15D8330F1F76}"/>
              </a:ext>
            </a:extLst>
          </p:cNvPr>
          <p:cNvSpPr>
            <a:spLocks noGrp="1"/>
          </p:cNvSpPr>
          <p:nvPr>
            <p:ph type="body" sz="quarter" idx="42" hasCustomPrompt="1"/>
          </p:nvPr>
        </p:nvSpPr>
        <p:spPr>
          <a:xfrm>
            <a:off x="9442309" y="2269763"/>
            <a:ext cx="1269190" cy="1269190"/>
          </a:xfrm>
          <a:prstGeom prst="arc">
            <a:avLst>
              <a:gd name="adj1" fmla="val 16200000"/>
              <a:gd name="adj2" fmla="val 7873319"/>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chemeClr val="tx1"/>
                </a:solidFill>
              </a:defRPr>
            </a:lvl1pPr>
          </a:lstStyle>
          <a:p>
            <a:pPr lvl="0" algn="ctr" defTabSz="914400"/>
            <a:r>
              <a:rPr lang="en-US"/>
              <a:t> </a:t>
            </a:r>
            <a:endParaRPr lang="en-GB"/>
          </a:p>
        </p:txBody>
      </p:sp>
      <p:sp>
        <p:nvSpPr>
          <p:cNvPr id="33" name="Text Placeholder 6">
            <a:extLst>
              <a:ext uri="{FF2B5EF4-FFF2-40B4-BE49-F238E27FC236}">
                <a16:creationId xmlns:a16="http://schemas.microsoft.com/office/drawing/2014/main" id="{EE905A64-E16A-360D-D9B9-01DADCD6FEC5}"/>
              </a:ext>
            </a:extLst>
          </p:cNvPr>
          <p:cNvSpPr>
            <a:spLocks noGrp="1"/>
          </p:cNvSpPr>
          <p:nvPr>
            <p:ph type="body" sz="quarter" idx="43" hasCustomPrompt="1"/>
          </p:nvPr>
        </p:nvSpPr>
        <p:spPr>
          <a:xfrm>
            <a:off x="9571585"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a:t>xx%</a:t>
            </a:r>
          </a:p>
        </p:txBody>
      </p:sp>
      <p:sp>
        <p:nvSpPr>
          <p:cNvPr id="34" name="Text Placeholder 7">
            <a:extLst>
              <a:ext uri="{FF2B5EF4-FFF2-40B4-BE49-F238E27FC236}">
                <a16:creationId xmlns:a16="http://schemas.microsoft.com/office/drawing/2014/main" id="{2A4709B7-AEF9-3384-236D-2687210D4A30}"/>
              </a:ext>
            </a:extLst>
          </p:cNvPr>
          <p:cNvSpPr>
            <a:spLocks noGrp="1"/>
          </p:cNvSpPr>
          <p:nvPr>
            <p:ph type="body" sz="quarter" idx="44"/>
          </p:nvPr>
        </p:nvSpPr>
        <p:spPr>
          <a:xfrm>
            <a:off x="8944473" y="4008416"/>
            <a:ext cx="2264864" cy="612987"/>
          </a:xfrm>
        </p:spPr>
        <p:txBody>
          <a:bodyPr anchor="ctr">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35" name="Text Placeholder 7">
            <a:extLst>
              <a:ext uri="{FF2B5EF4-FFF2-40B4-BE49-F238E27FC236}">
                <a16:creationId xmlns:a16="http://schemas.microsoft.com/office/drawing/2014/main" id="{6FBD3968-FABA-F405-A8DD-5F750F5E0A25}"/>
              </a:ext>
            </a:extLst>
          </p:cNvPr>
          <p:cNvSpPr>
            <a:spLocks noGrp="1"/>
          </p:cNvSpPr>
          <p:nvPr>
            <p:ph type="body" sz="quarter" idx="45"/>
          </p:nvPr>
        </p:nvSpPr>
        <p:spPr>
          <a:xfrm>
            <a:off x="8944473" y="4981404"/>
            <a:ext cx="2264864" cy="129239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2" name="Rectangle 21">
            <a:extLst>
              <a:ext uri="{FF2B5EF4-FFF2-40B4-BE49-F238E27FC236}">
                <a16:creationId xmlns:a16="http://schemas.microsoft.com/office/drawing/2014/main" id="{5890381C-FE53-E95C-05B7-0539A6C0000C}"/>
              </a:ext>
            </a:extLst>
          </p:cNvPr>
          <p:cNvSpPr/>
          <p:nvPr userDrawn="1"/>
        </p:nvSpPr>
        <p:spPr>
          <a:xfrm>
            <a:off x="0" y="6273800"/>
            <a:ext cx="12192000" cy="5842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7354080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21" name="Rectangle 20">
            <a:extLst>
              <a:ext uri="{FF2B5EF4-FFF2-40B4-BE49-F238E27FC236}">
                <a16:creationId xmlns:a16="http://schemas.microsoft.com/office/drawing/2014/main" id="{152D7932-D56E-1D42-DC6F-A66A68AB2585}"/>
              </a:ext>
            </a:extLst>
          </p:cNvPr>
          <p:cNvSpPr/>
          <p:nvPr userDrawn="1"/>
        </p:nvSpPr>
        <p:spPr>
          <a:xfrm>
            <a:off x="0" y="0"/>
            <a:ext cx="6096000"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4" name="Text Placeholder 7">
            <a:extLst>
              <a:ext uri="{FF2B5EF4-FFF2-40B4-BE49-F238E27FC236}">
                <a16:creationId xmlns:a16="http://schemas.microsoft.com/office/drawing/2014/main" id="{268AD303-B665-9A3B-C70C-1ECF9E7F1440}"/>
              </a:ext>
            </a:extLst>
          </p:cNvPr>
          <p:cNvSpPr>
            <a:spLocks noGrp="1"/>
          </p:cNvSpPr>
          <p:nvPr>
            <p:ph type="body" sz="quarter" idx="17"/>
          </p:nvPr>
        </p:nvSpPr>
        <p:spPr>
          <a:xfrm>
            <a:off x="6823551" y="2075369"/>
            <a:ext cx="438181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5" name="Text Placeholder 7">
            <a:extLst>
              <a:ext uri="{FF2B5EF4-FFF2-40B4-BE49-F238E27FC236}">
                <a16:creationId xmlns:a16="http://schemas.microsoft.com/office/drawing/2014/main" id="{EC4C7562-D6F5-2BEF-1529-F57822CF6733}"/>
              </a:ext>
            </a:extLst>
          </p:cNvPr>
          <p:cNvSpPr>
            <a:spLocks noGrp="1"/>
          </p:cNvSpPr>
          <p:nvPr>
            <p:ph type="body" sz="quarter" idx="18"/>
          </p:nvPr>
        </p:nvSpPr>
        <p:spPr>
          <a:xfrm>
            <a:off x="6820137" y="3048354"/>
            <a:ext cx="4381817" cy="3225445"/>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7" name="Chart Placeholder 26">
            <a:extLst>
              <a:ext uri="{FF2B5EF4-FFF2-40B4-BE49-F238E27FC236}">
                <a16:creationId xmlns:a16="http://schemas.microsoft.com/office/drawing/2014/main" id="{6104ED45-6F4E-1D7F-AEE0-1E8D4C1CB1A7}"/>
              </a:ext>
            </a:extLst>
          </p:cNvPr>
          <p:cNvSpPr>
            <a:spLocks noGrp="1"/>
          </p:cNvSpPr>
          <p:nvPr>
            <p:ph type="chart" sz="quarter" idx="19"/>
          </p:nvPr>
        </p:nvSpPr>
        <p:spPr>
          <a:xfrm>
            <a:off x="982663" y="2074863"/>
            <a:ext cx="4465638" cy="4198937"/>
          </a:xfrm>
        </p:spPr>
        <p:txBody>
          <a:bodyPr vert="horz" lIns="91440" tIns="45720" rIns="91440" bIns="45720" rtlCol="0">
            <a:normAutofit/>
          </a:bodyPr>
          <a:lstStyle>
            <a:lvl1pPr>
              <a:defRPr lang="en-GB">
                <a:solidFill>
                  <a:schemeClr val="tx1"/>
                </a:solidFill>
              </a:defRPr>
            </a:lvl1pPr>
          </a:lstStyle>
          <a:p>
            <a:pPr marL="0" lvl="0" indent="0">
              <a:buNone/>
            </a:pPr>
            <a:endParaRPr lang="en-GB"/>
          </a:p>
        </p:txBody>
      </p:sp>
    </p:spTree>
    <p:extLst>
      <p:ext uri="{BB962C8B-B14F-4D97-AF65-F5344CB8AC3E}">
        <p14:creationId xmlns:p14="http://schemas.microsoft.com/office/powerpoint/2010/main" val="21525044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52D7932-D56E-1D42-DC6F-A66A68AB2585}"/>
              </a:ext>
            </a:extLst>
          </p:cNvPr>
          <p:cNvSpPr/>
          <p:nvPr userDrawn="1"/>
        </p:nvSpPr>
        <p:spPr>
          <a:xfrm>
            <a:off x="6096000" y="0"/>
            <a:ext cx="6096000" cy="6858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4" name="Text Placeholder 7">
            <a:extLst>
              <a:ext uri="{FF2B5EF4-FFF2-40B4-BE49-F238E27FC236}">
                <a16:creationId xmlns:a16="http://schemas.microsoft.com/office/drawing/2014/main" id="{268AD303-B665-9A3B-C70C-1ECF9E7F1440}"/>
              </a:ext>
            </a:extLst>
          </p:cNvPr>
          <p:cNvSpPr>
            <a:spLocks noGrp="1"/>
          </p:cNvSpPr>
          <p:nvPr>
            <p:ph type="body" sz="quarter" idx="17"/>
          </p:nvPr>
        </p:nvSpPr>
        <p:spPr>
          <a:xfrm>
            <a:off x="986076" y="2075369"/>
            <a:ext cx="4381817" cy="612986"/>
          </a:xfrm>
        </p:spPr>
        <p:txBody>
          <a:bodyPr anchor="b">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5" name="Text Placeholder 7">
            <a:extLst>
              <a:ext uri="{FF2B5EF4-FFF2-40B4-BE49-F238E27FC236}">
                <a16:creationId xmlns:a16="http://schemas.microsoft.com/office/drawing/2014/main" id="{EC4C7562-D6F5-2BEF-1529-F57822CF6733}"/>
              </a:ext>
            </a:extLst>
          </p:cNvPr>
          <p:cNvSpPr>
            <a:spLocks noGrp="1"/>
          </p:cNvSpPr>
          <p:nvPr>
            <p:ph type="body" sz="quarter" idx="18"/>
          </p:nvPr>
        </p:nvSpPr>
        <p:spPr>
          <a:xfrm>
            <a:off x="982662" y="3048354"/>
            <a:ext cx="4381817" cy="3225445"/>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7" name="Chart Placeholder 26">
            <a:extLst>
              <a:ext uri="{FF2B5EF4-FFF2-40B4-BE49-F238E27FC236}">
                <a16:creationId xmlns:a16="http://schemas.microsoft.com/office/drawing/2014/main" id="{6104ED45-6F4E-1D7F-AEE0-1E8D4C1CB1A7}"/>
              </a:ext>
            </a:extLst>
          </p:cNvPr>
          <p:cNvSpPr>
            <a:spLocks noGrp="1"/>
          </p:cNvSpPr>
          <p:nvPr>
            <p:ph type="chart" sz="quarter" idx="19"/>
          </p:nvPr>
        </p:nvSpPr>
        <p:spPr>
          <a:xfrm>
            <a:off x="6740286" y="2074863"/>
            <a:ext cx="4465638" cy="4198937"/>
          </a:xfrm>
        </p:spPr>
        <p:txBody>
          <a:bodyPr vert="horz" lIns="91440" tIns="45720" rIns="91440" bIns="45720" rtlCol="0">
            <a:normAutofit/>
          </a:bodyPr>
          <a:lstStyle>
            <a:lvl1pPr>
              <a:defRPr lang="en-GB">
                <a:solidFill>
                  <a:schemeClr val="tx1"/>
                </a:solidFill>
              </a:defRPr>
            </a:lvl1pPr>
          </a:lstStyle>
          <a:p>
            <a:pPr marL="0" lvl="0" indent="0">
              <a:buNone/>
            </a:pPr>
            <a:endParaRPr lang="en-GB"/>
          </a:p>
        </p:txBody>
      </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6272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S02V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9103360" y="584200"/>
            <a:ext cx="3088640" cy="56896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4" y="2380828"/>
            <a:ext cx="5508626" cy="2096346"/>
          </a:xfrm>
        </p:spPr>
        <p:txBody>
          <a:bodyPr>
            <a:noAutofit/>
          </a:bodyPr>
          <a:lstStyle>
            <a:lvl1pPr>
              <a:defRPr sz="4400">
                <a:solidFill>
                  <a:schemeClr val="tx1"/>
                </a:solidFill>
                <a:latin typeface="+mj-lt"/>
                <a:cs typeface="Poppins" pitchFamily="2" charset="77"/>
              </a:defRPr>
            </a:lvl1pPr>
          </a:lstStyle>
          <a:p>
            <a:r>
              <a:rPr lang="en-US"/>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102470" y="1200150"/>
            <a:ext cx="5089530" cy="4457700"/>
          </a:xfrm>
        </p:spPr>
        <p:txBody>
          <a:bodyPr vert="horz" lIns="91440" tIns="45720" rIns="91440" bIns="45720" rtlCol="0">
            <a:normAutofit/>
          </a:bodyPr>
          <a:lstStyle>
            <a:lvl1pPr>
              <a:defRPr lang="en-US">
                <a:solidFill>
                  <a:schemeClr val="tx1"/>
                </a:solidFill>
              </a:defRPr>
            </a:lvl1pPr>
          </a:lstStyle>
          <a:p>
            <a:pPr marL="0" lvl="0" indent="0">
              <a:buNone/>
            </a:pPr>
            <a:endParaRPr lang="en-US"/>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87374" y="4720412"/>
            <a:ext cx="3492501" cy="365126"/>
          </a:xfrm>
        </p:spPr>
        <p:txBody>
          <a:bodyPr vert="horz" lIns="91440" tIns="45720" rIns="91440" bIns="45720" rtlCol="0">
            <a:noAutofit/>
          </a:bodyPr>
          <a:lstStyle>
            <a:lvl1pPr marL="0" indent="0">
              <a:buNone/>
              <a:defRPr lang="en-US" sz="1800" b="1" dirty="0">
                <a:solidFill>
                  <a:schemeClr val="tx1"/>
                </a:solidFill>
              </a:defRPr>
            </a:lvl1pPr>
          </a:lstStyle>
          <a:p>
            <a:pPr marL="228600" lvl="0" indent="-228600">
              <a:lnSpc>
                <a:spcPct val="100000"/>
              </a:lnSpc>
              <a:spcBef>
                <a:spcPts val="0"/>
              </a:spcBef>
            </a:pPr>
            <a:r>
              <a:rPr lang="en-US"/>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87374" y="5123408"/>
            <a:ext cx="3492501" cy="365126"/>
          </a:xfrm>
        </p:spPr>
        <p:txBody>
          <a:bodyPr vert="horz" lIns="91440" tIns="45720" rIns="91440" bIns="45720" rtlCol="0" anchor="ctr">
            <a:noAutofit/>
          </a:bodyPr>
          <a:lstStyle>
            <a:lvl1pPr marL="0" indent="0">
              <a:buNone/>
              <a:defRPr lang="en-US" sz="1600" dirty="0">
                <a:solidFill>
                  <a:schemeClr val="tx1"/>
                </a:solidFill>
              </a:defRPr>
            </a:lvl1pPr>
          </a:lstStyle>
          <a:p>
            <a:pPr marL="228600" lvl="0" indent="-228600">
              <a:lnSpc>
                <a:spcPct val="100000"/>
              </a:lnSpc>
              <a:spcBef>
                <a:spcPts val="0"/>
              </a:spcBef>
            </a:pPr>
            <a:r>
              <a:rPr lang="en-US"/>
              <a:t>Click to edit</a:t>
            </a:r>
          </a:p>
        </p:txBody>
      </p:sp>
    </p:spTree>
    <p:extLst>
      <p:ext uri="{BB962C8B-B14F-4D97-AF65-F5344CB8AC3E}">
        <p14:creationId xmlns:p14="http://schemas.microsoft.com/office/powerpoint/2010/main" val="2728830523"/>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I60V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 name="Rectangle 1">
            <a:extLst>
              <a:ext uri="{FF2B5EF4-FFF2-40B4-BE49-F238E27FC236}">
                <a16:creationId xmlns:a16="http://schemas.microsoft.com/office/drawing/2014/main" id="{999E5EEC-A817-4F7C-1658-5B81533A0F4D}"/>
              </a:ext>
            </a:extLst>
          </p:cNvPr>
          <p:cNvSpPr/>
          <p:nvPr userDrawn="1"/>
        </p:nvSpPr>
        <p:spPr>
          <a:xfrm>
            <a:off x="0" y="4097868"/>
            <a:ext cx="12191999" cy="276013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90790" y="4395893"/>
            <a:ext cx="3173490" cy="423333"/>
          </a:xfrm>
          <a:noFill/>
        </p:spPr>
        <p:txBody>
          <a:bodyPr wrap="none" rtlCol="0">
            <a:noAutofit/>
          </a:bodyPr>
          <a:lstStyle>
            <a:lvl1pPr marL="0" indent="0">
              <a:buFont typeface="Arial" panose="020B0604020202020204" pitchFamily="34" charset="0"/>
              <a:buNone/>
              <a:defRPr lang="en-US" sz="1800" b="1" dirty="0">
                <a:solidFill>
                  <a:schemeClr val="tx1"/>
                </a:solidFill>
              </a:defRPr>
            </a:lvl1pPr>
          </a:lstStyle>
          <a:p>
            <a:pPr marL="228600" lvl="0" indent="-228600"/>
            <a:r>
              <a:rPr lang="en-US"/>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6" y="5179227"/>
            <a:ext cx="3173490" cy="1094573"/>
          </a:xfrm>
        </p:spPr>
        <p:txBody>
          <a:bodyPr anchor="t">
            <a:noAutofit/>
          </a:bodyPr>
          <a:lstStyle>
            <a:lvl1pPr marL="0" indent="0">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Arrow: Notched Right 9">
            <a:extLst>
              <a:ext uri="{FF2B5EF4-FFF2-40B4-BE49-F238E27FC236}">
                <a16:creationId xmlns:a16="http://schemas.microsoft.com/office/drawing/2014/main" id="{D18AC383-0A43-450E-4BB3-622B98CCEEA9}"/>
              </a:ext>
            </a:extLst>
          </p:cNvPr>
          <p:cNvSpPr/>
          <p:nvPr userDrawn="1"/>
        </p:nvSpPr>
        <p:spPr>
          <a:xfrm>
            <a:off x="587376" y="3847253"/>
            <a:ext cx="11459737" cy="480906"/>
          </a:xfrm>
          <a:prstGeom prst="notched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964690" y="3484167"/>
            <a:ext cx="2539787" cy="423333"/>
          </a:xfrm>
          <a:noFill/>
        </p:spPr>
        <p:txBody>
          <a:bodyPr wrap="none" rtlCol="0" anchor="ctr">
            <a:noAutofit/>
          </a:bodyPr>
          <a:lstStyle>
            <a:lvl1pPr marL="0" indent="0" algn="l">
              <a:buFont typeface="Arial" panose="020B0604020202020204" pitchFamily="34" charset="0"/>
              <a:buNone/>
              <a:defRPr lang="en-US" sz="1700" b="1" dirty="0">
                <a:solidFill>
                  <a:schemeClr val="tx1"/>
                </a:solidFill>
              </a:defRPr>
            </a:lvl1pPr>
          </a:lstStyle>
          <a:p>
            <a:pPr marL="228600" lvl="0" indent="-228600"/>
            <a:r>
              <a:rPr lang="en-US"/>
              <a:t>Milestone</a:t>
            </a:r>
          </a:p>
        </p:txBody>
      </p:sp>
      <p:sp>
        <p:nvSpPr>
          <p:cNvPr id="32" name="Text Placeholder 7">
            <a:extLst>
              <a:ext uri="{FF2B5EF4-FFF2-40B4-BE49-F238E27FC236}">
                <a16:creationId xmlns:a16="http://schemas.microsoft.com/office/drawing/2014/main" id="{6D05B911-6FF2-6C6D-1B31-D7875290D3F6}"/>
              </a:ext>
            </a:extLst>
          </p:cNvPr>
          <p:cNvSpPr>
            <a:spLocks noGrp="1"/>
          </p:cNvSpPr>
          <p:nvPr>
            <p:ph type="body" sz="quarter" idx="18" hasCustomPrompt="1"/>
          </p:nvPr>
        </p:nvSpPr>
        <p:spPr>
          <a:xfrm>
            <a:off x="887834" y="4040292"/>
            <a:ext cx="94828" cy="94828"/>
          </a:xfrm>
          <a:prstGeom prst="ellipse">
            <a:avLst/>
          </a:prstGeom>
          <a:solidFill>
            <a:schemeClr val="bg1"/>
          </a:solidFill>
        </p:spPr>
        <p:txBody>
          <a:bodyPr anchor="b">
            <a:noAutofit/>
          </a:bodyPr>
          <a:lstStyle>
            <a:lvl1pPr marL="0" indent="0" algn="ctr">
              <a:lnSpc>
                <a:spcPct val="100000"/>
              </a:lnSpc>
              <a:spcBef>
                <a:spcPts val="0"/>
              </a:spcBef>
              <a:buFont typeface="Arial" panose="020B0604020202020204" pitchFamily="34" charset="0"/>
              <a:buNone/>
              <a:defRPr sz="1000" b="1">
                <a:solidFill>
                  <a:schemeClr val="tx1"/>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a:t>.</a:t>
            </a:r>
          </a:p>
        </p:txBody>
      </p:sp>
      <p:sp>
        <p:nvSpPr>
          <p:cNvPr id="38" name="Text Placeholder 37">
            <a:extLst>
              <a:ext uri="{FF2B5EF4-FFF2-40B4-BE49-F238E27FC236}">
                <a16:creationId xmlns:a16="http://schemas.microsoft.com/office/drawing/2014/main" id="{E88EB121-505C-A5CB-4EDD-638357D3F8D2}"/>
              </a:ext>
            </a:extLst>
          </p:cNvPr>
          <p:cNvSpPr>
            <a:spLocks noGrp="1"/>
          </p:cNvSpPr>
          <p:nvPr>
            <p:ph type="body" sz="quarter" idx="20" hasCustomPrompt="1"/>
          </p:nvPr>
        </p:nvSpPr>
        <p:spPr>
          <a:xfrm>
            <a:off x="905806"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Font typeface="Arial" panose="020B0604020202020204" pitchFamily="34" charset="0"/>
              <a:buNone/>
              <a:defRPr sz="1000" b="1">
                <a:solidFill>
                  <a:schemeClr val="tx1"/>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a:t>.</a:t>
            </a:r>
          </a:p>
        </p:txBody>
      </p:sp>
      <p:sp>
        <p:nvSpPr>
          <p:cNvPr id="7" name="Text Placeholder 7">
            <a:extLst>
              <a:ext uri="{FF2B5EF4-FFF2-40B4-BE49-F238E27FC236}">
                <a16:creationId xmlns:a16="http://schemas.microsoft.com/office/drawing/2014/main" id="{5355C327-1EAD-122E-76FB-A3065017309D}"/>
              </a:ext>
            </a:extLst>
          </p:cNvPr>
          <p:cNvSpPr>
            <a:spLocks noGrp="1"/>
          </p:cNvSpPr>
          <p:nvPr>
            <p:ph type="body" sz="quarter" idx="21"/>
          </p:nvPr>
        </p:nvSpPr>
        <p:spPr>
          <a:xfrm>
            <a:off x="4510962" y="1495926"/>
            <a:ext cx="3173490" cy="423333"/>
          </a:xfrm>
          <a:noFill/>
        </p:spPr>
        <p:txBody>
          <a:bodyPr wrap="none" rtlCol="0">
            <a:noAutofit/>
          </a:bodyPr>
          <a:lstStyle>
            <a:lvl1pPr marL="0" indent="0" algn="l">
              <a:buFont typeface="Arial" panose="020B0604020202020204" pitchFamily="34" charset="0"/>
              <a:buNone/>
              <a:defRPr lang="en-US" sz="1800" b="1" dirty="0">
                <a:solidFill>
                  <a:schemeClr val="tx1"/>
                </a:solidFill>
              </a:defRPr>
            </a:lvl1pPr>
          </a:lstStyle>
          <a:p>
            <a:pPr marL="228600" lvl="0" indent="-228600"/>
            <a:r>
              <a:rPr lang="en-US"/>
              <a:t>Click to edit Master</a:t>
            </a:r>
          </a:p>
        </p:txBody>
      </p:sp>
      <p:sp>
        <p:nvSpPr>
          <p:cNvPr id="12" name="Text Placeholder 7">
            <a:extLst>
              <a:ext uri="{FF2B5EF4-FFF2-40B4-BE49-F238E27FC236}">
                <a16:creationId xmlns:a16="http://schemas.microsoft.com/office/drawing/2014/main" id="{E8BD62B8-5615-EDE2-EEEF-3269AFB9843D}"/>
              </a:ext>
            </a:extLst>
          </p:cNvPr>
          <p:cNvSpPr>
            <a:spLocks noGrp="1"/>
          </p:cNvSpPr>
          <p:nvPr>
            <p:ph type="body" sz="quarter" idx="22"/>
          </p:nvPr>
        </p:nvSpPr>
        <p:spPr>
          <a:xfrm>
            <a:off x="4507548" y="2279260"/>
            <a:ext cx="3173490" cy="1094573"/>
          </a:xfrm>
        </p:spPr>
        <p:txBody>
          <a:bodyPr anchor="t">
            <a:noAutofit/>
          </a:bodyPr>
          <a:lstStyle>
            <a:lvl1pPr marL="0" indent="0" algn="l">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82196229-9474-38A4-195D-16EF25CFDFC6}"/>
              </a:ext>
            </a:extLst>
          </p:cNvPr>
          <p:cNvSpPr>
            <a:spLocks noGrp="1"/>
          </p:cNvSpPr>
          <p:nvPr>
            <p:ph type="body" sz="quarter" idx="23" hasCustomPrompt="1"/>
          </p:nvPr>
        </p:nvSpPr>
        <p:spPr>
          <a:xfrm>
            <a:off x="4884862" y="4267368"/>
            <a:ext cx="2539787" cy="423333"/>
          </a:xfrm>
          <a:noFill/>
        </p:spPr>
        <p:txBody>
          <a:bodyPr wrap="none" rtlCol="0" anchor="ctr">
            <a:noAutofit/>
          </a:bodyPr>
          <a:lstStyle>
            <a:lvl1pPr marL="0" indent="0">
              <a:buFont typeface="Arial" panose="020B0604020202020204" pitchFamily="34" charset="0"/>
              <a:buNone/>
              <a:defRPr lang="en-US" sz="1700" b="1" dirty="0">
                <a:solidFill>
                  <a:schemeClr val="tx1"/>
                </a:solidFill>
              </a:defRPr>
            </a:lvl1pPr>
          </a:lstStyle>
          <a:p>
            <a:pPr marL="228600" lvl="0" indent="-228600"/>
            <a:r>
              <a:rPr lang="en-US"/>
              <a:t>Milestone</a:t>
            </a:r>
          </a:p>
        </p:txBody>
      </p:sp>
      <p:sp>
        <p:nvSpPr>
          <p:cNvPr id="14" name="Text Placeholder 7">
            <a:extLst>
              <a:ext uri="{FF2B5EF4-FFF2-40B4-BE49-F238E27FC236}">
                <a16:creationId xmlns:a16="http://schemas.microsoft.com/office/drawing/2014/main" id="{FBC3734A-9014-E02E-D881-452851CE2096}"/>
              </a:ext>
            </a:extLst>
          </p:cNvPr>
          <p:cNvSpPr>
            <a:spLocks noGrp="1"/>
          </p:cNvSpPr>
          <p:nvPr>
            <p:ph type="body" sz="quarter" idx="24" hasCustomPrompt="1"/>
          </p:nvPr>
        </p:nvSpPr>
        <p:spPr>
          <a:xfrm>
            <a:off x="4808006" y="4040292"/>
            <a:ext cx="94828" cy="94828"/>
          </a:xfrm>
          <a:prstGeom prst="ellipse">
            <a:avLst/>
          </a:prstGeom>
          <a:solidFill>
            <a:schemeClr val="bg1"/>
          </a:solidFill>
        </p:spPr>
        <p:txBody>
          <a:bodyPr anchor="b">
            <a:noAutofit/>
          </a:bodyPr>
          <a:lstStyle>
            <a:lvl1pPr marL="0" indent="0" algn="ctr">
              <a:lnSpc>
                <a:spcPct val="100000"/>
              </a:lnSpc>
              <a:spcBef>
                <a:spcPts val="0"/>
              </a:spcBef>
              <a:buFont typeface="Arial" panose="020B0604020202020204" pitchFamily="34" charset="0"/>
              <a:buNone/>
              <a:defRPr sz="1000" b="1">
                <a:solidFill>
                  <a:schemeClr val="tx1"/>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a:t>.</a:t>
            </a:r>
          </a:p>
        </p:txBody>
      </p:sp>
      <p:sp>
        <p:nvSpPr>
          <p:cNvPr id="15" name="Text Placeholder 37">
            <a:extLst>
              <a:ext uri="{FF2B5EF4-FFF2-40B4-BE49-F238E27FC236}">
                <a16:creationId xmlns:a16="http://schemas.microsoft.com/office/drawing/2014/main" id="{1DF941D1-0EFC-0B05-819B-85FD2BB7AD1B}"/>
              </a:ext>
            </a:extLst>
          </p:cNvPr>
          <p:cNvSpPr>
            <a:spLocks noGrp="1"/>
          </p:cNvSpPr>
          <p:nvPr>
            <p:ph type="body" sz="quarter" idx="25" hasCustomPrompt="1"/>
          </p:nvPr>
        </p:nvSpPr>
        <p:spPr>
          <a:xfrm flipV="1">
            <a:off x="4825978" y="4084784"/>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Font typeface="Arial" panose="020B0604020202020204" pitchFamily="34" charset="0"/>
              <a:buNone/>
              <a:defRPr sz="1000" b="1">
                <a:solidFill>
                  <a:schemeClr val="tx1"/>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a:t>.</a:t>
            </a:r>
          </a:p>
        </p:txBody>
      </p:sp>
      <p:sp>
        <p:nvSpPr>
          <p:cNvPr id="16" name="Text Placeholder 7">
            <a:extLst>
              <a:ext uri="{FF2B5EF4-FFF2-40B4-BE49-F238E27FC236}">
                <a16:creationId xmlns:a16="http://schemas.microsoft.com/office/drawing/2014/main" id="{92E5B2CA-EAA5-5994-683F-5D58C6E2FD16}"/>
              </a:ext>
            </a:extLst>
          </p:cNvPr>
          <p:cNvSpPr>
            <a:spLocks noGrp="1"/>
          </p:cNvSpPr>
          <p:nvPr>
            <p:ph type="body" sz="quarter" idx="26"/>
          </p:nvPr>
        </p:nvSpPr>
        <p:spPr>
          <a:xfrm>
            <a:off x="8431134" y="4395893"/>
            <a:ext cx="3173490" cy="423333"/>
          </a:xfrm>
          <a:noFill/>
        </p:spPr>
        <p:txBody>
          <a:bodyPr wrap="none" rtlCol="0">
            <a:noAutofit/>
          </a:bodyPr>
          <a:lstStyle>
            <a:lvl1pPr marL="0" indent="0">
              <a:buFont typeface="Arial" panose="020B0604020202020204" pitchFamily="34" charset="0"/>
              <a:buNone/>
              <a:defRPr lang="en-US" sz="1800" b="1" dirty="0">
                <a:solidFill>
                  <a:schemeClr val="tx1"/>
                </a:solidFill>
              </a:defRPr>
            </a:lvl1pPr>
          </a:lstStyle>
          <a:p>
            <a:pPr marL="228600" lvl="0" indent="-228600"/>
            <a:r>
              <a:rPr lang="en-US"/>
              <a:t>Click to edit Master</a:t>
            </a:r>
          </a:p>
        </p:txBody>
      </p:sp>
      <p:sp>
        <p:nvSpPr>
          <p:cNvPr id="17" name="Text Placeholder 7">
            <a:extLst>
              <a:ext uri="{FF2B5EF4-FFF2-40B4-BE49-F238E27FC236}">
                <a16:creationId xmlns:a16="http://schemas.microsoft.com/office/drawing/2014/main" id="{16CDC4B5-6750-3FF7-B619-C13BDE1822F9}"/>
              </a:ext>
            </a:extLst>
          </p:cNvPr>
          <p:cNvSpPr>
            <a:spLocks noGrp="1"/>
          </p:cNvSpPr>
          <p:nvPr>
            <p:ph type="body" sz="quarter" idx="27"/>
          </p:nvPr>
        </p:nvSpPr>
        <p:spPr>
          <a:xfrm>
            <a:off x="8427720" y="5179227"/>
            <a:ext cx="3173490" cy="1094573"/>
          </a:xfrm>
        </p:spPr>
        <p:txBody>
          <a:bodyPr anchor="t">
            <a:noAutofit/>
          </a:bodyPr>
          <a:lstStyle>
            <a:lvl1pPr marL="0" indent="0">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29970677-3370-4011-8DDF-AA7FB9DC18B5}"/>
              </a:ext>
            </a:extLst>
          </p:cNvPr>
          <p:cNvSpPr>
            <a:spLocks noGrp="1"/>
          </p:cNvSpPr>
          <p:nvPr>
            <p:ph type="body" sz="quarter" idx="28" hasCustomPrompt="1"/>
          </p:nvPr>
        </p:nvSpPr>
        <p:spPr>
          <a:xfrm>
            <a:off x="8805034" y="3484167"/>
            <a:ext cx="2539787" cy="423333"/>
          </a:xfrm>
          <a:noFill/>
        </p:spPr>
        <p:txBody>
          <a:bodyPr wrap="none" rtlCol="0" anchor="ctr">
            <a:noAutofit/>
          </a:bodyPr>
          <a:lstStyle>
            <a:lvl1pPr marL="0" indent="0">
              <a:buFont typeface="Arial" panose="020B0604020202020204" pitchFamily="34" charset="0"/>
              <a:buNone/>
              <a:defRPr lang="en-US" sz="1700" b="1" dirty="0">
                <a:solidFill>
                  <a:schemeClr val="tx1"/>
                </a:solidFill>
              </a:defRPr>
            </a:lvl1pPr>
          </a:lstStyle>
          <a:p>
            <a:pPr marL="228600" lvl="0" indent="-228600"/>
            <a:r>
              <a:rPr lang="en-US"/>
              <a:t>Milestone</a:t>
            </a:r>
          </a:p>
        </p:txBody>
      </p:sp>
      <p:sp>
        <p:nvSpPr>
          <p:cNvPr id="19" name="Text Placeholder 7">
            <a:extLst>
              <a:ext uri="{FF2B5EF4-FFF2-40B4-BE49-F238E27FC236}">
                <a16:creationId xmlns:a16="http://schemas.microsoft.com/office/drawing/2014/main" id="{429CAD44-6F2E-06C7-7AAA-C96264677B75}"/>
              </a:ext>
            </a:extLst>
          </p:cNvPr>
          <p:cNvSpPr>
            <a:spLocks noGrp="1"/>
          </p:cNvSpPr>
          <p:nvPr>
            <p:ph type="body" sz="quarter" idx="29" hasCustomPrompt="1"/>
          </p:nvPr>
        </p:nvSpPr>
        <p:spPr>
          <a:xfrm>
            <a:off x="8728178" y="4040292"/>
            <a:ext cx="94828" cy="94828"/>
          </a:xfrm>
          <a:prstGeom prst="ellipse">
            <a:avLst/>
          </a:prstGeom>
          <a:solidFill>
            <a:schemeClr val="bg1"/>
          </a:solidFill>
        </p:spPr>
        <p:txBody>
          <a:bodyPr anchor="b">
            <a:noAutofit/>
          </a:bodyPr>
          <a:lstStyle>
            <a:lvl1pPr marL="0" indent="0" algn="ctr">
              <a:lnSpc>
                <a:spcPct val="100000"/>
              </a:lnSpc>
              <a:spcBef>
                <a:spcPts val="0"/>
              </a:spcBef>
              <a:buFont typeface="Arial" panose="020B0604020202020204" pitchFamily="34" charset="0"/>
              <a:buNone/>
              <a:defRPr sz="1000" b="1">
                <a:solidFill>
                  <a:schemeClr val="tx1"/>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a:t>.</a:t>
            </a:r>
          </a:p>
        </p:txBody>
      </p:sp>
      <p:sp>
        <p:nvSpPr>
          <p:cNvPr id="20" name="Text Placeholder 37">
            <a:extLst>
              <a:ext uri="{FF2B5EF4-FFF2-40B4-BE49-F238E27FC236}">
                <a16:creationId xmlns:a16="http://schemas.microsoft.com/office/drawing/2014/main" id="{9A8A885D-2E30-A95C-053D-F6355B5A7197}"/>
              </a:ext>
            </a:extLst>
          </p:cNvPr>
          <p:cNvSpPr>
            <a:spLocks noGrp="1"/>
          </p:cNvSpPr>
          <p:nvPr>
            <p:ph type="body" sz="quarter" idx="30" hasCustomPrompt="1"/>
          </p:nvPr>
        </p:nvSpPr>
        <p:spPr>
          <a:xfrm>
            <a:off x="8746150"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Font typeface="Arial" panose="020B0604020202020204" pitchFamily="34" charset="0"/>
              <a:buNone/>
              <a:defRPr sz="1000" b="1">
                <a:solidFill>
                  <a:schemeClr val="tx1"/>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a:t>.</a:t>
            </a:r>
          </a:p>
        </p:txBody>
      </p:sp>
    </p:spTree>
    <p:extLst>
      <p:ext uri="{BB962C8B-B14F-4D97-AF65-F5344CB8AC3E}">
        <p14:creationId xmlns:p14="http://schemas.microsoft.com/office/powerpoint/2010/main" val="36704464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meline I60V2">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 name="Rectangle 1">
            <a:extLst>
              <a:ext uri="{FF2B5EF4-FFF2-40B4-BE49-F238E27FC236}">
                <a16:creationId xmlns:a16="http://schemas.microsoft.com/office/drawing/2014/main" id="{999E5EEC-A817-4F7C-1658-5B81533A0F4D}"/>
              </a:ext>
            </a:extLst>
          </p:cNvPr>
          <p:cNvSpPr/>
          <p:nvPr userDrawn="1"/>
        </p:nvSpPr>
        <p:spPr>
          <a:xfrm>
            <a:off x="0" y="4097868"/>
            <a:ext cx="12191999" cy="276013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90790" y="4395893"/>
            <a:ext cx="2638185" cy="423333"/>
          </a:xfrm>
        </p:spPr>
        <p:txBody>
          <a:bodyPr anchor="t">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6" y="5179227"/>
            <a:ext cx="2638185" cy="1094573"/>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Arrow: Notched Right 9">
            <a:extLst>
              <a:ext uri="{FF2B5EF4-FFF2-40B4-BE49-F238E27FC236}">
                <a16:creationId xmlns:a16="http://schemas.microsoft.com/office/drawing/2014/main" id="{D18AC383-0A43-450E-4BB3-622B98CCEEA9}"/>
              </a:ext>
            </a:extLst>
          </p:cNvPr>
          <p:cNvSpPr/>
          <p:nvPr userDrawn="1"/>
        </p:nvSpPr>
        <p:spPr>
          <a:xfrm>
            <a:off x="587376" y="3847253"/>
            <a:ext cx="11459737" cy="480906"/>
          </a:xfrm>
          <a:prstGeom prst="notched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964690" y="3484167"/>
            <a:ext cx="2111375" cy="423333"/>
          </a:xfrm>
        </p:spPr>
        <p:txBody>
          <a:bodyPr anchor="ctr">
            <a:noAutofit/>
          </a:bodyPr>
          <a:lstStyle>
            <a:lvl1pPr marL="0" indent="0">
              <a:lnSpc>
                <a:spcPct val="100000"/>
              </a:lnSpc>
              <a:spcBef>
                <a:spcPts val="0"/>
              </a:spcBef>
              <a:buNone/>
              <a:defRPr sz="17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32" name="Text Placeholder 7">
            <a:extLst>
              <a:ext uri="{FF2B5EF4-FFF2-40B4-BE49-F238E27FC236}">
                <a16:creationId xmlns:a16="http://schemas.microsoft.com/office/drawing/2014/main" id="{6D05B911-6FF2-6C6D-1B31-D7875290D3F6}"/>
              </a:ext>
            </a:extLst>
          </p:cNvPr>
          <p:cNvSpPr>
            <a:spLocks noGrp="1"/>
          </p:cNvSpPr>
          <p:nvPr>
            <p:ph type="body" sz="quarter" idx="18" hasCustomPrompt="1"/>
          </p:nvPr>
        </p:nvSpPr>
        <p:spPr>
          <a:xfrm>
            <a:off x="887834"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8" name="Text Placeholder 37">
            <a:extLst>
              <a:ext uri="{FF2B5EF4-FFF2-40B4-BE49-F238E27FC236}">
                <a16:creationId xmlns:a16="http://schemas.microsoft.com/office/drawing/2014/main" id="{E88EB121-505C-A5CB-4EDD-638357D3F8D2}"/>
              </a:ext>
            </a:extLst>
          </p:cNvPr>
          <p:cNvSpPr>
            <a:spLocks noGrp="1"/>
          </p:cNvSpPr>
          <p:nvPr>
            <p:ph type="body" sz="quarter" idx="20" hasCustomPrompt="1"/>
          </p:nvPr>
        </p:nvSpPr>
        <p:spPr>
          <a:xfrm>
            <a:off x="905806"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9" name="Text Placeholder 7">
            <a:extLst>
              <a:ext uri="{FF2B5EF4-FFF2-40B4-BE49-F238E27FC236}">
                <a16:creationId xmlns:a16="http://schemas.microsoft.com/office/drawing/2014/main" id="{5F1CF3D7-D6F0-00E0-514C-BE0D7B4F1BB9}"/>
              </a:ext>
            </a:extLst>
          </p:cNvPr>
          <p:cNvSpPr>
            <a:spLocks noGrp="1"/>
          </p:cNvSpPr>
          <p:nvPr>
            <p:ph type="body" sz="quarter" idx="21"/>
          </p:nvPr>
        </p:nvSpPr>
        <p:spPr>
          <a:xfrm>
            <a:off x="3381885" y="1725260"/>
            <a:ext cx="2638185" cy="423333"/>
          </a:xfrm>
        </p:spPr>
        <p:txBody>
          <a:bodyPr anchor="t">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40" name="Text Placeholder 7">
            <a:extLst>
              <a:ext uri="{FF2B5EF4-FFF2-40B4-BE49-F238E27FC236}">
                <a16:creationId xmlns:a16="http://schemas.microsoft.com/office/drawing/2014/main" id="{EE110014-5113-3EAB-EA0C-2C4A0D26AC43}"/>
              </a:ext>
            </a:extLst>
          </p:cNvPr>
          <p:cNvSpPr>
            <a:spLocks noGrp="1"/>
          </p:cNvSpPr>
          <p:nvPr>
            <p:ph type="body" sz="quarter" idx="22"/>
          </p:nvPr>
        </p:nvSpPr>
        <p:spPr>
          <a:xfrm>
            <a:off x="3378471" y="2508594"/>
            <a:ext cx="2638185" cy="1094573"/>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41" name="Text Placeholder 7">
            <a:extLst>
              <a:ext uri="{FF2B5EF4-FFF2-40B4-BE49-F238E27FC236}">
                <a16:creationId xmlns:a16="http://schemas.microsoft.com/office/drawing/2014/main" id="{B0B2218D-7892-865A-9269-8F7CB77EF6E9}"/>
              </a:ext>
            </a:extLst>
          </p:cNvPr>
          <p:cNvSpPr>
            <a:spLocks noGrp="1"/>
          </p:cNvSpPr>
          <p:nvPr>
            <p:ph type="body" sz="quarter" idx="23" hasCustomPrompt="1"/>
          </p:nvPr>
        </p:nvSpPr>
        <p:spPr>
          <a:xfrm>
            <a:off x="3755785" y="4261634"/>
            <a:ext cx="2111375" cy="423333"/>
          </a:xfrm>
        </p:spPr>
        <p:txBody>
          <a:bodyPr anchor="b">
            <a:noAutofit/>
          </a:bodyPr>
          <a:lstStyle>
            <a:lvl1pPr marL="0" indent="0">
              <a:lnSpc>
                <a:spcPct val="100000"/>
              </a:lnSpc>
              <a:spcBef>
                <a:spcPts val="0"/>
              </a:spcBef>
              <a:buNone/>
              <a:defRPr sz="17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42" name="Text Placeholder 7">
            <a:extLst>
              <a:ext uri="{FF2B5EF4-FFF2-40B4-BE49-F238E27FC236}">
                <a16:creationId xmlns:a16="http://schemas.microsoft.com/office/drawing/2014/main" id="{9826A137-9EE9-DBF7-02EF-10A8F53142F9}"/>
              </a:ext>
            </a:extLst>
          </p:cNvPr>
          <p:cNvSpPr>
            <a:spLocks noGrp="1"/>
          </p:cNvSpPr>
          <p:nvPr>
            <p:ph type="body" sz="quarter" idx="24" hasCustomPrompt="1"/>
          </p:nvPr>
        </p:nvSpPr>
        <p:spPr>
          <a:xfrm>
            <a:off x="3678929"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43" name="Text Placeholder 42">
            <a:extLst>
              <a:ext uri="{FF2B5EF4-FFF2-40B4-BE49-F238E27FC236}">
                <a16:creationId xmlns:a16="http://schemas.microsoft.com/office/drawing/2014/main" id="{818098BA-EDF5-70C1-9DDB-2D872F988299}"/>
              </a:ext>
            </a:extLst>
          </p:cNvPr>
          <p:cNvSpPr>
            <a:spLocks noGrp="1"/>
          </p:cNvSpPr>
          <p:nvPr>
            <p:ph type="body" sz="quarter" idx="25" hasCustomPrompt="1"/>
          </p:nvPr>
        </p:nvSpPr>
        <p:spPr>
          <a:xfrm flipV="1">
            <a:off x="3696901" y="4081587"/>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44" name="Text Placeholder 7">
            <a:extLst>
              <a:ext uri="{FF2B5EF4-FFF2-40B4-BE49-F238E27FC236}">
                <a16:creationId xmlns:a16="http://schemas.microsoft.com/office/drawing/2014/main" id="{963E044A-0854-3254-F81C-5F8453A186CB}"/>
              </a:ext>
            </a:extLst>
          </p:cNvPr>
          <p:cNvSpPr>
            <a:spLocks noGrp="1"/>
          </p:cNvSpPr>
          <p:nvPr>
            <p:ph type="body" sz="quarter" idx="26"/>
          </p:nvPr>
        </p:nvSpPr>
        <p:spPr>
          <a:xfrm>
            <a:off x="6172980" y="4395893"/>
            <a:ext cx="2638185" cy="423333"/>
          </a:xfrm>
        </p:spPr>
        <p:txBody>
          <a:bodyPr anchor="t">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45" name="Text Placeholder 7">
            <a:extLst>
              <a:ext uri="{FF2B5EF4-FFF2-40B4-BE49-F238E27FC236}">
                <a16:creationId xmlns:a16="http://schemas.microsoft.com/office/drawing/2014/main" id="{F4A60265-606F-B99A-2B16-D7324BEBA729}"/>
              </a:ext>
            </a:extLst>
          </p:cNvPr>
          <p:cNvSpPr>
            <a:spLocks noGrp="1"/>
          </p:cNvSpPr>
          <p:nvPr>
            <p:ph type="body" sz="quarter" idx="27"/>
          </p:nvPr>
        </p:nvSpPr>
        <p:spPr>
          <a:xfrm>
            <a:off x="6169566" y="5179227"/>
            <a:ext cx="2638185" cy="1094573"/>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46" name="Text Placeholder 7">
            <a:extLst>
              <a:ext uri="{FF2B5EF4-FFF2-40B4-BE49-F238E27FC236}">
                <a16:creationId xmlns:a16="http://schemas.microsoft.com/office/drawing/2014/main" id="{98828D7D-0668-CA35-2CAD-FC717E71C5DC}"/>
              </a:ext>
            </a:extLst>
          </p:cNvPr>
          <p:cNvSpPr>
            <a:spLocks noGrp="1"/>
          </p:cNvSpPr>
          <p:nvPr>
            <p:ph type="body" sz="quarter" idx="28" hasCustomPrompt="1"/>
          </p:nvPr>
        </p:nvSpPr>
        <p:spPr>
          <a:xfrm>
            <a:off x="6546880" y="3484167"/>
            <a:ext cx="2111375" cy="423333"/>
          </a:xfrm>
        </p:spPr>
        <p:txBody>
          <a:bodyPr anchor="ctr">
            <a:noAutofit/>
          </a:bodyPr>
          <a:lstStyle>
            <a:lvl1pPr marL="0" indent="0">
              <a:lnSpc>
                <a:spcPct val="100000"/>
              </a:lnSpc>
              <a:spcBef>
                <a:spcPts val="0"/>
              </a:spcBef>
              <a:buNone/>
              <a:defRPr sz="17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47" name="Text Placeholder 7">
            <a:extLst>
              <a:ext uri="{FF2B5EF4-FFF2-40B4-BE49-F238E27FC236}">
                <a16:creationId xmlns:a16="http://schemas.microsoft.com/office/drawing/2014/main" id="{FFECE995-3701-5C12-9D8F-4DA73E1B018E}"/>
              </a:ext>
            </a:extLst>
          </p:cNvPr>
          <p:cNvSpPr>
            <a:spLocks noGrp="1"/>
          </p:cNvSpPr>
          <p:nvPr>
            <p:ph type="body" sz="quarter" idx="29" hasCustomPrompt="1"/>
          </p:nvPr>
        </p:nvSpPr>
        <p:spPr>
          <a:xfrm>
            <a:off x="6470024"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48" name="Text Placeholder 47">
            <a:extLst>
              <a:ext uri="{FF2B5EF4-FFF2-40B4-BE49-F238E27FC236}">
                <a16:creationId xmlns:a16="http://schemas.microsoft.com/office/drawing/2014/main" id="{6E0E5E27-916F-613B-634E-E166366FB3A7}"/>
              </a:ext>
            </a:extLst>
          </p:cNvPr>
          <p:cNvSpPr>
            <a:spLocks noGrp="1"/>
          </p:cNvSpPr>
          <p:nvPr>
            <p:ph type="body" sz="quarter" idx="30" hasCustomPrompt="1"/>
          </p:nvPr>
        </p:nvSpPr>
        <p:spPr>
          <a:xfrm>
            <a:off x="6487996"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49" name="Text Placeholder 7">
            <a:extLst>
              <a:ext uri="{FF2B5EF4-FFF2-40B4-BE49-F238E27FC236}">
                <a16:creationId xmlns:a16="http://schemas.microsoft.com/office/drawing/2014/main" id="{DCE45788-7A79-F6B2-443A-427BE234AC1C}"/>
              </a:ext>
            </a:extLst>
          </p:cNvPr>
          <p:cNvSpPr>
            <a:spLocks noGrp="1"/>
          </p:cNvSpPr>
          <p:nvPr>
            <p:ph type="body" sz="quarter" idx="31"/>
          </p:nvPr>
        </p:nvSpPr>
        <p:spPr>
          <a:xfrm>
            <a:off x="8964075" y="1725260"/>
            <a:ext cx="2638185" cy="423333"/>
          </a:xfrm>
        </p:spPr>
        <p:txBody>
          <a:bodyPr anchor="t">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50" name="Text Placeholder 7">
            <a:extLst>
              <a:ext uri="{FF2B5EF4-FFF2-40B4-BE49-F238E27FC236}">
                <a16:creationId xmlns:a16="http://schemas.microsoft.com/office/drawing/2014/main" id="{42F4A986-934A-4734-9712-8262BC7D9CF3}"/>
              </a:ext>
            </a:extLst>
          </p:cNvPr>
          <p:cNvSpPr>
            <a:spLocks noGrp="1"/>
          </p:cNvSpPr>
          <p:nvPr>
            <p:ph type="body" sz="quarter" idx="32"/>
          </p:nvPr>
        </p:nvSpPr>
        <p:spPr>
          <a:xfrm>
            <a:off x="8960661" y="2508594"/>
            <a:ext cx="2638185" cy="1094573"/>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1" name="Text Placeholder 7">
            <a:extLst>
              <a:ext uri="{FF2B5EF4-FFF2-40B4-BE49-F238E27FC236}">
                <a16:creationId xmlns:a16="http://schemas.microsoft.com/office/drawing/2014/main" id="{186262C1-71EC-CE23-F6A4-6036450E58AA}"/>
              </a:ext>
            </a:extLst>
          </p:cNvPr>
          <p:cNvSpPr>
            <a:spLocks noGrp="1"/>
          </p:cNvSpPr>
          <p:nvPr>
            <p:ph type="body" sz="quarter" idx="33" hasCustomPrompt="1"/>
          </p:nvPr>
        </p:nvSpPr>
        <p:spPr>
          <a:xfrm>
            <a:off x="9337975" y="4261634"/>
            <a:ext cx="2111375" cy="423333"/>
          </a:xfrm>
        </p:spPr>
        <p:txBody>
          <a:bodyPr anchor="b">
            <a:noAutofit/>
          </a:bodyPr>
          <a:lstStyle>
            <a:lvl1pPr marL="0" indent="0">
              <a:lnSpc>
                <a:spcPct val="100000"/>
              </a:lnSpc>
              <a:spcBef>
                <a:spcPts val="0"/>
              </a:spcBef>
              <a:buNone/>
              <a:defRPr sz="17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52" name="Text Placeholder 7">
            <a:extLst>
              <a:ext uri="{FF2B5EF4-FFF2-40B4-BE49-F238E27FC236}">
                <a16:creationId xmlns:a16="http://schemas.microsoft.com/office/drawing/2014/main" id="{7F63AFE5-E418-F825-AB60-FCBBDB2D4413}"/>
              </a:ext>
            </a:extLst>
          </p:cNvPr>
          <p:cNvSpPr>
            <a:spLocks noGrp="1"/>
          </p:cNvSpPr>
          <p:nvPr>
            <p:ph type="body" sz="quarter" idx="34" hasCustomPrompt="1"/>
          </p:nvPr>
        </p:nvSpPr>
        <p:spPr>
          <a:xfrm>
            <a:off x="9261119"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53" name="Text Placeholder 52">
            <a:extLst>
              <a:ext uri="{FF2B5EF4-FFF2-40B4-BE49-F238E27FC236}">
                <a16:creationId xmlns:a16="http://schemas.microsoft.com/office/drawing/2014/main" id="{6E063F6E-E364-ACD3-D3E6-DAF57028DFED}"/>
              </a:ext>
            </a:extLst>
          </p:cNvPr>
          <p:cNvSpPr>
            <a:spLocks noGrp="1"/>
          </p:cNvSpPr>
          <p:nvPr>
            <p:ph type="body" sz="quarter" idx="35" hasCustomPrompt="1"/>
          </p:nvPr>
        </p:nvSpPr>
        <p:spPr>
          <a:xfrm flipV="1">
            <a:off x="9279091" y="4081587"/>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Tree>
    <p:extLst>
      <p:ext uri="{BB962C8B-B14F-4D97-AF65-F5344CB8AC3E}">
        <p14:creationId xmlns:p14="http://schemas.microsoft.com/office/powerpoint/2010/main" val="33045258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meline I60V3">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 name="Rectangle 1">
            <a:extLst>
              <a:ext uri="{FF2B5EF4-FFF2-40B4-BE49-F238E27FC236}">
                <a16:creationId xmlns:a16="http://schemas.microsoft.com/office/drawing/2014/main" id="{999E5EEC-A817-4F7C-1658-5B81533A0F4D}"/>
              </a:ext>
            </a:extLst>
          </p:cNvPr>
          <p:cNvSpPr/>
          <p:nvPr userDrawn="1"/>
        </p:nvSpPr>
        <p:spPr>
          <a:xfrm>
            <a:off x="0" y="4084320"/>
            <a:ext cx="12191999" cy="277368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90791" y="4395893"/>
            <a:ext cx="2067502"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7" y="5179227"/>
            <a:ext cx="2067502"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Arrow: Notched Right 9">
            <a:extLst>
              <a:ext uri="{FF2B5EF4-FFF2-40B4-BE49-F238E27FC236}">
                <a16:creationId xmlns:a16="http://schemas.microsoft.com/office/drawing/2014/main" id="{D18AC383-0A43-450E-4BB3-622B98CCEEA9}"/>
              </a:ext>
            </a:extLst>
          </p:cNvPr>
          <p:cNvSpPr/>
          <p:nvPr userDrawn="1"/>
        </p:nvSpPr>
        <p:spPr>
          <a:xfrm>
            <a:off x="587376" y="3847253"/>
            <a:ext cx="11459737" cy="480906"/>
          </a:xfrm>
          <a:prstGeom prst="notched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964691" y="3484167"/>
            <a:ext cx="1690188"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32" name="Text Placeholder 7">
            <a:extLst>
              <a:ext uri="{FF2B5EF4-FFF2-40B4-BE49-F238E27FC236}">
                <a16:creationId xmlns:a16="http://schemas.microsoft.com/office/drawing/2014/main" id="{6D05B911-6FF2-6C6D-1B31-D7875290D3F6}"/>
              </a:ext>
            </a:extLst>
          </p:cNvPr>
          <p:cNvSpPr>
            <a:spLocks noGrp="1"/>
          </p:cNvSpPr>
          <p:nvPr>
            <p:ph type="body" sz="quarter" idx="18" hasCustomPrompt="1"/>
          </p:nvPr>
        </p:nvSpPr>
        <p:spPr>
          <a:xfrm>
            <a:off x="887834"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8" name="Text Placeholder 37">
            <a:extLst>
              <a:ext uri="{FF2B5EF4-FFF2-40B4-BE49-F238E27FC236}">
                <a16:creationId xmlns:a16="http://schemas.microsoft.com/office/drawing/2014/main" id="{E88EB121-505C-A5CB-4EDD-638357D3F8D2}"/>
              </a:ext>
            </a:extLst>
          </p:cNvPr>
          <p:cNvSpPr>
            <a:spLocks noGrp="1"/>
          </p:cNvSpPr>
          <p:nvPr>
            <p:ph type="body" sz="quarter" idx="20" hasCustomPrompt="1"/>
          </p:nvPr>
        </p:nvSpPr>
        <p:spPr>
          <a:xfrm>
            <a:off x="905806"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1" name="Text Placeholder 7">
            <a:extLst>
              <a:ext uri="{FF2B5EF4-FFF2-40B4-BE49-F238E27FC236}">
                <a16:creationId xmlns:a16="http://schemas.microsoft.com/office/drawing/2014/main" id="{A55D6897-9E6A-5267-8A17-FAC640C0596F}"/>
              </a:ext>
            </a:extLst>
          </p:cNvPr>
          <p:cNvSpPr>
            <a:spLocks noGrp="1"/>
          </p:cNvSpPr>
          <p:nvPr>
            <p:ph type="body" sz="quarter" idx="21"/>
          </p:nvPr>
        </p:nvSpPr>
        <p:spPr>
          <a:xfrm>
            <a:off x="2823473" y="1728013"/>
            <a:ext cx="2067502"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33" name="Text Placeholder 7">
            <a:extLst>
              <a:ext uri="{FF2B5EF4-FFF2-40B4-BE49-F238E27FC236}">
                <a16:creationId xmlns:a16="http://schemas.microsoft.com/office/drawing/2014/main" id="{27078301-377D-286F-9067-CC583F744A93}"/>
              </a:ext>
            </a:extLst>
          </p:cNvPr>
          <p:cNvSpPr>
            <a:spLocks noGrp="1"/>
          </p:cNvSpPr>
          <p:nvPr>
            <p:ph type="body" sz="quarter" idx="22"/>
          </p:nvPr>
        </p:nvSpPr>
        <p:spPr>
          <a:xfrm>
            <a:off x="2820059" y="2511347"/>
            <a:ext cx="2067502"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34" name="Text Placeholder 7">
            <a:extLst>
              <a:ext uri="{FF2B5EF4-FFF2-40B4-BE49-F238E27FC236}">
                <a16:creationId xmlns:a16="http://schemas.microsoft.com/office/drawing/2014/main" id="{F1119639-B6DC-E663-01C8-EB8BAAD734FD}"/>
              </a:ext>
            </a:extLst>
          </p:cNvPr>
          <p:cNvSpPr>
            <a:spLocks noGrp="1"/>
          </p:cNvSpPr>
          <p:nvPr>
            <p:ph type="body" sz="quarter" idx="23" hasCustomPrompt="1"/>
          </p:nvPr>
        </p:nvSpPr>
        <p:spPr>
          <a:xfrm>
            <a:off x="3197373" y="4258742"/>
            <a:ext cx="1690188"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35" name="Text Placeholder 7">
            <a:extLst>
              <a:ext uri="{FF2B5EF4-FFF2-40B4-BE49-F238E27FC236}">
                <a16:creationId xmlns:a16="http://schemas.microsoft.com/office/drawing/2014/main" id="{7B6D9838-D931-E9B0-922A-4986920FA232}"/>
              </a:ext>
            </a:extLst>
          </p:cNvPr>
          <p:cNvSpPr>
            <a:spLocks noGrp="1"/>
          </p:cNvSpPr>
          <p:nvPr>
            <p:ph type="body" sz="quarter" idx="24" hasCustomPrompt="1"/>
          </p:nvPr>
        </p:nvSpPr>
        <p:spPr>
          <a:xfrm>
            <a:off x="3120516"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6" name="Text Placeholder 37">
            <a:extLst>
              <a:ext uri="{FF2B5EF4-FFF2-40B4-BE49-F238E27FC236}">
                <a16:creationId xmlns:a16="http://schemas.microsoft.com/office/drawing/2014/main" id="{6651D1C3-7761-EA47-F53A-83048BA81D1A}"/>
              </a:ext>
            </a:extLst>
          </p:cNvPr>
          <p:cNvSpPr>
            <a:spLocks noGrp="1"/>
          </p:cNvSpPr>
          <p:nvPr>
            <p:ph type="body" sz="quarter" idx="25" hasCustomPrompt="1"/>
          </p:nvPr>
        </p:nvSpPr>
        <p:spPr>
          <a:xfrm flipV="1">
            <a:off x="3138488" y="409164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7" name="Text Placeholder 7">
            <a:extLst>
              <a:ext uri="{FF2B5EF4-FFF2-40B4-BE49-F238E27FC236}">
                <a16:creationId xmlns:a16="http://schemas.microsoft.com/office/drawing/2014/main" id="{4779163C-C8AA-E3FC-B7FD-99A42B2B5566}"/>
              </a:ext>
            </a:extLst>
          </p:cNvPr>
          <p:cNvSpPr>
            <a:spLocks noGrp="1"/>
          </p:cNvSpPr>
          <p:nvPr>
            <p:ph type="body" sz="quarter" idx="26"/>
          </p:nvPr>
        </p:nvSpPr>
        <p:spPr>
          <a:xfrm>
            <a:off x="5056155" y="4395893"/>
            <a:ext cx="2067502"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54" name="Text Placeholder 7">
            <a:extLst>
              <a:ext uri="{FF2B5EF4-FFF2-40B4-BE49-F238E27FC236}">
                <a16:creationId xmlns:a16="http://schemas.microsoft.com/office/drawing/2014/main" id="{1B05E230-3912-FE5D-61FE-AC465718E885}"/>
              </a:ext>
            </a:extLst>
          </p:cNvPr>
          <p:cNvSpPr>
            <a:spLocks noGrp="1"/>
          </p:cNvSpPr>
          <p:nvPr>
            <p:ph type="body" sz="quarter" idx="27"/>
          </p:nvPr>
        </p:nvSpPr>
        <p:spPr>
          <a:xfrm>
            <a:off x="5052741" y="5179227"/>
            <a:ext cx="2067502"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5" name="Text Placeholder 7">
            <a:extLst>
              <a:ext uri="{FF2B5EF4-FFF2-40B4-BE49-F238E27FC236}">
                <a16:creationId xmlns:a16="http://schemas.microsoft.com/office/drawing/2014/main" id="{19BACF2C-F4F1-F4B1-5D76-004E6CCC4E0A}"/>
              </a:ext>
            </a:extLst>
          </p:cNvPr>
          <p:cNvSpPr>
            <a:spLocks noGrp="1"/>
          </p:cNvSpPr>
          <p:nvPr>
            <p:ph type="body" sz="quarter" idx="28" hasCustomPrompt="1"/>
          </p:nvPr>
        </p:nvSpPr>
        <p:spPr>
          <a:xfrm>
            <a:off x="5430055" y="3484167"/>
            <a:ext cx="1690188"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56" name="Text Placeholder 7">
            <a:extLst>
              <a:ext uri="{FF2B5EF4-FFF2-40B4-BE49-F238E27FC236}">
                <a16:creationId xmlns:a16="http://schemas.microsoft.com/office/drawing/2014/main" id="{3FBC3B0F-F4A8-4DC4-DDD4-D3A36E8A61AC}"/>
              </a:ext>
            </a:extLst>
          </p:cNvPr>
          <p:cNvSpPr>
            <a:spLocks noGrp="1"/>
          </p:cNvSpPr>
          <p:nvPr>
            <p:ph type="body" sz="quarter" idx="29" hasCustomPrompt="1"/>
          </p:nvPr>
        </p:nvSpPr>
        <p:spPr>
          <a:xfrm>
            <a:off x="5353198"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57" name="Text Placeholder 37">
            <a:extLst>
              <a:ext uri="{FF2B5EF4-FFF2-40B4-BE49-F238E27FC236}">
                <a16:creationId xmlns:a16="http://schemas.microsoft.com/office/drawing/2014/main" id="{31D447B7-1395-9D9A-208D-384C08F1626B}"/>
              </a:ext>
            </a:extLst>
          </p:cNvPr>
          <p:cNvSpPr>
            <a:spLocks noGrp="1"/>
          </p:cNvSpPr>
          <p:nvPr>
            <p:ph type="body" sz="quarter" idx="30" hasCustomPrompt="1"/>
          </p:nvPr>
        </p:nvSpPr>
        <p:spPr>
          <a:xfrm>
            <a:off x="5371170"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58" name="Text Placeholder 7">
            <a:extLst>
              <a:ext uri="{FF2B5EF4-FFF2-40B4-BE49-F238E27FC236}">
                <a16:creationId xmlns:a16="http://schemas.microsoft.com/office/drawing/2014/main" id="{1D07862A-5B23-0044-8CE4-F6A221EBF321}"/>
              </a:ext>
            </a:extLst>
          </p:cNvPr>
          <p:cNvSpPr>
            <a:spLocks noGrp="1"/>
          </p:cNvSpPr>
          <p:nvPr>
            <p:ph type="body" sz="quarter" idx="31"/>
          </p:nvPr>
        </p:nvSpPr>
        <p:spPr>
          <a:xfrm>
            <a:off x="7288837" y="1728013"/>
            <a:ext cx="2067502"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59" name="Text Placeholder 7">
            <a:extLst>
              <a:ext uri="{FF2B5EF4-FFF2-40B4-BE49-F238E27FC236}">
                <a16:creationId xmlns:a16="http://schemas.microsoft.com/office/drawing/2014/main" id="{D6B6CB30-262C-6187-0C1C-55421AF80486}"/>
              </a:ext>
            </a:extLst>
          </p:cNvPr>
          <p:cNvSpPr>
            <a:spLocks noGrp="1"/>
          </p:cNvSpPr>
          <p:nvPr>
            <p:ph type="body" sz="quarter" idx="32"/>
          </p:nvPr>
        </p:nvSpPr>
        <p:spPr>
          <a:xfrm>
            <a:off x="7285423" y="2511347"/>
            <a:ext cx="2067502"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0" name="Text Placeholder 7">
            <a:extLst>
              <a:ext uri="{FF2B5EF4-FFF2-40B4-BE49-F238E27FC236}">
                <a16:creationId xmlns:a16="http://schemas.microsoft.com/office/drawing/2014/main" id="{5ABC58D2-B87D-BB4A-29CF-B645D14BCA38}"/>
              </a:ext>
            </a:extLst>
          </p:cNvPr>
          <p:cNvSpPr>
            <a:spLocks noGrp="1"/>
          </p:cNvSpPr>
          <p:nvPr>
            <p:ph type="body" sz="quarter" idx="33" hasCustomPrompt="1"/>
          </p:nvPr>
        </p:nvSpPr>
        <p:spPr>
          <a:xfrm>
            <a:off x="7662737" y="4258742"/>
            <a:ext cx="1690188"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61" name="Text Placeholder 7">
            <a:extLst>
              <a:ext uri="{FF2B5EF4-FFF2-40B4-BE49-F238E27FC236}">
                <a16:creationId xmlns:a16="http://schemas.microsoft.com/office/drawing/2014/main" id="{A271CCA1-C861-BA92-26BB-08558D1EAC29}"/>
              </a:ext>
            </a:extLst>
          </p:cNvPr>
          <p:cNvSpPr>
            <a:spLocks noGrp="1"/>
          </p:cNvSpPr>
          <p:nvPr>
            <p:ph type="body" sz="quarter" idx="34" hasCustomPrompt="1"/>
          </p:nvPr>
        </p:nvSpPr>
        <p:spPr>
          <a:xfrm>
            <a:off x="7585880"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62" name="Text Placeholder 37">
            <a:extLst>
              <a:ext uri="{FF2B5EF4-FFF2-40B4-BE49-F238E27FC236}">
                <a16:creationId xmlns:a16="http://schemas.microsoft.com/office/drawing/2014/main" id="{0C049EBE-43F7-79A8-2065-6B3849294344}"/>
              </a:ext>
            </a:extLst>
          </p:cNvPr>
          <p:cNvSpPr>
            <a:spLocks noGrp="1"/>
          </p:cNvSpPr>
          <p:nvPr>
            <p:ph type="body" sz="quarter" idx="35" hasCustomPrompt="1"/>
          </p:nvPr>
        </p:nvSpPr>
        <p:spPr>
          <a:xfrm flipV="1">
            <a:off x="7603852" y="409164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63" name="Text Placeholder 7">
            <a:extLst>
              <a:ext uri="{FF2B5EF4-FFF2-40B4-BE49-F238E27FC236}">
                <a16:creationId xmlns:a16="http://schemas.microsoft.com/office/drawing/2014/main" id="{492CC3B8-8A0F-A348-FB3D-D7976550BFE9}"/>
              </a:ext>
            </a:extLst>
          </p:cNvPr>
          <p:cNvSpPr>
            <a:spLocks noGrp="1"/>
          </p:cNvSpPr>
          <p:nvPr>
            <p:ph type="body" sz="quarter" idx="36"/>
          </p:nvPr>
        </p:nvSpPr>
        <p:spPr>
          <a:xfrm>
            <a:off x="9521518" y="4395893"/>
            <a:ext cx="2067502"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64" name="Text Placeholder 7">
            <a:extLst>
              <a:ext uri="{FF2B5EF4-FFF2-40B4-BE49-F238E27FC236}">
                <a16:creationId xmlns:a16="http://schemas.microsoft.com/office/drawing/2014/main" id="{738882A6-C5D0-0373-B0FA-BF7FBE82E7B8}"/>
              </a:ext>
            </a:extLst>
          </p:cNvPr>
          <p:cNvSpPr>
            <a:spLocks noGrp="1"/>
          </p:cNvSpPr>
          <p:nvPr>
            <p:ph type="body" sz="quarter" idx="37"/>
          </p:nvPr>
        </p:nvSpPr>
        <p:spPr>
          <a:xfrm>
            <a:off x="9518104" y="5179227"/>
            <a:ext cx="2067502"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5" name="Text Placeholder 7">
            <a:extLst>
              <a:ext uri="{FF2B5EF4-FFF2-40B4-BE49-F238E27FC236}">
                <a16:creationId xmlns:a16="http://schemas.microsoft.com/office/drawing/2014/main" id="{60BA9DE5-F5A7-2467-7A00-F6CC4607A5FA}"/>
              </a:ext>
            </a:extLst>
          </p:cNvPr>
          <p:cNvSpPr>
            <a:spLocks noGrp="1"/>
          </p:cNvSpPr>
          <p:nvPr>
            <p:ph type="body" sz="quarter" idx="38" hasCustomPrompt="1"/>
          </p:nvPr>
        </p:nvSpPr>
        <p:spPr>
          <a:xfrm>
            <a:off x="9895418" y="3484167"/>
            <a:ext cx="1690188"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66" name="Text Placeholder 7">
            <a:extLst>
              <a:ext uri="{FF2B5EF4-FFF2-40B4-BE49-F238E27FC236}">
                <a16:creationId xmlns:a16="http://schemas.microsoft.com/office/drawing/2014/main" id="{816103EB-5462-E08B-3F12-901D5DBC67AE}"/>
              </a:ext>
            </a:extLst>
          </p:cNvPr>
          <p:cNvSpPr>
            <a:spLocks noGrp="1"/>
          </p:cNvSpPr>
          <p:nvPr>
            <p:ph type="body" sz="quarter" idx="39" hasCustomPrompt="1"/>
          </p:nvPr>
        </p:nvSpPr>
        <p:spPr>
          <a:xfrm>
            <a:off x="9818561"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67" name="Text Placeholder 37">
            <a:extLst>
              <a:ext uri="{FF2B5EF4-FFF2-40B4-BE49-F238E27FC236}">
                <a16:creationId xmlns:a16="http://schemas.microsoft.com/office/drawing/2014/main" id="{78FDAA65-DF4D-6014-10F6-2D71C8D2CFAC}"/>
              </a:ext>
            </a:extLst>
          </p:cNvPr>
          <p:cNvSpPr>
            <a:spLocks noGrp="1"/>
          </p:cNvSpPr>
          <p:nvPr>
            <p:ph type="body" sz="quarter" idx="40" hasCustomPrompt="1"/>
          </p:nvPr>
        </p:nvSpPr>
        <p:spPr>
          <a:xfrm>
            <a:off x="9836533"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Tree>
    <p:extLst>
      <p:ext uri="{BB962C8B-B14F-4D97-AF65-F5344CB8AC3E}">
        <p14:creationId xmlns:p14="http://schemas.microsoft.com/office/powerpoint/2010/main" val="22301806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I60V4">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 name="Rectangle 1">
            <a:extLst>
              <a:ext uri="{FF2B5EF4-FFF2-40B4-BE49-F238E27FC236}">
                <a16:creationId xmlns:a16="http://schemas.microsoft.com/office/drawing/2014/main" id="{999E5EEC-A817-4F7C-1658-5B81533A0F4D}"/>
              </a:ext>
            </a:extLst>
          </p:cNvPr>
          <p:cNvSpPr/>
          <p:nvPr userDrawn="1"/>
        </p:nvSpPr>
        <p:spPr>
          <a:xfrm>
            <a:off x="0" y="4084320"/>
            <a:ext cx="12191999" cy="277368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90791" y="4395893"/>
            <a:ext cx="1641803"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7" y="5179227"/>
            <a:ext cx="1641803"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Arrow: Notched Right 9">
            <a:extLst>
              <a:ext uri="{FF2B5EF4-FFF2-40B4-BE49-F238E27FC236}">
                <a16:creationId xmlns:a16="http://schemas.microsoft.com/office/drawing/2014/main" id="{D18AC383-0A43-450E-4BB3-622B98CCEEA9}"/>
              </a:ext>
            </a:extLst>
          </p:cNvPr>
          <p:cNvSpPr/>
          <p:nvPr userDrawn="1"/>
        </p:nvSpPr>
        <p:spPr>
          <a:xfrm>
            <a:off x="587376" y="3847253"/>
            <a:ext cx="11459737" cy="480906"/>
          </a:xfrm>
          <a:prstGeom prst="notched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964691" y="3484167"/>
            <a:ext cx="1264489"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32" name="Text Placeholder 7">
            <a:extLst>
              <a:ext uri="{FF2B5EF4-FFF2-40B4-BE49-F238E27FC236}">
                <a16:creationId xmlns:a16="http://schemas.microsoft.com/office/drawing/2014/main" id="{6D05B911-6FF2-6C6D-1B31-D7875290D3F6}"/>
              </a:ext>
            </a:extLst>
          </p:cNvPr>
          <p:cNvSpPr>
            <a:spLocks noGrp="1"/>
          </p:cNvSpPr>
          <p:nvPr>
            <p:ph type="body" sz="quarter" idx="18" hasCustomPrompt="1"/>
          </p:nvPr>
        </p:nvSpPr>
        <p:spPr>
          <a:xfrm>
            <a:off x="887834"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8" name="Text Placeholder 37">
            <a:extLst>
              <a:ext uri="{FF2B5EF4-FFF2-40B4-BE49-F238E27FC236}">
                <a16:creationId xmlns:a16="http://schemas.microsoft.com/office/drawing/2014/main" id="{E88EB121-505C-A5CB-4EDD-638357D3F8D2}"/>
              </a:ext>
            </a:extLst>
          </p:cNvPr>
          <p:cNvSpPr>
            <a:spLocks noGrp="1"/>
          </p:cNvSpPr>
          <p:nvPr>
            <p:ph type="body" sz="quarter" idx="20" hasCustomPrompt="1"/>
          </p:nvPr>
        </p:nvSpPr>
        <p:spPr>
          <a:xfrm>
            <a:off x="905806"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7" name="Text Placeholder 7">
            <a:extLst>
              <a:ext uri="{FF2B5EF4-FFF2-40B4-BE49-F238E27FC236}">
                <a16:creationId xmlns:a16="http://schemas.microsoft.com/office/drawing/2014/main" id="{E9CFBDD5-870E-35DD-FD5F-F0172492FC70}"/>
              </a:ext>
            </a:extLst>
          </p:cNvPr>
          <p:cNvSpPr>
            <a:spLocks noGrp="1"/>
          </p:cNvSpPr>
          <p:nvPr>
            <p:ph type="body" sz="quarter" idx="21"/>
          </p:nvPr>
        </p:nvSpPr>
        <p:spPr>
          <a:xfrm>
            <a:off x="2465197" y="1724695"/>
            <a:ext cx="1641803"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12" name="Text Placeholder 7">
            <a:extLst>
              <a:ext uri="{FF2B5EF4-FFF2-40B4-BE49-F238E27FC236}">
                <a16:creationId xmlns:a16="http://schemas.microsoft.com/office/drawing/2014/main" id="{67F40198-E11D-B174-C28B-92661D7F2042}"/>
              </a:ext>
            </a:extLst>
          </p:cNvPr>
          <p:cNvSpPr>
            <a:spLocks noGrp="1"/>
          </p:cNvSpPr>
          <p:nvPr>
            <p:ph type="body" sz="quarter" idx="22"/>
          </p:nvPr>
        </p:nvSpPr>
        <p:spPr>
          <a:xfrm>
            <a:off x="2461783" y="2508029"/>
            <a:ext cx="1641803"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DB0960D7-7983-2595-ABE5-F1787E459D04}"/>
              </a:ext>
            </a:extLst>
          </p:cNvPr>
          <p:cNvSpPr>
            <a:spLocks noGrp="1"/>
          </p:cNvSpPr>
          <p:nvPr>
            <p:ph type="body" sz="quarter" idx="23" hasCustomPrompt="1"/>
          </p:nvPr>
        </p:nvSpPr>
        <p:spPr>
          <a:xfrm>
            <a:off x="2839097" y="4260963"/>
            <a:ext cx="1264489"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14" name="Text Placeholder 7">
            <a:extLst>
              <a:ext uri="{FF2B5EF4-FFF2-40B4-BE49-F238E27FC236}">
                <a16:creationId xmlns:a16="http://schemas.microsoft.com/office/drawing/2014/main" id="{66802E5F-A852-2D2D-3C93-8898C7666139}"/>
              </a:ext>
            </a:extLst>
          </p:cNvPr>
          <p:cNvSpPr>
            <a:spLocks noGrp="1"/>
          </p:cNvSpPr>
          <p:nvPr>
            <p:ph type="body" sz="quarter" idx="24" hasCustomPrompt="1"/>
          </p:nvPr>
        </p:nvSpPr>
        <p:spPr>
          <a:xfrm>
            <a:off x="2762240"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15" name="Text Placeholder 37">
            <a:extLst>
              <a:ext uri="{FF2B5EF4-FFF2-40B4-BE49-F238E27FC236}">
                <a16:creationId xmlns:a16="http://schemas.microsoft.com/office/drawing/2014/main" id="{B4D97054-802D-1200-213D-9DEAABEABCBF}"/>
              </a:ext>
            </a:extLst>
          </p:cNvPr>
          <p:cNvSpPr>
            <a:spLocks noGrp="1"/>
          </p:cNvSpPr>
          <p:nvPr>
            <p:ph type="body" sz="quarter" idx="25" hasCustomPrompt="1"/>
          </p:nvPr>
        </p:nvSpPr>
        <p:spPr>
          <a:xfrm flipV="1">
            <a:off x="2780212" y="408432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16" name="Text Placeholder 7">
            <a:extLst>
              <a:ext uri="{FF2B5EF4-FFF2-40B4-BE49-F238E27FC236}">
                <a16:creationId xmlns:a16="http://schemas.microsoft.com/office/drawing/2014/main" id="{5F9A464E-36BA-78EC-8B82-85BECF9499FD}"/>
              </a:ext>
            </a:extLst>
          </p:cNvPr>
          <p:cNvSpPr>
            <a:spLocks noGrp="1"/>
          </p:cNvSpPr>
          <p:nvPr>
            <p:ph type="body" sz="quarter" idx="26"/>
          </p:nvPr>
        </p:nvSpPr>
        <p:spPr>
          <a:xfrm>
            <a:off x="4339603" y="4395893"/>
            <a:ext cx="1641803"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17" name="Text Placeholder 7">
            <a:extLst>
              <a:ext uri="{FF2B5EF4-FFF2-40B4-BE49-F238E27FC236}">
                <a16:creationId xmlns:a16="http://schemas.microsoft.com/office/drawing/2014/main" id="{F985471C-71E7-2A9F-2CD2-D18A4DEE6A3B}"/>
              </a:ext>
            </a:extLst>
          </p:cNvPr>
          <p:cNvSpPr>
            <a:spLocks noGrp="1"/>
          </p:cNvSpPr>
          <p:nvPr>
            <p:ph type="body" sz="quarter" idx="27"/>
          </p:nvPr>
        </p:nvSpPr>
        <p:spPr>
          <a:xfrm>
            <a:off x="4336189" y="5179227"/>
            <a:ext cx="1641803"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7554BCB0-8A73-8A6A-22F3-ECF35C003B99}"/>
              </a:ext>
            </a:extLst>
          </p:cNvPr>
          <p:cNvSpPr>
            <a:spLocks noGrp="1"/>
          </p:cNvSpPr>
          <p:nvPr>
            <p:ph type="body" sz="quarter" idx="28" hasCustomPrompt="1"/>
          </p:nvPr>
        </p:nvSpPr>
        <p:spPr>
          <a:xfrm>
            <a:off x="4713503" y="3484167"/>
            <a:ext cx="1264489"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19" name="Text Placeholder 7">
            <a:extLst>
              <a:ext uri="{FF2B5EF4-FFF2-40B4-BE49-F238E27FC236}">
                <a16:creationId xmlns:a16="http://schemas.microsoft.com/office/drawing/2014/main" id="{EEEBB83A-0700-B6B7-31D6-CEA5E0D0CB13}"/>
              </a:ext>
            </a:extLst>
          </p:cNvPr>
          <p:cNvSpPr>
            <a:spLocks noGrp="1"/>
          </p:cNvSpPr>
          <p:nvPr>
            <p:ph type="body" sz="quarter" idx="29" hasCustomPrompt="1"/>
          </p:nvPr>
        </p:nvSpPr>
        <p:spPr>
          <a:xfrm>
            <a:off x="4636646"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20" name="Text Placeholder 37">
            <a:extLst>
              <a:ext uri="{FF2B5EF4-FFF2-40B4-BE49-F238E27FC236}">
                <a16:creationId xmlns:a16="http://schemas.microsoft.com/office/drawing/2014/main" id="{2E90BF91-7380-94AC-1FA5-1A514AB0E649}"/>
              </a:ext>
            </a:extLst>
          </p:cNvPr>
          <p:cNvSpPr>
            <a:spLocks noGrp="1"/>
          </p:cNvSpPr>
          <p:nvPr>
            <p:ph type="body" sz="quarter" idx="30" hasCustomPrompt="1"/>
          </p:nvPr>
        </p:nvSpPr>
        <p:spPr>
          <a:xfrm>
            <a:off x="4654618"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21" name="Text Placeholder 7">
            <a:extLst>
              <a:ext uri="{FF2B5EF4-FFF2-40B4-BE49-F238E27FC236}">
                <a16:creationId xmlns:a16="http://schemas.microsoft.com/office/drawing/2014/main" id="{C08780A0-29AE-20CD-D5E3-AC2B3983C838}"/>
              </a:ext>
            </a:extLst>
          </p:cNvPr>
          <p:cNvSpPr>
            <a:spLocks noGrp="1"/>
          </p:cNvSpPr>
          <p:nvPr>
            <p:ph type="body" sz="quarter" idx="31"/>
          </p:nvPr>
        </p:nvSpPr>
        <p:spPr>
          <a:xfrm>
            <a:off x="6214009" y="1724695"/>
            <a:ext cx="1641803"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22" name="Text Placeholder 7">
            <a:extLst>
              <a:ext uri="{FF2B5EF4-FFF2-40B4-BE49-F238E27FC236}">
                <a16:creationId xmlns:a16="http://schemas.microsoft.com/office/drawing/2014/main" id="{C716A020-77F8-3D14-2A31-111EBFA40180}"/>
              </a:ext>
            </a:extLst>
          </p:cNvPr>
          <p:cNvSpPr>
            <a:spLocks noGrp="1"/>
          </p:cNvSpPr>
          <p:nvPr>
            <p:ph type="body" sz="quarter" idx="32"/>
          </p:nvPr>
        </p:nvSpPr>
        <p:spPr>
          <a:xfrm>
            <a:off x="6210595" y="2508029"/>
            <a:ext cx="1641803"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3" name="Text Placeholder 7">
            <a:extLst>
              <a:ext uri="{FF2B5EF4-FFF2-40B4-BE49-F238E27FC236}">
                <a16:creationId xmlns:a16="http://schemas.microsoft.com/office/drawing/2014/main" id="{7FD8A23C-16BF-F5F8-3277-D9B61DDDEB90}"/>
              </a:ext>
            </a:extLst>
          </p:cNvPr>
          <p:cNvSpPr>
            <a:spLocks noGrp="1"/>
          </p:cNvSpPr>
          <p:nvPr>
            <p:ph type="body" sz="quarter" idx="33" hasCustomPrompt="1"/>
          </p:nvPr>
        </p:nvSpPr>
        <p:spPr>
          <a:xfrm>
            <a:off x="6587909" y="4260963"/>
            <a:ext cx="1264489"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24" name="Text Placeholder 7">
            <a:extLst>
              <a:ext uri="{FF2B5EF4-FFF2-40B4-BE49-F238E27FC236}">
                <a16:creationId xmlns:a16="http://schemas.microsoft.com/office/drawing/2014/main" id="{64045693-C54C-3603-BA5A-618CF3E395BB}"/>
              </a:ext>
            </a:extLst>
          </p:cNvPr>
          <p:cNvSpPr>
            <a:spLocks noGrp="1"/>
          </p:cNvSpPr>
          <p:nvPr>
            <p:ph type="body" sz="quarter" idx="34" hasCustomPrompt="1"/>
          </p:nvPr>
        </p:nvSpPr>
        <p:spPr>
          <a:xfrm>
            <a:off x="6511052"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25" name="Text Placeholder 37">
            <a:extLst>
              <a:ext uri="{FF2B5EF4-FFF2-40B4-BE49-F238E27FC236}">
                <a16:creationId xmlns:a16="http://schemas.microsoft.com/office/drawing/2014/main" id="{76271585-EBA3-B68B-5DFA-84AF64DF05AE}"/>
              </a:ext>
            </a:extLst>
          </p:cNvPr>
          <p:cNvSpPr>
            <a:spLocks noGrp="1"/>
          </p:cNvSpPr>
          <p:nvPr>
            <p:ph type="body" sz="quarter" idx="35" hasCustomPrompt="1"/>
          </p:nvPr>
        </p:nvSpPr>
        <p:spPr>
          <a:xfrm flipV="1">
            <a:off x="6529024" y="408432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26" name="Text Placeholder 7">
            <a:extLst>
              <a:ext uri="{FF2B5EF4-FFF2-40B4-BE49-F238E27FC236}">
                <a16:creationId xmlns:a16="http://schemas.microsoft.com/office/drawing/2014/main" id="{E8DA0FA2-810D-B25A-CCB8-F3362879CDE6}"/>
              </a:ext>
            </a:extLst>
          </p:cNvPr>
          <p:cNvSpPr>
            <a:spLocks noGrp="1"/>
          </p:cNvSpPr>
          <p:nvPr>
            <p:ph type="body" sz="quarter" idx="36"/>
          </p:nvPr>
        </p:nvSpPr>
        <p:spPr>
          <a:xfrm>
            <a:off x="8088415" y="4395893"/>
            <a:ext cx="1641803"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27" name="Text Placeholder 7">
            <a:extLst>
              <a:ext uri="{FF2B5EF4-FFF2-40B4-BE49-F238E27FC236}">
                <a16:creationId xmlns:a16="http://schemas.microsoft.com/office/drawing/2014/main" id="{20C57CB0-2E73-96C0-3605-3E1BBA287705}"/>
              </a:ext>
            </a:extLst>
          </p:cNvPr>
          <p:cNvSpPr>
            <a:spLocks noGrp="1"/>
          </p:cNvSpPr>
          <p:nvPr>
            <p:ph type="body" sz="quarter" idx="37"/>
          </p:nvPr>
        </p:nvSpPr>
        <p:spPr>
          <a:xfrm>
            <a:off x="8085001" y="5179227"/>
            <a:ext cx="1641803"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8" name="Text Placeholder 7">
            <a:extLst>
              <a:ext uri="{FF2B5EF4-FFF2-40B4-BE49-F238E27FC236}">
                <a16:creationId xmlns:a16="http://schemas.microsoft.com/office/drawing/2014/main" id="{A5095775-CE62-DB6E-5643-B992A8FA296B}"/>
              </a:ext>
            </a:extLst>
          </p:cNvPr>
          <p:cNvSpPr>
            <a:spLocks noGrp="1"/>
          </p:cNvSpPr>
          <p:nvPr>
            <p:ph type="body" sz="quarter" idx="38" hasCustomPrompt="1"/>
          </p:nvPr>
        </p:nvSpPr>
        <p:spPr>
          <a:xfrm>
            <a:off x="8462315" y="3484167"/>
            <a:ext cx="1264489"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29" name="Text Placeholder 7">
            <a:extLst>
              <a:ext uri="{FF2B5EF4-FFF2-40B4-BE49-F238E27FC236}">
                <a16:creationId xmlns:a16="http://schemas.microsoft.com/office/drawing/2014/main" id="{15C26498-5BE4-49C6-BDC7-99EBFBD07B16}"/>
              </a:ext>
            </a:extLst>
          </p:cNvPr>
          <p:cNvSpPr>
            <a:spLocks noGrp="1"/>
          </p:cNvSpPr>
          <p:nvPr>
            <p:ph type="body" sz="quarter" idx="39" hasCustomPrompt="1"/>
          </p:nvPr>
        </p:nvSpPr>
        <p:spPr>
          <a:xfrm>
            <a:off x="8385458"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0" name="Text Placeholder 37">
            <a:extLst>
              <a:ext uri="{FF2B5EF4-FFF2-40B4-BE49-F238E27FC236}">
                <a16:creationId xmlns:a16="http://schemas.microsoft.com/office/drawing/2014/main" id="{7C20FD34-F46F-2B5D-8F3B-9DC5FC6EE0FF}"/>
              </a:ext>
            </a:extLst>
          </p:cNvPr>
          <p:cNvSpPr>
            <a:spLocks noGrp="1"/>
          </p:cNvSpPr>
          <p:nvPr>
            <p:ph type="body" sz="quarter" idx="40" hasCustomPrompt="1"/>
          </p:nvPr>
        </p:nvSpPr>
        <p:spPr>
          <a:xfrm>
            <a:off x="8403430"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39" name="Text Placeholder 7">
            <a:extLst>
              <a:ext uri="{FF2B5EF4-FFF2-40B4-BE49-F238E27FC236}">
                <a16:creationId xmlns:a16="http://schemas.microsoft.com/office/drawing/2014/main" id="{4E0BB22D-6F32-DD2D-2A63-BE6F78B6D00C}"/>
              </a:ext>
            </a:extLst>
          </p:cNvPr>
          <p:cNvSpPr>
            <a:spLocks noGrp="1"/>
          </p:cNvSpPr>
          <p:nvPr>
            <p:ph type="body" sz="quarter" idx="41"/>
          </p:nvPr>
        </p:nvSpPr>
        <p:spPr>
          <a:xfrm>
            <a:off x="9962820" y="1724695"/>
            <a:ext cx="1641803" cy="423333"/>
          </a:xfrm>
        </p:spPr>
        <p:txBody>
          <a:bodyPr anchor="t">
            <a:noAutofit/>
          </a:bodyPr>
          <a:lstStyle>
            <a:lvl1pPr marL="0" indent="0">
              <a:lnSpc>
                <a:spcPct val="100000"/>
              </a:lnSpc>
              <a:spcBef>
                <a:spcPts val="0"/>
              </a:spcBef>
              <a:buNone/>
              <a:defRPr sz="14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a:t>
            </a:r>
          </a:p>
        </p:txBody>
      </p:sp>
      <p:sp>
        <p:nvSpPr>
          <p:cNvPr id="40" name="Text Placeholder 7">
            <a:extLst>
              <a:ext uri="{FF2B5EF4-FFF2-40B4-BE49-F238E27FC236}">
                <a16:creationId xmlns:a16="http://schemas.microsoft.com/office/drawing/2014/main" id="{C19ECCD6-6ED2-5B15-447C-B61314E7CDFC}"/>
              </a:ext>
            </a:extLst>
          </p:cNvPr>
          <p:cNvSpPr>
            <a:spLocks noGrp="1"/>
          </p:cNvSpPr>
          <p:nvPr>
            <p:ph type="body" sz="quarter" idx="42"/>
          </p:nvPr>
        </p:nvSpPr>
        <p:spPr>
          <a:xfrm>
            <a:off x="9959406" y="2508029"/>
            <a:ext cx="1641803" cy="1094573"/>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41" name="Text Placeholder 7">
            <a:extLst>
              <a:ext uri="{FF2B5EF4-FFF2-40B4-BE49-F238E27FC236}">
                <a16:creationId xmlns:a16="http://schemas.microsoft.com/office/drawing/2014/main" id="{84B770A8-3D75-33D9-16C2-589947A472AB}"/>
              </a:ext>
            </a:extLst>
          </p:cNvPr>
          <p:cNvSpPr>
            <a:spLocks noGrp="1"/>
          </p:cNvSpPr>
          <p:nvPr>
            <p:ph type="body" sz="quarter" idx="43" hasCustomPrompt="1"/>
          </p:nvPr>
        </p:nvSpPr>
        <p:spPr>
          <a:xfrm>
            <a:off x="10336720" y="4260963"/>
            <a:ext cx="1264489" cy="423333"/>
          </a:xfrm>
        </p:spPr>
        <p:txBody>
          <a:bodyPr anchor="b">
            <a:noAutofit/>
          </a:bodyPr>
          <a:lstStyle>
            <a:lvl1pPr marL="0" indent="0">
              <a:lnSpc>
                <a:spcPct val="100000"/>
              </a:lnSpc>
              <a:spcBef>
                <a:spcPts val="0"/>
              </a:spcBef>
              <a:buNone/>
              <a:defRPr sz="13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Milestone</a:t>
            </a:r>
          </a:p>
        </p:txBody>
      </p:sp>
      <p:sp>
        <p:nvSpPr>
          <p:cNvPr id="42" name="Text Placeholder 7">
            <a:extLst>
              <a:ext uri="{FF2B5EF4-FFF2-40B4-BE49-F238E27FC236}">
                <a16:creationId xmlns:a16="http://schemas.microsoft.com/office/drawing/2014/main" id="{D0352AB3-0347-7528-CA9B-290CF11177C4}"/>
              </a:ext>
            </a:extLst>
          </p:cNvPr>
          <p:cNvSpPr>
            <a:spLocks noGrp="1"/>
          </p:cNvSpPr>
          <p:nvPr>
            <p:ph type="body" sz="quarter" idx="44" hasCustomPrompt="1"/>
          </p:nvPr>
        </p:nvSpPr>
        <p:spPr>
          <a:xfrm>
            <a:off x="10259863"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
        <p:nvSpPr>
          <p:cNvPr id="43" name="Text Placeholder 37">
            <a:extLst>
              <a:ext uri="{FF2B5EF4-FFF2-40B4-BE49-F238E27FC236}">
                <a16:creationId xmlns:a16="http://schemas.microsoft.com/office/drawing/2014/main" id="{4A008D60-1662-3363-B6D3-7CDB9E916FAF}"/>
              </a:ext>
            </a:extLst>
          </p:cNvPr>
          <p:cNvSpPr>
            <a:spLocks noGrp="1"/>
          </p:cNvSpPr>
          <p:nvPr>
            <p:ph type="body" sz="quarter" idx="45" hasCustomPrompt="1"/>
          </p:nvPr>
        </p:nvSpPr>
        <p:spPr>
          <a:xfrm flipV="1">
            <a:off x="10277835" y="408432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p>
        </p:txBody>
      </p:sp>
    </p:spTree>
    <p:extLst>
      <p:ext uri="{BB962C8B-B14F-4D97-AF65-F5344CB8AC3E}">
        <p14:creationId xmlns:p14="http://schemas.microsoft.com/office/powerpoint/2010/main" val="28690980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I60V5">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B6E1DFE-554F-BFF5-D289-BA288E4B94A4}"/>
              </a:ext>
            </a:extLst>
          </p:cNvPr>
          <p:cNvSpPr/>
          <p:nvPr userDrawn="1"/>
        </p:nvSpPr>
        <p:spPr>
          <a:xfrm>
            <a:off x="0" y="6273004"/>
            <a:ext cx="12191999" cy="58499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4" name="Group 13">
            <a:extLst>
              <a:ext uri="{FF2B5EF4-FFF2-40B4-BE49-F238E27FC236}">
                <a16:creationId xmlns:a16="http://schemas.microsoft.com/office/drawing/2014/main" id="{9C5D200E-ACDD-ED09-8864-C19DF2DF0131}"/>
              </a:ext>
            </a:extLst>
          </p:cNvPr>
          <p:cNvGrpSpPr/>
          <p:nvPr userDrawn="1"/>
        </p:nvGrpSpPr>
        <p:grpSpPr>
          <a:xfrm>
            <a:off x="4134283" y="3165226"/>
            <a:ext cx="3923434" cy="1307812"/>
            <a:chOff x="4134283" y="2771991"/>
            <a:chExt cx="3923434" cy="1307812"/>
          </a:xfrm>
        </p:grpSpPr>
        <p:grpSp>
          <p:nvGrpSpPr>
            <p:cNvPr id="15" name="Group 14">
              <a:extLst>
                <a:ext uri="{FF2B5EF4-FFF2-40B4-BE49-F238E27FC236}">
                  <a16:creationId xmlns:a16="http://schemas.microsoft.com/office/drawing/2014/main" id="{3F55A1E4-0A7D-61F7-DF47-1F2DCB838D87}"/>
                </a:ext>
              </a:extLst>
            </p:cNvPr>
            <p:cNvGrpSpPr/>
            <p:nvPr userDrawn="1"/>
          </p:nvGrpSpPr>
          <p:grpSpPr>
            <a:xfrm>
              <a:off x="4134283" y="2771991"/>
              <a:ext cx="3923434" cy="1307812"/>
              <a:chOff x="4134283" y="2768888"/>
              <a:chExt cx="3923434" cy="1307812"/>
            </a:xfrm>
          </p:grpSpPr>
          <p:sp>
            <p:nvSpPr>
              <p:cNvPr id="23" name="Arc 47">
                <a:extLst>
                  <a:ext uri="{FF2B5EF4-FFF2-40B4-BE49-F238E27FC236}">
                    <a16:creationId xmlns:a16="http://schemas.microsoft.com/office/drawing/2014/main" id="{239D014E-939D-FD36-06DF-8D3773228C9E}"/>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4" name="Arc 48">
                <a:extLst>
                  <a:ext uri="{FF2B5EF4-FFF2-40B4-BE49-F238E27FC236}">
                    <a16:creationId xmlns:a16="http://schemas.microsoft.com/office/drawing/2014/main" id="{654F355E-77E8-017D-8B3E-B9D81D5DEA1A}"/>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5" name="Arc 49">
                <a:extLst>
                  <a:ext uri="{FF2B5EF4-FFF2-40B4-BE49-F238E27FC236}">
                    <a16:creationId xmlns:a16="http://schemas.microsoft.com/office/drawing/2014/main" id="{86EFA4FB-592D-87A7-95CF-5ED4421DA8C1}"/>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grpSp>
        <p:grpSp>
          <p:nvGrpSpPr>
            <p:cNvPr id="19" name="Group 18">
              <a:extLst>
                <a:ext uri="{FF2B5EF4-FFF2-40B4-BE49-F238E27FC236}">
                  <a16:creationId xmlns:a16="http://schemas.microsoft.com/office/drawing/2014/main" id="{8A3F3CCF-9B62-1DE3-3444-3B8B2FCDD604}"/>
                </a:ext>
              </a:extLst>
            </p:cNvPr>
            <p:cNvGrpSpPr/>
            <p:nvPr userDrawn="1"/>
          </p:nvGrpSpPr>
          <p:grpSpPr>
            <a:xfrm>
              <a:off x="4134283" y="2771991"/>
              <a:ext cx="3923434" cy="1307812"/>
              <a:chOff x="4134283" y="2775094"/>
              <a:chExt cx="3923434" cy="1307812"/>
            </a:xfrm>
          </p:grpSpPr>
          <p:sp>
            <p:nvSpPr>
              <p:cNvPr id="20" name="Arc 19">
                <a:extLst>
                  <a:ext uri="{FF2B5EF4-FFF2-40B4-BE49-F238E27FC236}">
                    <a16:creationId xmlns:a16="http://schemas.microsoft.com/office/drawing/2014/main" id="{C036C405-9275-2F84-831C-82012562750B}"/>
                  </a:ext>
                </a:extLst>
              </p:cNvPr>
              <p:cNvSpPr/>
              <p:nvPr userDrawn="1"/>
            </p:nvSpPr>
            <p:spPr>
              <a:xfrm>
                <a:off x="4134283" y="2775094"/>
                <a:ext cx="1307811" cy="1307812"/>
              </a:xfrm>
              <a:prstGeom prst="arc">
                <a:avLst>
                  <a:gd name="adj1" fmla="val 10792152"/>
                  <a:gd name="adj2" fmla="val 0"/>
                </a:avLst>
              </a:prstGeom>
              <a:ln w="57150" cap="rn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1" name="Arc 20">
                <a:extLst>
                  <a:ext uri="{FF2B5EF4-FFF2-40B4-BE49-F238E27FC236}">
                    <a16:creationId xmlns:a16="http://schemas.microsoft.com/office/drawing/2014/main" id="{6ACAF944-1570-81A0-5432-F16C209A0D8D}"/>
                  </a:ext>
                </a:extLst>
              </p:cNvPr>
              <p:cNvSpPr/>
              <p:nvPr userDrawn="1"/>
            </p:nvSpPr>
            <p:spPr>
              <a:xfrm flipV="1">
                <a:off x="5442094" y="2775094"/>
                <a:ext cx="1307811" cy="1307812"/>
              </a:xfrm>
              <a:prstGeom prst="arc">
                <a:avLst>
                  <a:gd name="adj1" fmla="val 10790197"/>
                  <a:gd name="adj2" fmla="val 0"/>
                </a:avLst>
              </a:prstGeom>
              <a:ln w="57150" cap="rn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2" name="Arc 21">
                <a:extLst>
                  <a:ext uri="{FF2B5EF4-FFF2-40B4-BE49-F238E27FC236}">
                    <a16:creationId xmlns:a16="http://schemas.microsoft.com/office/drawing/2014/main" id="{AE4C73F8-72F1-6DC7-8E7F-402C319DCDB4}"/>
                  </a:ext>
                </a:extLst>
              </p:cNvPr>
              <p:cNvSpPr/>
              <p:nvPr userDrawn="1"/>
            </p:nvSpPr>
            <p:spPr>
              <a:xfrm>
                <a:off x="6749906" y="2775094"/>
                <a:ext cx="1307811" cy="1307812"/>
              </a:xfrm>
              <a:prstGeom prst="arc">
                <a:avLst>
                  <a:gd name="adj1" fmla="val 10792152"/>
                  <a:gd name="adj2" fmla="val 0"/>
                </a:avLst>
              </a:prstGeom>
              <a:ln w="57150" cap="rn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grpSp>
      </p:gr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marL="0" indent="0" algn="ctr">
              <a:buFont typeface="Arial" panose="020B0604020202020204" pitchFamily="34" charset="0"/>
              <a:buNone/>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87375" y="1758817"/>
            <a:ext cx="3495914" cy="423333"/>
          </a:xfrm>
          <a:noFill/>
        </p:spPr>
        <p:txBody>
          <a:bodyPr wrap="square" rtlCol="0" anchor="t">
            <a:noAutofit/>
          </a:bodyPr>
          <a:lstStyle>
            <a:lvl1pPr marL="0" indent="0" algn="r">
              <a:buNone/>
              <a:defRPr lang="en-US" sz="1800" b="1" dirty="0">
                <a:solidFill>
                  <a:schemeClr val="tx1"/>
                </a:solidFill>
              </a:defRPr>
            </a:lvl1pPr>
          </a:lstStyle>
          <a:p>
            <a:pPr marL="228600" lvl="0" indent="-228600"/>
            <a:r>
              <a:rPr lang="en-US"/>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5" y="2542151"/>
            <a:ext cx="3495914" cy="882907"/>
          </a:xfrm>
        </p:spPr>
        <p:txBody>
          <a:bodyPr anchor="t">
            <a:noAutofit/>
          </a:bodyPr>
          <a:lstStyle>
            <a:lvl1pPr marL="0" indent="0" algn="r">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4152889" y="3657132"/>
            <a:ext cx="1260000" cy="324000"/>
          </a:xfrm>
          <a:noFill/>
        </p:spPr>
        <p:txBody>
          <a:bodyPr wrap="square" rtlCol="0" anchor="ctr">
            <a:noAutofit/>
          </a:bodyPr>
          <a:lstStyle>
            <a:lvl1pPr marL="0" indent="0" algn="ctr">
              <a:buNone/>
              <a:defRPr lang="en-US" sz="1700" b="1" dirty="0">
                <a:solidFill>
                  <a:schemeClr val="tx1"/>
                </a:solidFill>
              </a:defRPr>
            </a:lvl1pPr>
          </a:lstStyle>
          <a:p>
            <a:pPr marL="228600" lvl="0" indent="-228600"/>
            <a:r>
              <a:rPr lang="en-US"/>
              <a:t>Milestone</a:t>
            </a:r>
          </a:p>
        </p:txBody>
      </p:sp>
      <p:sp>
        <p:nvSpPr>
          <p:cNvPr id="7" name="Text Placeholder 7">
            <a:extLst>
              <a:ext uri="{FF2B5EF4-FFF2-40B4-BE49-F238E27FC236}">
                <a16:creationId xmlns:a16="http://schemas.microsoft.com/office/drawing/2014/main" id="{5355C327-1EAD-122E-76FB-A3065017309D}"/>
              </a:ext>
            </a:extLst>
          </p:cNvPr>
          <p:cNvSpPr>
            <a:spLocks noGrp="1"/>
          </p:cNvSpPr>
          <p:nvPr>
            <p:ph type="body" sz="quarter" idx="21"/>
          </p:nvPr>
        </p:nvSpPr>
        <p:spPr>
          <a:xfrm>
            <a:off x="4348043" y="4607559"/>
            <a:ext cx="3495914" cy="423333"/>
          </a:xfrm>
          <a:noFill/>
        </p:spPr>
        <p:txBody>
          <a:bodyPr wrap="square" rtlCol="0" anchor="t">
            <a:noAutofit/>
          </a:bodyPr>
          <a:lstStyle>
            <a:lvl1pPr marL="0" indent="0" algn="ctr">
              <a:buNone/>
              <a:defRPr lang="en-US" sz="1800" b="1" dirty="0">
                <a:solidFill>
                  <a:schemeClr val="tx1"/>
                </a:solidFill>
              </a:defRPr>
            </a:lvl1pPr>
          </a:lstStyle>
          <a:p>
            <a:pPr marL="228600" lvl="0" indent="-228600"/>
            <a:r>
              <a:rPr lang="en-US"/>
              <a:t>Click to edit Master</a:t>
            </a:r>
          </a:p>
        </p:txBody>
      </p:sp>
      <p:sp>
        <p:nvSpPr>
          <p:cNvPr id="12" name="Text Placeholder 7">
            <a:extLst>
              <a:ext uri="{FF2B5EF4-FFF2-40B4-BE49-F238E27FC236}">
                <a16:creationId xmlns:a16="http://schemas.microsoft.com/office/drawing/2014/main" id="{E8BD62B8-5615-EDE2-EEEF-3269AFB9843D}"/>
              </a:ext>
            </a:extLst>
          </p:cNvPr>
          <p:cNvSpPr>
            <a:spLocks noGrp="1"/>
          </p:cNvSpPr>
          <p:nvPr>
            <p:ph type="body" sz="quarter" idx="22"/>
          </p:nvPr>
        </p:nvSpPr>
        <p:spPr>
          <a:xfrm>
            <a:off x="4344629" y="5390893"/>
            <a:ext cx="3495914" cy="882907"/>
          </a:xfrm>
        </p:spPr>
        <p:txBody>
          <a:bodyPr anchor="t">
            <a:noAutofit/>
          </a:bodyPr>
          <a:lstStyle>
            <a:lvl1pPr marL="0" indent="0" algn="ctr">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82196229-9474-38A4-195D-16EF25CFDFC6}"/>
              </a:ext>
            </a:extLst>
          </p:cNvPr>
          <p:cNvSpPr>
            <a:spLocks noGrp="1"/>
          </p:cNvSpPr>
          <p:nvPr>
            <p:ph type="body" sz="quarter" idx="23" hasCustomPrompt="1"/>
          </p:nvPr>
        </p:nvSpPr>
        <p:spPr>
          <a:xfrm>
            <a:off x="5461757" y="3657132"/>
            <a:ext cx="1260000" cy="324000"/>
          </a:xfrm>
          <a:noFill/>
        </p:spPr>
        <p:txBody>
          <a:bodyPr wrap="square" rtlCol="0" anchor="ctr">
            <a:noAutofit/>
          </a:bodyPr>
          <a:lstStyle>
            <a:lvl1pPr marL="0" indent="0" algn="ctr">
              <a:buNone/>
              <a:defRPr lang="en-US" sz="1700" b="1" dirty="0">
                <a:solidFill>
                  <a:schemeClr val="tx1"/>
                </a:solidFill>
              </a:defRPr>
            </a:lvl1pPr>
          </a:lstStyle>
          <a:p>
            <a:pPr marL="228600" lvl="0" indent="-228600"/>
            <a:r>
              <a:rPr lang="en-US"/>
              <a:t>Milestone</a:t>
            </a:r>
          </a:p>
        </p:txBody>
      </p:sp>
      <p:sp>
        <p:nvSpPr>
          <p:cNvPr id="16" name="Text Placeholder 7">
            <a:extLst>
              <a:ext uri="{FF2B5EF4-FFF2-40B4-BE49-F238E27FC236}">
                <a16:creationId xmlns:a16="http://schemas.microsoft.com/office/drawing/2014/main" id="{92E5B2CA-EAA5-5994-683F-5D58C6E2FD16}"/>
              </a:ext>
            </a:extLst>
          </p:cNvPr>
          <p:cNvSpPr>
            <a:spLocks noGrp="1"/>
          </p:cNvSpPr>
          <p:nvPr>
            <p:ph type="body" sz="quarter" idx="26"/>
          </p:nvPr>
        </p:nvSpPr>
        <p:spPr>
          <a:xfrm>
            <a:off x="8108710" y="1762759"/>
            <a:ext cx="3495914" cy="423333"/>
          </a:xfrm>
          <a:noFill/>
        </p:spPr>
        <p:txBody>
          <a:bodyPr wrap="square" rtlCol="0" anchor="t">
            <a:noAutofit/>
          </a:bodyPr>
          <a:lstStyle>
            <a:lvl1pPr marL="0" indent="0">
              <a:buNone/>
              <a:defRPr lang="en-US" sz="1800" b="1" dirty="0">
                <a:solidFill>
                  <a:schemeClr val="tx1"/>
                </a:solidFill>
              </a:defRPr>
            </a:lvl1pPr>
          </a:lstStyle>
          <a:p>
            <a:pPr marL="228600" lvl="0" indent="-228600"/>
            <a:r>
              <a:rPr lang="en-US"/>
              <a:t>Click to edit Master</a:t>
            </a:r>
          </a:p>
        </p:txBody>
      </p:sp>
      <p:sp>
        <p:nvSpPr>
          <p:cNvPr id="17" name="Text Placeholder 7">
            <a:extLst>
              <a:ext uri="{FF2B5EF4-FFF2-40B4-BE49-F238E27FC236}">
                <a16:creationId xmlns:a16="http://schemas.microsoft.com/office/drawing/2014/main" id="{16CDC4B5-6750-3FF7-B619-C13BDE1822F9}"/>
              </a:ext>
            </a:extLst>
          </p:cNvPr>
          <p:cNvSpPr>
            <a:spLocks noGrp="1"/>
          </p:cNvSpPr>
          <p:nvPr>
            <p:ph type="body" sz="quarter" idx="27"/>
          </p:nvPr>
        </p:nvSpPr>
        <p:spPr>
          <a:xfrm>
            <a:off x="8108710" y="2546093"/>
            <a:ext cx="3495914" cy="882907"/>
          </a:xfrm>
        </p:spPr>
        <p:txBody>
          <a:bodyPr anchor="t">
            <a:noAutofit/>
          </a:bodyPr>
          <a:lstStyle>
            <a:lvl1pPr marL="0" indent="0">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29970677-3370-4011-8DDF-AA7FB9DC18B5}"/>
              </a:ext>
            </a:extLst>
          </p:cNvPr>
          <p:cNvSpPr>
            <a:spLocks noGrp="1"/>
          </p:cNvSpPr>
          <p:nvPr>
            <p:ph type="body" sz="quarter" idx="28" hasCustomPrompt="1"/>
          </p:nvPr>
        </p:nvSpPr>
        <p:spPr>
          <a:xfrm>
            <a:off x="6770625" y="3657132"/>
            <a:ext cx="1260000" cy="324000"/>
          </a:xfrm>
          <a:noFill/>
        </p:spPr>
        <p:txBody>
          <a:bodyPr wrap="square" rtlCol="0" anchor="ctr">
            <a:noAutofit/>
          </a:bodyPr>
          <a:lstStyle>
            <a:lvl1pPr marL="0" indent="0" algn="ctr">
              <a:buNone/>
              <a:defRPr lang="en-US" sz="1700" b="1" dirty="0">
                <a:solidFill>
                  <a:schemeClr val="tx1"/>
                </a:solidFill>
              </a:defRPr>
            </a:lvl1pPr>
          </a:lstStyle>
          <a:p>
            <a:pPr marL="228600" lvl="0" indent="-228600"/>
            <a:r>
              <a:rPr lang="en-US"/>
              <a:t>Milestone</a:t>
            </a:r>
          </a:p>
        </p:txBody>
      </p:sp>
    </p:spTree>
    <p:extLst>
      <p:ext uri="{BB962C8B-B14F-4D97-AF65-F5344CB8AC3E}">
        <p14:creationId xmlns:p14="http://schemas.microsoft.com/office/powerpoint/2010/main" val="42917450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I60V6">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BD1F188-4061-CB4B-00D1-ABF856B21BAB}"/>
              </a:ext>
            </a:extLst>
          </p:cNvPr>
          <p:cNvGrpSpPr/>
          <p:nvPr userDrawn="1"/>
        </p:nvGrpSpPr>
        <p:grpSpPr>
          <a:xfrm>
            <a:off x="3485750" y="3165226"/>
            <a:ext cx="5231244" cy="1307812"/>
            <a:chOff x="4134283" y="3357980"/>
            <a:chExt cx="5231244" cy="1307812"/>
          </a:xfrm>
        </p:grpSpPr>
        <p:grpSp>
          <p:nvGrpSpPr>
            <p:cNvPr id="10" name="Group 9">
              <a:extLst>
                <a:ext uri="{FF2B5EF4-FFF2-40B4-BE49-F238E27FC236}">
                  <a16:creationId xmlns:a16="http://schemas.microsoft.com/office/drawing/2014/main" id="{581F1B17-071A-DFEF-C4B7-650ABC8F88F0}"/>
                </a:ext>
              </a:extLst>
            </p:cNvPr>
            <p:cNvGrpSpPr/>
            <p:nvPr userDrawn="1"/>
          </p:nvGrpSpPr>
          <p:grpSpPr>
            <a:xfrm>
              <a:off x="6749905" y="3357980"/>
              <a:ext cx="2615622" cy="1307812"/>
              <a:chOff x="4134283" y="2768888"/>
              <a:chExt cx="2615622" cy="1307812"/>
            </a:xfrm>
          </p:grpSpPr>
          <p:sp>
            <p:nvSpPr>
              <p:cNvPr id="21" name="Arc 47">
                <a:extLst>
                  <a:ext uri="{FF2B5EF4-FFF2-40B4-BE49-F238E27FC236}">
                    <a16:creationId xmlns:a16="http://schemas.microsoft.com/office/drawing/2014/main" id="{62AE3D14-CA88-B88C-083A-FB9EDC26CF66}"/>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2" name="Arc 48">
                <a:extLst>
                  <a:ext uri="{FF2B5EF4-FFF2-40B4-BE49-F238E27FC236}">
                    <a16:creationId xmlns:a16="http://schemas.microsoft.com/office/drawing/2014/main" id="{1C198DB0-8CA2-1A60-6ADA-E84FC85E0EBA}"/>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grpSp>
        <p:grpSp>
          <p:nvGrpSpPr>
            <p:cNvPr id="12" name="Group 11">
              <a:extLst>
                <a:ext uri="{FF2B5EF4-FFF2-40B4-BE49-F238E27FC236}">
                  <a16:creationId xmlns:a16="http://schemas.microsoft.com/office/drawing/2014/main" id="{FA371D17-6C5D-B19D-B2E8-BE5063B2C5E2}"/>
                </a:ext>
              </a:extLst>
            </p:cNvPr>
            <p:cNvGrpSpPr/>
            <p:nvPr userDrawn="1"/>
          </p:nvGrpSpPr>
          <p:grpSpPr>
            <a:xfrm>
              <a:off x="4134283" y="3357980"/>
              <a:ext cx="2615622" cy="1307812"/>
              <a:chOff x="4134283" y="2768888"/>
              <a:chExt cx="2615622" cy="1307812"/>
            </a:xfrm>
          </p:grpSpPr>
          <p:sp>
            <p:nvSpPr>
              <p:cNvPr id="19" name="Arc 47">
                <a:extLst>
                  <a:ext uri="{FF2B5EF4-FFF2-40B4-BE49-F238E27FC236}">
                    <a16:creationId xmlns:a16="http://schemas.microsoft.com/office/drawing/2014/main" id="{E97B1A77-13E9-076F-C9EC-8910BE6CA617}"/>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0" name="Arc 48">
                <a:extLst>
                  <a:ext uri="{FF2B5EF4-FFF2-40B4-BE49-F238E27FC236}">
                    <a16:creationId xmlns:a16="http://schemas.microsoft.com/office/drawing/2014/main" id="{580EFB7C-1AE1-9F5D-5909-EAC6951E0BB7}"/>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grpSp>
        <p:grpSp>
          <p:nvGrpSpPr>
            <p:cNvPr id="13" name="Group 12">
              <a:extLst>
                <a:ext uri="{FF2B5EF4-FFF2-40B4-BE49-F238E27FC236}">
                  <a16:creationId xmlns:a16="http://schemas.microsoft.com/office/drawing/2014/main" id="{CE1BD2ED-6C69-571D-A5A6-D86D46E106BA}"/>
                </a:ext>
              </a:extLst>
            </p:cNvPr>
            <p:cNvGrpSpPr/>
            <p:nvPr userDrawn="1"/>
          </p:nvGrpSpPr>
          <p:grpSpPr>
            <a:xfrm>
              <a:off x="4134283" y="3357980"/>
              <a:ext cx="2615622" cy="1307812"/>
              <a:chOff x="4134283" y="2775094"/>
              <a:chExt cx="2615622" cy="1307812"/>
            </a:xfrm>
          </p:grpSpPr>
          <p:sp>
            <p:nvSpPr>
              <p:cNvPr id="17" name="Arc 16">
                <a:extLst>
                  <a:ext uri="{FF2B5EF4-FFF2-40B4-BE49-F238E27FC236}">
                    <a16:creationId xmlns:a16="http://schemas.microsoft.com/office/drawing/2014/main" id="{38D6874D-0B7E-F11A-8FEB-EB13D1F9D469}"/>
                  </a:ext>
                </a:extLst>
              </p:cNvPr>
              <p:cNvSpPr/>
              <p:nvPr userDrawn="1"/>
            </p:nvSpPr>
            <p:spPr>
              <a:xfrm>
                <a:off x="4134283" y="2775094"/>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8" name="Arc 17">
                <a:extLst>
                  <a:ext uri="{FF2B5EF4-FFF2-40B4-BE49-F238E27FC236}">
                    <a16:creationId xmlns:a16="http://schemas.microsoft.com/office/drawing/2014/main" id="{787D6E92-F139-0187-5027-354FBCD86E92}"/>
                  </a:ext>
                </a:extLst>
              </p:cNvPr>
              <p:cNvSpPr/>
              <p:nvPr userDrawn="1"/>
            </p:nvSpPr>
            <p:spPr>
              <a:xfrm flipV="1">
                <a:off x="5442094" y="2775094"/>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grpSp>
        <p:grpSp>
          <p:nvGrpSpPr>
            <p:cNvPr id="14" name="Group 13">
              <a:extLst>
                <a:ext uri="{FF2B5EF4-FFF2-40B4-BE49-F238E27FC236}">
                  <a16:creationId xmlns:a16="http://schemas.microsoft.com/office/drawing/2014/main" id="{2F292C11-4059-21AA-3BB0-D1228061B270}"/>
                </a:ext>
              </a:extLst>
            </p:cNvPr>
            <p:cNvGrpSpPr/>
            <p:nvPr userDrawn="1"/>
          </p:nvGrpSpPr>
          <p:grpSpPr>
            <a:xfrm>
              <a:off x="6749905" y="3357980"/>
              <a:ext cx="2615622" cy="1307812"/>
              <a:chOff x="4134283" y="2775094"/>
              <a:chExt cx="2615622" cy="1307812"/>
            </a:xfrm>
          </p:grpSpPr>
          <p:sp>
            <p:nvSpPr>
              <p:cNvPr id="15" name="Arc 14">
                <a:extLst>
                  <a:ext uri="{FF2B5EF4-FFF2-40B4-BE49-F238E27FC236}">
                    <a16:creationId xmlns:a16="http://schemas.microsoft.com/office/drawing/2014/main" id="{682FAAD4-6A94-7DCE-7476-C6026EADD3FB}"/>
                  </a:ext>
                </a:extLst>
              </p:cNvPr>
              <p:cNvSpPr/>
              <p:nvPr userDrawn="1"/>
            </p:nvSpPr>
            <p:spPr>
              <a:xfrm>
                <a:off x="4134283" y="2775094"/>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6" name="Arc 15">
                <a:extLst>
                  <a:ext uri="{FF2B5EF4-FFF2-40B4-BE49-F238E27FC236}">
                    <a16:creationId xmlns:a16="http://schemas.microsoft.com/office/drawing/2014/main" id="{F2D17A48-42C4-2192-FB33-3448C1A4C947}"/>
                  </a:ext>
                </a:extLst>
              </p:cNvPr>
              <p:cNvSpPr/>
              <p:nvPr userDrawn="1"/>
            </p:nvSpPr>
            <p:spPr>
              <a:xfrm flipV="1">
                <a:off x="5442094" y="2775094"/>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grpSp>
      </p:gr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marL="0" indent="0" algn="ctr">
              <a:buFont typeface="Arial" panose="020B0604020202020204" pitchFamily="34" charset="0"/>
              <a:buNone/>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90789" y="2967758"/>
            <a:ext cx="2638185" cy="423333"/>
          </a:xfrm>
          <a:noFill/>
        </p:spPr>
        <p:txBody>
          <a:bodyPr wrap="square" rtlCol="0" anchor="t">
            <a:noAutofit/>
          </a:bodyPr>
          <a:lstStyle>
            <a:lvl1pPr marL="0" indent="0" algn="r">
              <a:buNone/>
              <a:defRPr lang="en-US" sz="1800" b="1" dirty="0">
                <a:solidFill>
                  <a:schemeClr val="tx1"/>
                </a:solidFill>
              </a:defRPr>
            </a:lvl1pPr>
          </a:lstStyle>
          <a:p>
            <a:pPr marL="228600" lvl="0" indent="-228600"/>
            <a:r>
              <a:rPr lang="en-US"/>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5" y="3751093"/>
            <a:ext cx="2638185" cy="838094"/>
          </a:xfrm>
        </p:spPr>
        <p:txBody>
          <a:bodyPr anchor="t">
            <a:noAutofit/>
          </a:bodyPr>
          <a:lstStyle>
            <a:lvl1pPr marL="0" indent="0" algn="r">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3499555" y="3657132"/>
            <a:ext cx="1260000" cy="324000"/>
          </a:xfrm>
          <a:noFill/>
        </p:spPr>
        <p:txBody>
          <a:bodyPr wrap="square" rtlCol="0" anchor="ctr">
            <a:noAutofit/>
          </a:bodyPr>
          <a:lstStyle>
            <a:lvl1pPr marL="0" indent="0">
              <a:buNone/>
              <a:defRPr lang="en-US" sz="1700" b="1" dirty="0">
                <a:solidFill>
                  <a:schemeClr val="tx1"/>
                </a:solidFill>
              </a:defRPr>
            </a:lvl1pPr>
          </a:lstStyle>
          <a:p>
            <a:pPr marL="57150" lvl="0" indent="-285750" algn="ctr"/>
            <a:r>
              <a:rPr lang="en-US"/>
              <a:t>Milestone</a:t>
            </a:r>
          </a:p>
        </p:txBody>
      </p:sp>
      <p:sp>
        <p:nvSpPr>
          <p:cNvPr id="39" name="Text Placeholder 7">
            <a:extLst>
              <a:ext uri="{FF2B5EF4-FFF2-40B4-BE49-F238E27FC236}">
                <a16:creationId xmlns:a16="http://schemas.microsoft.com/office/drawing/2014/main" id="{5F1CF3D7-D6F0-00E0-514C-BE0D7B4F1BB9}"/>
              </a:ext>
            </a:extLst>
          </p:cNvPr>
          <p:cNvSpPr>
            <a:spLocks noGrp="1"/>
          </p:cNvSpPr>
          <p:nvPr>
            <p:ph type="body" sz="quarter" idx="21"/>
          </p:nvPr>
        </p:nvSpPr>
        <p:spPr>
          <a:xfrm>
            <a:off x="4116706" y="4651576"/>
            <a:ext cx="2638185" cy="423333"/>
          </a:xfrm>
          <a:noFill/>
        </p:spPr>
        <p:txBody>
          <a:bodyPr wrap="square" rtlCol="0" anchor="t">
            <a:noAutofit/>
          </a:bodyPr>
          <a:lstStyle>
            <a:lvl1pPr marL="0" indent="0" algn="ctr">
              <a:buNone/>
              <a:defRPr lang="en-US" sz="1800" b="1" dirty="0">
                <a:solidFill>
                  <a:schemeClr val="tx1"/>
                </a:solidFill>
              </a:defRPr>
            </a:lvl1pPr>
          </a:lstStyle>
          <a:p>
            <a:pPr marL="228600" lvl="0" indent="-228600"/>
            <a:r>
              <a:rPr lang="en-US"/>
              <a:t>Click to edit Master</a:t>
            </a:r>
          </a:p>
        </p:txBody>
      </p:sp>
      <p:sp>
        <p:nvSpPr>
          <p:cNvPr id="40" name="Text Placeholder 7">
            <a:extLst>
              <a:ext uri="{FF2B5EF4-FFF2-40B4-BE49-F238E27FC236}">
                <a16:creationId xmlns:a16="http://schemas.microsoft.com/office/drawing/2014/main" id="{EE110014-5113-3EAB-EA0C-2C4A0D26AC43}"/>
              </a:ext>
            </a:extLst>
          </p:cNvPr>
          <p:cNvSpPr>
            <a:spLocks noGrp="1"/>
          </p:cNvSpPr>
          <p:nvPr>
            <p:ph type="body" sz="quarter" idx="22"/>
          </p:nvPr>
        </p:nvSpPr>
        <p:spPr>
          <a:xfrm>
            <a:off x="4113292" y="5434911"/>
            <a:ext cx="2638185" cy="838094"/>
          </a:xfrm>
        </p:spPr>
        <p:txBody>
          <a:bodyPr anchor="t">
            <a:noAutofit/>
          </a:bodyPr>
          <a:lstStyle>
            <a:lvl1pPr marL="0" indent="0" algn="ctr">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41" name="Text Placeholder 7">
            <a:extLst>
              <a:ext uri="{FF2B5EF4-FFF2-40B4-BE49-F238E27FC236}">
                <a16:creationId xmlns:a16="http://schemas.microsoft.com/office/drawing/2014/main" id="{B0B2218D-7892-865A-9269-8F7CB77EF6E9}"/>
              </a:ext>
            </a:extLst>
          </p:cNvPr>
          <p:cNvSpPr>
            <a:spLocks noGrp="1"/>
          </p:cNvSpPr>
          <p:nvPr>
            <p:ph type="body" sz="quarter" idx="23" hasCustomPrompt="1"/>
          </p:nvPr>
        </p:nvSpPr>
        <p:spPr>
          <a:xfrm>
            <a:off x="4818701" y="3657132"/>
            <a:ext cx="1260000" cy="324000"/>
          </a:xfrm>
          <a:noFill/>
        </p:spPr>
        <p:txBody>
          <a:bodyPr wrap="square" rtlCol="0" anchor="ctr">
            <a:noAutofit/>
          </a:bodyPr>
          <a:lstStyle>
            <a:lvl1pPr marL="0" indent="0">
              <a:buNone/>
              <a:defRPr lang="en-US" sz="1700" b="1" dirty="0">
                <a:solidFill>
                  <a:schemeClr val="tx1"/>
                </a:solidFill>
              </a:defRPr>
            </a:lvl1pPr>
          </a:lstStyle>
          <a:p>
            <a:pPr marL="57150" lvl="0" indent="-285750" algn="ctr"/>
            <a:r>
              <a:rPr lang="en-US"/>
              <a:t>Milestone</a:t>
            </a:r>
          </a:p>
        </p:txBody>
      </p:sp>
      <p:sp>
        <p:nvSpPr>
          <p:cNvPr id="44" name="Text Placeholder 7">
            <a:extLst>
              <a:ext uri="{FF2B5EF4-FFF2-40B4-BE49-F238E27FC236}">
                <a16:creationId xmlns:a16="http://schemas.microsoft.com/office/drawing/2014/main" id="{963E044A-0854-3254-F81C-5F8453A186CB}"/>
              </a:ext>
            </a:extLst>
          </p:cNvPr>
          <p:cNvSpPr>
            <a:spLocks noGrp="1"/>
          </p:cNvSpPr>
          <p:nvPr>
            <p:ph type="body" sz="quarter" idx="26"/>
          </p:nvPr>
        </p:nvSpPr>
        <p:spPr>
          <a:xfrm>
            <a:off x="5434571" y="1495031"/>
            <a:ext cx="2638185" cy="423333"/>
          </a:xfrm>
          <a:noFill/>
        </p:spPr>
        <p:txBody>
          <a:bodyPr wrap="square" rtlCol="0" anchor="t">
            <a:noAutofit/>
          </a:bodyPr>
          <a:lstStyle>
            <a:lvl1pPr marL="0" indent="0" algn="ctr">
              <a:buNone/>
              <a:defRPr lang="en-US" sz="1800" b="1" dirty="0">
                <a:solidFill>
                  <a:schemeClr val="tx1"/>
                </a:solidFill>
              </a:defRPr>
            </a:lvl1pPr>
          </a:lstStyle>
          <a:p>
            <a:pPr marL="228600" lvl="0" indent="-228600"/>
            <a:r>
              <a:rPr lang="en-US"/>
              <a:t>Click to edit Master</a:t>
            </a:r>
          </a:p>
        </p:txBody>
      </p:sp>
      <p:sp>
        <p:nvSpPr>
          <p:cNvPr id="45" name="Text Placeholder 7">
            <a:extLst>
              <a:ext uri="{FF2B5EF4-FFF2-40B4-BE49-F238E27FC236}">
                <a16:creationId xmlns:a16="http://schemas.microsoft.com/office/drawing/2014/main" id="{F4A60265-606F-B99A-2B16-D7324BEBA729}"/>
              </a:ext>
            </a:extLst>
          </p:cNvPr>
          <p:cNvSpPr>
            <a:spLocks noGrp="1"/>
          </p:cNvSpPr>
          <p:nvPr>
            <p:ph type="body" sz="quarter" idx="27"/>
          </p:nvPr>
        </p:nvSpPr>
        <p:spPr>
          <a:xfrm>
            <a:off x="5431157" y="2278366"/>
            <a:ext cx="2638185" cy="838094"/>
          </a:xfrm>
        </p:spPr>
        <p:txBody>
          <a:bodyPr anchor="t">
            <a:noAutofit/>
          </a:bodyPr>
          <a:lstStyle>
            <a:lvl1pPr marL="0" indent="0" algn="ctr">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46" name="Text Placeholder 7">
            <a:extLst>
              <a:ext uri="{FF2B5EF4-FFF2-40B4-BE49-F238E27FC236}">
                <a16:creationId xmlns:a16="http://schemas.microsoft.com/office/drawing/2014/main" id="{98828D7D-0668-CA35-2CAD-FC717E71C5DC}"/>
              </a:ext>
            </a:extLst>
          </p:cNvPr>
          <p:cNvSpPr>
            <a:spLocks noGrp="1"/>
          </p:cNvSpPr>
          <p:nvPr>
            <p:ph type="body" sz="quarter" idx="28" hasCustomPrompt="1"/>
          </p:nvPr>
        </p:nvSpPr>
        <p:spPr>
          <a:xfrm>
            <a:off x="6137847" y="3657132"/>
            <a:ext cx="1260000" cy="324000"/>
          </a:xfrm>
          <a:noFill/>
        </p:spPr>
        <p:txBody>
          <a:bodyPr wrap="square" rtlCol="0" anchor="ctr">
            <a:noAutofit/>
          </a:bodyPr>
          <a:lstStyle>
            <a:lvl1pPr marL="0" indent="0">
              <a:buNone/>
              <a:defRPr lang="en-US" sz="1700" b="1" dirty="0">
                <a:solidFill>
                  <a:schemeClr val="tx1"/>
                </a:solidFill>
              </a:defRPr>
            </a:lvl1pPr>
          </a:lstStyle>
          <a:p>
            <a:pPr marL="57150" lvl="0" indent="-285750" algn="ctr"/>
            <a:r>
              <a:rPr lang="en-US"/>
              <a:t>Milestone</a:t>
            </a:r>
          </a:p>
        </p:txBody>
      </p:sp>
      <p:sp>
        <p:nvSpPr>
          <p:cNvPr id="49" name="Text Placeholder 7">
            <a:extLst>
              <a:ext uri="{FF2B5EF4-FFF2-40B4-BE49-F238E27FC236}">
                <a16:creationId xmlns:a16="http://schemas.microsoft.com/office/drawing/2014/main" id="{DCE45788-7A79-F6B2-443A-427BE234AC1C}"/>
              </a:ext>
            </a:extLst>
          </p:cNvPr>
          <p:cNvSpPr>
            <a:spLocks noGrp="1"/>
          </p:cNvSpPr>
          <p:nvPr>
            <p:ph type="body" sz="quarter" idx="31"/>
          </p:nvPr>
        </p:nvSpPr>
        <p:spPr>
          <a:xfrm>
            <a:off x="8966440" y="2967758"/>
            <a:ext cx="2638185" cy="423333"/>
          </a:xfrm>
          <a:noFill/>
        </p:spPr>
        <p:txBody>
          <a:bodyPr wrap="square" rtlCol="0" anchor="t">
            <a:noAutofit/>
          </a:bodyPr>
          <a:lstStyle>
            <a:lvl1pPr marL="0" indent="0">
              <a:buNone/>
              <a:defRPr lang="en-US" sz="1800" b="1" dirty="0">
                <a:solidFill>
                  <a:schemeClr val="tx1"/>
                </a:solidFill>
              </a:defRPr>
            </a:lvl1pPr>
          </a:lstStyle>
          <a:p>
            <a:pPr marL="228600" lvl="0" indent="-228600"/>
            <a:r>
              <a:rPr lang="en-US"/>
              <a:t>Click to edit Master</a:t>
            </a:r>
          </a:p>
        </p:txBody>
      </p:sp>
      <p:sp>
        <p:nvSpPr>
          <p:cNvPr id="50" name="Text Placeholder 7">
            <a:extLst>
              <a:ext uri="{FF2B5EF4-FFF2-40B4-BE49-F238E27FC236}">
                <a16:creationId xmlns:a16="http://schemas.microsoft.com/office/drawing/2014/main" id="{42F4A986-934A-4734-9712-8262BC7D9CF3}"/>
              </a:ext>
            </a:extLst>
          </p:cNvPr>
          <p:cNvSpPr>
            <a:spLocks noGrp="1"/>
          </p:cNvSpPr>
          <p:nvPr>
            <p:ph type="body" sz="quarter" idx="32"/>
          </p:nvPr>
        </p:nvSpPr>
        <p:spPr>
          <a:xfrm>
            <a:off x="8963026" y="3751093"/>
            <a:ext cx="2638185" cy="838094"/>
          </a:xfrm>
        </p:spPr>
        <p:txBody>
          <a:bodyPr anchor="t">
            <a:noAutofit/>
          </a:bodyPr>
          <a:lstStyle>
            <a:lvl1pPr marL="0" indent="0">
              <a:lnSpc>
                <a:spcPct val="100000"/>
              </a:lnSpc>
              <a:spcBef>
                <a:spcPts val="0"/>
              </a:spcBef>
              <a:buFont typeface="Arial" panose="020B0604020202020204" pitchFamily="34" charset="0"/>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1" name="Text Placeholder 7">
            <a:extLst>
              <a:ext uri="{FF2B5EF4-FFF2-40B4-BE49-F238E27FC236}">
                <a16:creationId xmlns:a16="http://schemas.microsoft.com/office/drawing/2014/main" id="{186262C1-71EC-CE23-F6A4-6036450E58AA}"/>
              </a:ext>
            </a:extLst>
          </p:cNvPr>
          <p:cNvSpPr>
            <a:spLocks noGrp="1"/>
          </p:cNvSpPr>
          <p:nvPr>
            <p:ph type="body" sz="quarter" idx="33" hasCustomPrompt="1"/>
          </p:nvPr>
        </p:nvSpPr>
        <p:spPr>
          <a:xfrm>
            <a:off x="7456994" y="3657132"/>
            <a:ext cx="1260000" cy="324000"/>
          </a:xfrm>
          <a:noFill/>
        </p:spPr>
        <p:txBody>
          <a:bodyPr wrap="square" rtlCol="0" anchor="ctr">
            <a:noAutofit/>
          </a:bodyPr>
          <a:lstStyle>
            <a:lvl1pPr marL="0" indent="0">
              <a:buNone/>
              <a:defRPr lang="en-US" sz="1700" b="1" dirty="0">
                <a:solidFill>
                  <a:schemeClr val="tx1"/>
                </a:solidFill>
              </a:defRPr>
            </a:lvl1pPr>
          </a:lstStyle>
          <a:p>
            <a:pPr marL="57150" lvl="0" indent="-285750" algn="ctr"/>
            <a:r>
              <a:rPr lang="en-US"/>
              <a:t>Milestone</a:t>
            </a:r>
          </a:p>
        </p:txBody>
      </p:sp>
      <p:sp>
        <p:nvSpPr>
          <p:cNvPr id="23" name="Rectangle 22">
            <a:extLst>
              <a:ext uri="{FF2B5EF4-FFF2-40B4-BE49-F238E27FC236}">
                <a16:creationId xmlns:a16="http://schemas.microsoft.com/office/drawing/2014/main" id="{D2C5C974-FD8D-C29F-00F5-915EDA7E0E75}"/>
              </a:ext>
            </a:extLst>
          </p:cNvPr>
          <p:cNvSpPr/>
          <p:nvPr userDrawn="1"/>
        </p:nvSpPr>
        <p:spPr>
          <a:xfrm>
            <a:off x="0" y="6273004"/>
            <a:ext cx="12191999" cy="58499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9916244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meline I60V7">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DC58569-A743-E665-D540-B481B64E8459}"/>
              </a:ext>
            </a:extLst>
          </p:cNvPr>
          <p:cNvGrpSpPr/>
          <p:nvPr userDrawn="1"/>
        </p:nvGrpSpPr>
        <p:grpSpPr>
          <a:xfrm>
            <a:off x="2827762" y="3165226"/>
            <a:ext cx="6539055" cy="1307812"/>
            <a:chOff x="3480378" y="3357980"/>
            <a:chExt cx="6539055" cy="1307812"/>
          </a:xfrm>
        </p:grpSpPr>
        <p:sp>
          <p:nvSpPr>
            <p:cNvPr id="12" name="Arc 47">
              <a:extLst>
                <a:ext uri="{FF2B5EF4-FFF2-40B4-BE49-F238E27FC236}">
                  <a16:creationId xmlns:a16="http://schemas.microsoft.com/office/drawing/2014/main" id="{1799DBCE-3CDD-CE06-DCD3-E33D796CFBF5}"/>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3" name="Arc 47">
              <a:extLst>
                <a:ext uri="{FF2B5EF4-FFF2-40B4-BE49-F238E27FC236}">
                  <a16:creationId xmlns:a16="http://schemas.microsoft.com/office/drawing/2014/main" id="{D2BB6497-C9ED-231A-3D46-236A20D91547}"/>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4" name="Arc 48">
              <a:extLst>
                <a:ext uri="{FF2B5EF4-FFF2-40B4-BE49-F238E27FC236}">
                  <a16:creationId xmlns:a16="http://schemas.microsoft.com/office/drawing/2014/main" id="{3B7F452B-F78D-F2B0-F33B-AC7925960C28}"/>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5" name="Arc 47">
              <a:extLst>
                <a:ext uri="{FF2B5EF4-FFF2-40B4-BE49-F238E27FC236}">
                  <a16:creationId xmlns:a16="http://schemas.microsoft.com/office/drawing/2014/main" id="{F3999495-48D8-5CE9-11CD-A667A50E615F}"/>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6" name="Arc 48">
              <a:extLst>
                <a:ext uri="{FF2B5EF4-FFF2-40B4-BE49-F238E27FC236}">
                  <a16:creationId xmlns:a16="http://schemas.microsoft.com/office/drawing/2014/main" id="{63AC1403-57C4-36A3-F449-8E53AE126B46}"/>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7" name="Arc 16">
              <a:extLst>
                <a:ext uri="{FF2B5EF4-FFF2-40B4-BE49-F238E27FC236}">
                  <a16:creationId xmlns:a16="http://schemas.microsoft.com/office/drawing/2014/main" id="{33EC7DAF-3551-94E6-E084-19FAD06C1A03}"/>
                </a:ext>
              </a:extLst>
            </p:cNvPr>
            <p:cNvSpPr/>
            <p:nvPr userDrawn="1"/>
          </p:nvSpPr>
          <p:spPr>
            <a:xfrm>
              <a:off x="3480378"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8" name="Arc 17">
              <a:extLst>
                <a:ext uri="{FF2B5EF4-FFF2-40B4-BE49-F238E27FC236}">
                  <a16:creationId xmlns:a16="http://schemas.microsoft.com/office/drawing/2014/main" id="{3E3B8828-CA10-E6AF-81C9-846A2AA7EC2A}"/>
                </a:ext>
              </a:extLst>
            </p:cNvPr>
            <p:cNvSpPr/>
            <p:nvPr userDrawn="1"/>
          </p:nvSpPr>
          <p:spPr>
            <a:xfrm flipV="1">
              <a:off x="4788189" y="3357980"/>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19" name="Arc 18">
              <a:extLst>
                <a:ext uri="{FF2B5EF4-FFF2-40B4-BE49-F238E27FC236}">
                  <a16:creationId xmlns:a16="http://schemas.microsoft.com/office/drawing/2014/main" id="{2C78BF60-1F33-C76B-4C83-FB7F261873ED}"/>
                </a:ext>
              </a:extLst>
            </p:cNvPr>
            <p:cNvSpPr/>
            <p:nvPr userDrawn="1"/>
          </p:nvSpPr>
          <p:spPr>
            <a:xfrm>
              <a:off x="6096000"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0" name="Arc 19">
              <a:extLst>
                <a:ext uri="{FF2B5EF4-FFF2-40B4-BE49-F238E27FC236}">
                  <a16:creationId xmlns:a16="http://schemas.microsoft.com/office/drawing/2014/main" id="{2E83B02A-572D-64E3-61A5-073ADE6A4934}"/>
                </a:ext>
              </a:extLst>
            </p:cNvPr>
            <p:cNvSpPr/>
            <p:nvPr userDrawn="1"/>
          </p:nvSpPr>
          <p:spPr>
            <a:xfrm flipV="1">
              <a:off x="7403811" y="3357980"/>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1" name="Arc 20">
              <a:extLst>
                <a:ext uri="{FF2B5EF4-FFF2-40B4-BE49-F238E27FC236}">
                  <a16:creationId xmlns:a16="http://schemas.microsoft.com/office/drawing/2014/main" id="{08D20091-D26D-739C-EC0D-4332030E65CF}"/>
                </a:ext>
              </a:extLst>
            </p:cNvPr>
            <p:cNvSpPr/>
            <p:nvPr userDrawn="1"/>
          </p:nvSpPr>
          <p:spPr>
            <a:xfrm>
              <a:off x="8711622"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gr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marL="0" indent="0" algn="ctr">
              <a:buFont typeface="Arial" panose="020B0604020202020204" pitchFamily="34" charset="0"/>
              <a:buNone/>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2442816" y="1489839"/>
            <a:ext cx="2067502"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2439402" y="2273173"/>
            <a:ext cx="2067502"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2851602"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31" name="Text Placeholder 7">
            <a:extLst>
              <a:ext uri="{FF2B5EF4-FFF2-40B4-BE49-F238E27FC236}">
                <a16:creationId xmlns:a16="http://schemas.microsoft.com/office/drawing/2014/main" id="{A55D6897-9E6A-5267-8A17-FAC640C0596F}"/>
              </a:ext>
            </a:extLst>
          </p:cNvPr>
          <p:cNvSpPr>
            <a:spLocks noGrp="1"/>
          </p:cNvSpPr>
          <p:nvPr>
            <p:ph type="body" sz="quarter" idx="21"/>
          </p:nvPr>
        </p:nvSpPr>
        <p:spPr>
          <a:xfrm>
            <a:off x="3756016" y="4607559"/>
            <a:ext cx="2067502"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33" name="Text Placeholder 7">
            <a:extLst>
              <a:ext uri="{FF2B5EF4-FFF2-40B4-BE49-F238E27FC236}">
                <a16:creationId xmlns:a16="http://schemas.microsoft.com/office/drawing/2014/main" id="{27078301-377D-286F-9067-CC583F744A93}"/>
              </a:ext>
            </a:extLst>
          </p:cNvPr>
          <p:cNvSpPr>
            <a:spLocks noGrp="1"/>
          </p:cNvSpPr>
          <p:nvPr>
            <p:ph type="body" sz="quarter" idx="22"/>
          </p:nvPr>
        </p:nvSpPr>
        <p:spPr>
          <a:xfrm>
            <a:off x="3752602" y="5390893"/>
            <a:ext cx="2067502"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34" name="Text Placeholder 7">
            <a:extLst>
              <a:ext uri="{FF2B5EF4-FFF2-40B4-BE49-F238E27FC236}">
                <a16:creationId xmlns:a16="http://schemas.microsoft.com/office/drawing/2014/main" id="{F1119639-B6DC-E663-01C8-EB8BAAD734FD}"/>
              </a:ext>
            </a:extLst>
          </p:cNvPr>
          <p:cNvSpPr>
            <a:spLocks noGrp="1"/>
          </p:cNvSpPr>
          <p:nvPr>
            <p:ph type="body" sz="quarter" idx="23" hasCustomPrompt="1"/>
          </p:nvPr>
        </p:nvSpPr>
        <p:spPr>
          <a:xfrm>
            <a:off x="4159429"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37" name="Text Placeholder 7">
            <a:extLst>
              <a:ext uri="{FF2B5EF4-FFF2-40B4-BE49-F238E27FC236}">
                <a16:creationId xmlns:a16="http://schemas.microsoft.com/office/drawing/2014/main" id="{4779163C-C8AA-E3FC-B7FD-99A42B2B5566}"/>
              </a:ext>
            </a:extLst>
          </p:cNvPr>
          <p:cNvSpPr>
            <a:spLocks noGrp="1"/>
          </p:cNvSpPr>
          <p:nvPr>
            <p:ph type="body" sz="quarter" idx="26"/>
          </p:nvPr>
        </p:nvSpPr>
        <p:spPr>
          <a:xfrm>
            <a:off x="5069215" y="1489839"/>
            <a:ext cx="2067502"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54" name="Text Placeholder 7">
            <a:extLst>
              <a:ext uri="{FF2B5EF4-FFF2-40B4-BE49-F238E27FC236}">
                <a16:creationId xmlns:a16="http://schemas.microsoft.com/office/drawing/2014/main" id="{1B05E230-3912-FE5D-61FE-AC465718E885}"/>
              </a:ext>
            </a:extLst>
          </p:cNvPr>
          <p:cNvSpPr>
            <a:spLocks noGrp="1"/>
          </p:cNvSpPr>
          <p:nvPr>
            <p:ph type="body" sz="quarter" idx="27"/>
          </p:nvPr>
        </p:nvSpPr>
        <p:spPr>
          <a:xfrm>
            <a:off x="5065801" y="2273173"/>
            <a:ext cx="2067502"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55" name="Text Placeholder 7">
            <a:extLst>
              <a:ext uri="{FF2B5EF4-FFF2-40B4-BE49-F238E27FC236}">
                <a16:creationId xmlns:a16="http://schemas.microsoft.com/office/drawing/2014/main" id="{19BACF2C-F4F1-F4B1-5D76-004E6CCC4E0A}"/>
              </a:ext>
            </a:extLst>
          </p:cNvPr>
          <p:cNvSpPr>
            <a:spLocks noGrp="1"/>
          </p:cNvSpPr>
          <p:nvPr>
            <p:ph type="body" sz="quarter" idx="28" hasCustomPrompt="1"/>
          </p:nvPr>
        </p:nvSpPr>
        <p:spPr>
          <a:xfrm>
            <a:off x="5467256"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58" name="Text Placeholder 7">
            <a:extLst>
              <a:ext uri="{FF2B5EF4-FFF2-40B4-BE49-F238E27FC236}">
                <a16:creationId xmlns:a16="http://schemas.microsoft.com/office/drawing/2014/main" id="{1D07862A-5B23-0044-8CE4-F6A221EBF321}"/>
              </a:ext>
            </a:extLst>
          </p:cNvPr>
          <p:cNvSpPr>
            <a:spLocks noGrp="1"/>
          </p:cNvSpPr>
          <p:nvPr>
            <p:ph type="body" sz="quarter" idx="31"/>
          </p:nvPr>
        </p:nvSpPr>
        <p:spPr>
          <a:xfrm>
            <a:off x="6382415" y="4607559"/>
            <a:ext cx="2067502"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59" name="Text Placeholder 7">
            <a:extLst>
              <a:ext uri="{FF2B5EF4-FFF2-40B4-BE49-F238E27FC236}">
                <a16:creationId xmlns:a16="http://schemas.microsoft.com/office/drawing/2014/main" id="{D6B6CB30-262C-6187-0C1C-55421AF80486}"/>
              </a:ext>
            </a:extLst>
          </p:cNvPr>
          <p:cNvSpPr>
            <a:spLocks noGrp="1"/>
          </p:cNvSpPr>
          <p:nvPr>
            <p:ph type="body" sz="quarter" idx="32"/>
          </p:nvPr>
        </p:nvSpPr>
        <p:spPr>
          <a:xfrm>
            <a:off x="6379001" y="5390893"/>
            <a:ext cx="2067502"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0" name="Text Placeholder 7">
            <a:extLst>
              <a:ext uri="{FF2B5EF4-FFF2-40B4-BE49-F238E27FC236}">
                <a16:creationId xmlns:a16="http://schemas.microsoft.com/office/drawing/2014/main" id="{5ABC58D2-B87D-BB4A-29CF-B645D14BCA38}"/>
              </a:ext>
            </a:extLst>
          </p:cNvPr>
          <p:cNvSpPr>
            <a:spLocks noGrp="1"/>
          </p:cNvSpPr>
          <p:nvPr>
            <p:ph type="body" sz="quarter" idx="33" hasCustomPrompt="1"/>
          </p:nvPr>
        </p:nvSpPr>
        <p:spPr>
          <a:xfrm>
            <a:off x="6775083"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63" name="Text Placeholder 7">
            <a:extLst>
              <a:ext uri="{FF2B5EF4-FFF2-40B4-BE49-F238E27FC236}">
                <a16:creationId xmlns:a16="http://schemas.microsoft.com/office/drawing/2014/main" id="{492CC3B8-8A0F-A348-FB3D-D7976550BFE9}"/>
              </a:ext>
            </a:extLst>
          </p:cNvPr>
          <p:cNvSpPr>
            <a:spLocks noGrp="1"/>
          </p:cNvSpPr>
          <p:nvPr>
            <p:ph type="body" sz="quarter" idx="36"/>
          </p:nvPr>
        </p:nvSpPr>
        <p:spPr>
          <a:xfrm>
            <a:off x="7695614" y="1489839"/>
            <a:ext cx="2067502"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64" name="Text Placeholder 7">
            <a:extLst>
              <a:ext uri="{FF2B5EF4-FFF2-40B4-BE49-F238E27FC236}">
                <a16:creationId xmlns:a16="http://schemas.microsoft.com/office/drawing/2014/main" id="{738882A6-C5D0-0373-B0FA-BF7FBE82E7B8}"/>
              </a:ext>
            </a:extLst>
          </p:cNvPr>
          <p:cNvSpPr>
            <a:spLocks noGrp="1"/>
          </p:cNvSpPr>
          <p:nvPr>
            <p:ph type="body" sz="quarter" idx="37"/>
          </p:nvPr>
        </p:nvSpPr>
        <p:spPr>
          <a:xfrm>
            <a:off x="7692200" y="2273173"/>
            <a:ext cx="2067502"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5" name="Text Placeholder 7">
            <a:extLst>
              <a:ext uri="{FF2B5EF4-FFF2-40B4-BE49-F238E27FC236}">
                <a16:creationId xmlns:a16="http://schemas.microsoft.com/office/drawing/2014/main" id="{60BA9DE5-F5A7-2467-7A00-F6CC4607A5FA}"/>
              </a:ext>
            </a:extLst>
          </p:cNvPr>
          <p:cNvSpPr>
            <a:spLocks noGrp="1"/>
          </p:cNvSpPr>
          <p:nvPr>
            <p:ph type="body" sz="quarter" idx="38" hasCustomPrompt="1"/>
          </p:nvPr>
        </p:nvSpPr>
        <p:spPr>
          <a:xfrm>
            <a:off x="8082911"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7" name="Rectangle 6">
            <a:extLst>
              <a:ext uri="{FF2B5EF4-FFF2-40B4-BE49-F238E27FC236}">
                <a16:creationId xmlns:a16="http://schemas.microsoft.com/office/drawing/2014/main" id="{E757ABE3-587C-7F7B-C8B5-EB06AF8AD71B}"/>
              </a:ext>
            </a:extLst>
          </p:cNvPr>
          <p:cNvSpPr/>
          <p:nvPr userDrawn="1"/>
        </p:nvSpPr>
        <p:spPr>
          <a:xfrm>
            <a:off x="0" y="6273004"/>
            <a:ext cx="12191999" cy="58499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4130589633"/>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meline I60V8">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3BB7D51-CF9D-4526-1725-5AB30663276A}"/>
              </a:ext>
            </a:extLst>
          </p:cNvPr>
          <p:cNvGrpSpPr/>
          <p:nvPr userDrawn="1"/>
        </p:nvGrpSpPr>
        <p:grpSpPr>
          <a:xfrm>
            <a:off x="2172567" y="3165226"/>
            <a:ext cx="7846866" cy="1307812"/>
            <a:chOff x="2105892" y="3357980"/>
            <a:chExt cx="7846866" cy="1307812"/>
          </a:xfrm>
        </p:grpSpPr>
        <p:sp>
          <p:nvSpPr>
            <p:cNvPr id="19" name="Arc 48">
              <a:extLst>
                <a:ext uri="{FF2B5EF4-FFF2-40B4-BE49-F238E27FC236}">
                  <a16:creationId xmlns:a16="http://schemas.microsoft.com/office/drawing/2014/main" id="{A57EA404-270C-3D5C-14F9-1ECC47BA9B07}"/>
                </a:ext>
              </a:extLst>
            </p:cNvPr>
            <p:cNvSpPr/>
            <p:nvPr userDrawn="1"/>
          </p:nvSpPr>
          <p:spPr>
            <a:xfrm flipV="1">
              <a:off x="86449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0" name="Arc 47">
              <a:extLst>
                <a:ext uri="{FF2B5EF4-FFF2-40B4-BE49-F238E27FC236}">
                  <a16:creationId xmlns:a16="http://schemas.microsoft.com/office/drawing/2014/main" id="{E0D06A7F-9509-C3A7-2D2C-78C39714085C}"/>
                </a:ext>
              </a:extLst>
            </p:cNvPr>
            <p:cNvSpPr/>
            <p:nvPr userDrawn="1"/>
          </p:nvSpPr>
          <p:spPr>
            <a:xfrm>
              <a:off x="73371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4" name="Arc 47">
              <a:extLst>
                <a:ext uri="{FF2B5EF4-FFF2-40B4-BE49-F238E27FC236}">
                  <a16:creationId xmlns:a16="http://schemas.microsoft.com/office/drawing/2014/main" id="{AB4BBBAA-DF0A-9D34-37E3-991800093100}"/>
                </a:ext>
              </a:extLst>
            </p:cNvPr>
            <p:cNvSpPr/>
            <p:nvPr userDrawn="1"/>
          </p:nvSpPr>
          <p:spPr>
            <a:xfrm>
              <a:off x="4721514"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5" name="Arc 48">
              <a:extLst>
                <a:ext uri="{FF2B5EF4-FFF2-40B4-BE49-F238E27FC236}">
                  <a16:creationId xmlns:a16="http://schemas.microsoft.com/office/drawing/2014/main" id="{DB6A20B4-C07C-5DCC-F25A-7118BCF0C18A}"/>
                </a:ext>
              </a:extLst>
            </p:cNvPr>
            <p:cNvSpPr/>
            <p:nvPr userDrawn="1"/>
          </p:nvSpPr>
          <p:spPr>
            <a:xfrm flipV="1">
              <a:off x="6029325"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29" name="Arc 47">
              <a:extLst>
                <a:ext uri="{FF2B5EF4-FFF2-40B4-BE49-F238E27FC236}">
                  <a16:creationId xmlns:a16="http://schemas.microsoft.com/office/drawing/2014/main" id="{96B9398F-6113-4672-FFF8-FBAD5FEF4AC7}"/>
                </a:ext>
              </a:extLst>
            </p:cNvPr>
            <p:cNvSpPr/>
            <p:nvPr userDrawn="1"/>
          </p:nvSpPr>
          <p:spPr>
            <a:xfrm>
              <a:off x="210589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30" name="Arc 48">
              <a:extLst>
                <a:ext uri="{FF2B5EF4-FFF2-40B4-BE49-F238E27FC236}">
                  <a16:creationId xmlns:a16="http://schemas.microsoft.com/office/drawing/2014/main" id="{69A4899F-6BC6-0545-C425-46B0A391B53A}"/>
                </a:ext>
              </a:extLst>
            </p:cNvPr>
            <p:cNvSpPr/>
            <p:nvPr userDrawn="1"/>
          </p:nvSpPr>
          <p:spPr>
            <a:xfrm flipV="1">
              <a:off x="3413703"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31" name="Arc 30">
              <a:extLst>
                <a:ext uri="{FF2B5EF4-FFF2-40B4-BE49-F238E27FC236}">
                  <a16:creationId xmlns:a16="http://schemas.microsoft.com/office/drawing/2014/main" id="{C54F923D-0F8C-75D3-F560-621D6C55D4ED}"/>
                </a:ext>
              </a:extLst>
            </p:cNvPr>
            <p:cNvSpPr/>
            <p:nvPr userDrawn="1"/>
          </p:nvSpPr>
          <p:spPr>
            <a:xfrm>
              <a:off x="2105892"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32" name="Arc 31">
              <a:extLst>
                <a:ext uri="{FF2B5EF4-FFF2-40B4-BE49-F238E27FC236}">
                  <a16:creationId xmlns:a16="http://schemas.microsoft.com/office/drawing/2014/main" id="{7737C037-6C33-E597-EC0D-93C1577C4A58}"/>
                </a:ext>
              </a:extLst>
            </p:cNvPr>
            <p:cNvSpPr/>
            <p:nvPr userDrawn="1"/>
          </p:nvSpPr>
          <p:spPr>
            <a:xfrm flipV="1">
              <a:off x="3413703" y="3357980"/>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33" name="Arc 32">
              <a:extLst>
                <a:ext uri="{FF2B5EF4-FFF2-40B4-BE49-F238E27FC236}">
                  <a16:creationId xmlns:a16="http://schemas.microsoft.com/office/drawing/2014/main" id="{65F0F000-9A20-4E99-4193-B75FEBC43421}"/>
                </a:ext>
              </a:extLst>
            </p:cNvPr>
            <p:cNvSpPr/>
            <p:nvPr userDrawn="1"/>
          </p:nvSpPr>
          <p:spPr>
            <a:xfrm>
              <a:off x="4721514"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34" name="Arc 33">
              <a:extLst>
                <a:ext uri="{FF2B5EF4-FFF2-40B4-BE49-F238E27FC236}">
                  <a16:creationId xmlns:a16="http://schemas.microsoft.com/office/drawing/2014/main" id="{6062F459-ACA9-F2CB-F2C1-6C195540935B}"/>
                </a:ext>
              </a:extLst>
            </p:cNvPr>
            <p:cNvSpPr/>
            <p:nvPr userDrawn="1"/>
          </p:nvSpPr>
          <p:spPr>
            <a:xfrm flipV="1">
              <a:off x="6029325" y="3357980"/>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35" name="Arc 34">
              <a:extLst>
                <a:ext uri="{FF2B5EF4-FFF2-40B4-BE49-F238E27FC236}">
                  <a16:creationId xmlns:a16="http://schemas.microsoft.com/office/drawing/2014/main" id="{78D4F275-76C2-2516-B3A5-F4BEB2B9CA71}"/>
                </a:ext>
              </a:extLst>
            </p:cNvPr>
            <p:cNvSpPr/>
            <p:nvPr userDrawn="1"/>
          </p:nvSpPr>
          <p:spPr>
            <a:xfrm>
              <a:off x="7337136"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sp>
          <p:nvSpPr>
            <p:cNvPr id="36" name="Arc 35">
              <a:extLst>
                <a:ext uri="{FF2B5EF4-FFF2-40B4-BE49-F238E27FC236}">
                  <a16:creationId xmlns:a16="http://schemas.microsoft.com/office/drawing/2014/main" id="{90126FB4-61AC-3C71-2538-087676C2A51C}"/>
                </a:ext>
              </a:extLst>
            </p:cNvPr>
            <p:cNvSpPr/>
            <p:nvPr userDrawn="1"/>
          </p:nvSpPr>
          <p:spPr>
            <a:xfrm flipV="1">
              <a:off x="8644947" y="3357980"/>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solidFill>
                  <a:schemeClr val="tx1"/>
                </a:solidFill>
              </a:endParaRPr>
            </a:p>
          </p:txBody>
        </p:sp>
      </p:gr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marL="0" indent="0" algn="ctr">
              <a:buFont typeface="Arial" panose="020B0604020202020204" pitchFamily="34" charset="0"/>
              <a:buNone/>
              <a:defRPr lang="en-US" sz="4400" dirty="0">
                <a:solidFill>
                  <a:schemeClr val="tx1"/>
                </a:solidFill>
              </a:defRPr>
            </a:lvl1pPr>
          </a:lstStyle>
          <a:p>
            <a:pPr lvl="0"/>
            <a:r>
              <a:rPr lang="en-US"/>
              <a:t>Click to edit Master title style</a:t>
            </a: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1938224" y="1492231"/>
            <a:ext cx="1641803"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1934810" y="2275565"/>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2191487"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7" name="Text Placeholder 7">
            <a:extLst>
              <a:ext uri="{FF2B5EF4-FFF2-40B4-BE49-F238E27FC236}">
                <a16:creationId xmlns:a16="http://schemas.microsoft.com/office/drawing/2014/main" id="{E9CFBDD5-870E-35DD-FD5F-F0172492FC70}"/>
              </a:ext>
            </a:extLst>
          </p:cNvPr>
          <p:cNvSpPr>
            <a:spLocks noGrp="1"/>
          </p:cNvSpPr>
          <p:nvPr>
            <p:ph type="body" sz="quarter" idx="21"/>
          </p:nvPr>
        </p:nvSpPr>
        <p:spPr>
          <a:xfrm>
            <a:off x="3261176" y="4582505"/>
            <a:ext cx="1641803"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12" name="Text Placeholder 7">
            <a:extLst>
              <a:ext uri="{FF2B5EF4-FFF2-40B4-BE49-F238E27FC236}">
                <a16:creationId xmlns:a16="http://schemas.microsoft.com/office/drawing/2014/main" id="{67F40198-E11D-B174-C28B-92661D7F2042}"/>
              </a:ext>
            </a:extLst>
          </p:cNvPr>
          <p:cNvSpPr>
            <a:spLocks noGrp="1"/>
          </p:cNvSpPr>
          <p:nvPr>
            <p:ph type="body" sz="quarter" idx="22"/>
          </p:nvPr>
        </p:nvSpPr>
        <p:spPr>
          <a:xfrm>
            <a:off x="3257762" y="5365839"/>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DB0960D7-7983-2595-ABE5-F1787E459D04}"/>
              </a:ext>
            </a:extLst>
          </p:cNvPr>
          <p:cNvSpPr>
            <a:spLocks noGrp="1"/>
          </p:cNvSpPr>
          <p:nvPr>
            <p:ph type="body" sz="quarter" idx="23" hasCustomPrompt="1"/>
          </p:nvPr>
        </p:nvSpPr>
        <p:spPr>
          <a:xfrm>
            <a:off x="3505076"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16" name="Text Placeholder 7">
            <a:extLst>
              <a:ext uri="{FF2B5EF4-FFF2-40B4-BE49-F238E27FC236}">
                <a16:creationId xmlns:a16="http://schemas.microsoft.com/office/drawing/2014/main" id="{5F9A464E-36BA-78EC-8B82-85BECF9499FD}"/>
              </a:ext>
            </a:extLst>
          </p:cNvPr>
          <p:cNvSpPr>
            <a:spLocks noGrp="1"/>
          </p:cNvSpPr>
          <p:nvPr>
            <p:ph type="body" sz="quarter" idx="26"/>
          </p:nvPr>
        </p:nvSpPr>
        <p:spPr>
          <a:xfrm>
            <a:off x="4584128" y="1497858"/>
            <a:ext cx="1641803"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17" name="Text Placeholder 7">
            <a:extLst>
              <a:ext uri="{FF2B5EF4-FFF2-40B4-BE49-F238E27FC236}">
                <a16:creationId xmlns:a16="http://schemas.microsoft.com/office/drawing/2014/main" id="{F985471C-71E7-2A9F-2CD2-D18A4DEE6A3B}"/>
              </a:ext>
            </a:extLst>
          </p:cNvPr>
          <p:cNvSpPr>
            <a:spLocks noGrp="1"/>
          </p:cNvSpPr>
          <p:nvPr>
            <p:ph type="body" sz="quarter" idx="27"/>
          </p:nvPr>
        </p:nvSpPr>
        <p:spPr>
          <a:xfrm>
            <a:off x="4580714" y="2281192"/>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7554BCB0-8A73-8A6A-22F3-ECF35C003B99}"/>
              </a:ext>
            </a:extLst>
          </p:cNvPr>
          <p:cNvSpPr>
            <a:spLocks noGrp="1"/>
          </p:cNvSpPr>
          <p:nvPr>
            <p:ph type="body" sz="quarter" idx="28" hasCustomPrompt="1"/>
          </p:nvPr>
        </p:nvSpPr>
        <p:spPr>
          <a:xfrm>
            <a:off x="4818665"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21" name="Text Placeholder 7">
            <a:extLst>
              <a:ext uri="{FF2B5EF4-FFF2-40B4-BE49-F238E27FC236}">
                <a16:creationId xmlns:a16="http://schemas.microsoft.com/office/drawing/2014/main" id="{C08780A0-29AE-20CD-D5E3-AC2B3983C838}"/>
              </a:ext>
            </a:extLst>
          </p:cNvPr>
          <p:cNvSpPr>
            <a:spLocks noGrp="1"/>
          </p:cNvSpPr>
          <p:nvPr>
            <p:ph type="body" sz="quarter" idx="31"/>
          </p:nvPr>
        </p:nvSpPr>
        <p:spPr>
          <a:xfrm>
            <a:off x="5907080" y="4574756"/>
            <a:ext cx="1641803"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22" name="Text Placeholder 7">
            <a:extLst>
              <a:ext uri="{FF2B5EF4-FFF2-40B4-BE49-F238E27FC236}">
                <a16:creationId xmlns:a16="http://schemas.microsoft.com/office/drawing/2014/main" id="{C716A020-77F8-3D14-2A31-111EBFA40180}"/>
              </a:ext>
            </a:extLst>
          </p:cNvPr>
          <p:cNvSpPr>
            <a:spLocks noGrp="1"/>
          </p:cNvSpPr>
          <p:nvPr>
            <p:ph type="body" sz="quarter" idx="32"/>
          </p:nvPr>
        </p:nvSpPr>
        <p:spPr>
          <a:xfrm>
            <a:off x="5903666" y="5358090"/>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3" name="Text Placeholder 7">
            <a:extLst>
              <a:ext uri="{FF2B5EF4-FFF2-40B4-BE49-F238E27FC236}">
                <a16:creationId xmlns:a16="http://schemas.microsoft.com/office/drawing/2014/main" id="{7FD8A23C-16BF-F5F8-3277-D9B61DDDEB90}"/>
              </a:ext>
            </a:extLst>
          </p:cNvPr>
          <p:cNvSpPr>
            <a:spLocks noGrp="1"/>
          </p:cNvSpPr>
          <p:nvPr>
            <p:ph type="body" sz="quarter" idx="33" hasCustomPrompt="1"/>
          </p:nvPr>
        </p:nvSpPr>
        <p:spPr>
          <a:xfrm>
            <a:off x="6132254"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26" name="Text Placeholder 7">
            <a:extLst>
              <a:ext uri="{FF2B5EF4-FFF2-40B4-BE49-F238E27FC236}">
                <a16:creationId xmlns:a16="http://schemas.microsoft.com/office/drawing/2014/main" id="{E8DA0FA2-810D-B25A-CCB8-F3362879CDE6}"/>
              </a:ext>
            </a:extLst>
          </p:cNvPr>
          <p:cNvSpPr>
            <a:spLocks noGrp="1"/>
          </p:cNvSpPr>
          <p:nvPr>
            <p:ph type="body" sz="quarter" idx="36"/>
          </p:nvPr>
        </p:nvSpPr>
        <p:spPr>
          <a:xfrm>
            <a:off x="7230032" y="1497801"/>
            <a:ext cx="1641803"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27" name="Text Placeholder 7">
            <a:extLst>
              <a:ext uri="{FF2B5EF4-FFF2-40B4-BE49-F238E27FC236}">
                <a16:creationId xmlns:a16="http://schemas.microsoft.com/office/drawing/2014/main" id="{20C57CB0-2E73-96C0-3605-3E1BBA287705}"/>
              </a:ext>
            </a:extLst>
          </p:cNvPr>
          <p:cNvSpPr>
            <a:spLocks noGrp="1"/>
          </p:cNvSpPr>
          <p:nvPr>
            <p:ph type="body" sz="quarter" idx="37"/>
          </p:nvPr>
        </p:nvSpPr>
        <p:spPr>
          <a:xfrm>
            <a:off x="7226618" y="2281135"/>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28" name="Text Placeholder 7">
            <a:extLst>
              <a:ext uri="{FF2B5EF4-FFF2-40B4-BE49-F238E27FC236}">
                <a16:creationId xmlns:a16="http://schemas.microsoft.com/office/drawing/2014/main" id="{A5095775-CE62-DB6E-5643-B992A8FA296B}"/>
              </a:ext>
            </a:extLst>
          </p:cNvPr>
          <p:cNvSpPr>
            <a:spLocks noGrp="1"/>
          </p:cNvSpPr>
          <p:nvPr>
            <p:ph type="body" sz="quarter" idx="38" hasCustomPrompt="1"/>
          </p:nvPr>
        </p:nvSpPr>
        <p:spPr>
          <a:xfrm>
            <a:off x="7445843"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39" name="Text Placeholder 7">
            <a:extLst>
              <a:ext uri="{FF2B5EF4-FFF2-40B4-BE49-F238E27FC236}">
                <a16:creationId xmlns:a16="http://schemas.microsoft.com/office/drawing/2014/main" id="{4E0BB22D-6F32-DD2D-2A63-BE6F78B6D00C}"/>
              </a:ext>
            </a:extLst>
          </p:cNvPr>
          <p:cNvSpPr>
            <a:spLocks noGrp="1"/>
          </p:cNvSpPr>
          <p:nvPr>
            <p:ph type="body" sz="quarter" idx="41"/>
          </p:nvPr>
        </p:nvSpPr>
        <p:spPr>
          <a:xfrm>
            <a:off x="8552984" y="4579415"/>
            <a:ext cx="1641803" cy="423333"/>
          </a:xfrm>
          <a:noFill/>
        </p:spPr>
        <p:txBody>
          <a:bodyPr wrap="square" rtlCol="0" anchor="t">
            <a:noAutofit/>
          </a:bodyPr>
          <a:lstStyle>
            <a:lvl1pPr marL="0" indent="0" algn="ctr">
              <a:buNone/>
              <a:defRPr lang="en-US" sz="1400" b="1" dirty="0">
                <a:solidFill>
                  <a:schemeClr val="tx1"/>
                </a:solidFill>
              </a:defRPr>
            </a:lvl1pPr>
          </a:lstStyle>
          <a:p>
            <a:pPr marL="228600" lvl="0" indent="-228600"/>
            <a:r>
              <a:rPr lang="en-US"/>
              <a:t>Click to edit Master</a:t>
            </a:r>
          </a:p>
        </p:txBody>
      </p:sp>
      <p:sp>
        <p:nvSpPr>
          <p:cNvPr id="40" name="Text Placeholder 7">
            <a:extLst>
              <a:ext uri="{FF2B5EF4-FFF2-40B4-BE49-F238E27FC236}">
                <a16:creationId xmlns:a16="http://schemas.microsoft.com/office/drawing/2014/main" id="{C19ECCD6-6ED2-5B15-447C-B61314E7CDFC}"/>
              </a:ext>
            </a:extLst>
          </p:cNvPr>
          <p:cNvSpPr>
            <a:spLocks noGrp="1"/>
          </p:cNvSpPr>
          <p:nvPr>
            <p:ph type="body" sz="quarter" idx="42"/>
          </p:nvPr>
        </p:nvSpPr>
        <p:spPr>
          <a:xfrm>
            <a:off x="8549570" y="5362749"/>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41" name="Text Placeholder 7">
            <a:extLst>
              <a:ext uri="{FF2B5EF4-FFF2-40B4-BE49-F238E27FC236}">
                <a16:creationId xmlns:a16="http://schemas.microsoft.com/office/drawing/2014/main" id="{84B770A8-3D75-33D9-16C2-589947A472AB}"/>
              </a:ext>
            </a:extLst>
          </p:cNvPr>
          <p:cNvSpPr>
            <a:spLocks noGrp="1"/>
          </p:cNvSpPr>
          <p:nvPr>
            <p:ph type="body" sz="quarter" idx="43" hasCustomPrompt="1"/>
          </p:nvPr>
        </p:nvSpPr>
        <p:spPr>
          <a:xfrm>
            <a:off x="8759433" y="3657132"/>
            <a:ext cx="1260000" cy="324000"/>
          </a:xfrm>
          <a:noFill/>
        </p:spPr>
        <p:txBody>
          <a:bodyPr wrap="square" rtlCol="0" anchor="ctr">
            <a:noAutofit/>
          </a:bodyPr>
          <a:lstStyle>
            <a:lvl1pPr marL="0" indent="0" algn="ctr">
              <a:buNone/>
              <a:defRPr lang="en-US" sz="1300" b="1" dirty="0">
                <a:solidFill>
                  <a:schemeClr val="tx1"/>
                </a:solidFill>
              </a:defRPr>
            </a:lvl1pPr>
          </a:lstStyle>
          <a:p>
            <a:pPr marL="57150" lvl="0" indent="-285750" algn="ctr"/>
            <a:r>
              <a:rPr lang="en-US"/>
              <a:t>Milestone</a:t>
            </a:r>
          </a:p>
        </p:txBody>
      </p:sp>
      <p:sp>
        <p:nvSpPr>
          <p:cNvPr id="10" name="Rectangle 9">
            <a:extLst>
              <a:ext uri="{FF2B5EF4-FFF2-40B4-BE49-F238E27FC236}">
                <a16:creationId xmlns:a16="http://schemas.microsoft.com/office/drawing/2014/main" id="{8F814D20-60B7-FDC8-17DF-CB80C61564C0}"/>
              </a:ext>
            </a:extLst>
          </p:cNvPr>
          <p:cNvSpPr/>
          <p:nvPr userDrawn="1"/>
        </p:nvSpPr>
        <p:spPr>
          <a:xfrm>
            <a:off x="0" y="6273004"/>
            <a:ext cx="12191999" cy="58499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1966733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solidFill>
                  <a:schemeClr val="tx1"/>
                </a:solidFill>
              </a:defRPr>
            </a:lvl1pPr>
          </a:lstStyle>
          <a:p>
            <a:pPr lvl="0"/>
            <a:r>
              <a:rPr lang="en-US"/>
              <a:t>Click to edit Master title style</a:t>
            </a:r>
          </a:p>
        </p:txBody>
      </p:sp>
      <p:sp>
        <p:nvSpPr>
          <p:cNvPr id="2" name="Rectangle 1">
            <a:extLst>
              <a:ext uri="{FF2B5EF4-FFF2-40B4-BE49-F238E27FC236}">
                <a16:creationId xmlns:a16="http://schemas.microsoft.com/office/drawing/2014/main" id="{71C3C1E4-2789-6156-5A0B-052425545714}"/>
              </a:ext>
            </a:extLst>
          </p:cNvPr>
          <p:cNvSpPr/>
          <p:nvPr userDrawn="1"/>
        </p:nvSpPr>
        <p:spPr>
          <a:xfrm>
            <a:off x="0" y="6273800"/>
            <a:ext cx="12192000" cy="5842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7126591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E359C6E-37AA-741C-EB84-CDC9BBBF4799}"/>
              </a:ext>
            </a:extLst>
          </p:cNvPr>
          <p:cNvGrpSpPr/>
          <p:nvPr userDrawn="1"/>
        </p:nvGrpSpPr>
        <p:grpSpPr>
          <a:xfrm>
            <a:off x="11299825" y="584994"/>
            <a:ext cx="304800" cy="87880"/>
            <a:chOff x="587375" y="584994"/>
            <a:chExt cx="304800" cy="87880"/>
          </a:xfrm>
        </p:grpSpPr>
        <p:cxnSp>
          <p:nvCxnSpPr>
            <p:cNvPr id="3" name="Straight Connector 2">
              <a:extLst>
                <a:ext uri="{FF2B5EF4-FFF2-40B4-BE49-F238E27FC236}">
                  <a16:creationId xmlns:a16="http://schemas.microsoft.com/office/drawing/2014/main" id="{6ED937B2-00D3-C934-7568-D94AE895F2F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57A209F4-A64E-7B65-131F-FDCCE92CBD8E}"/>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4D3D9FF-5E4A-E4D9-CE56-6EA603B3B894}"/>
              </a:ext>
            </a:extLst>
          </p:cNvPr>
          <p:cNvSpPr/>
          <p:nvPr userDrawn="1"/>
        </p:nvSpPr>
        <p:spPr>
          <a:xfrm>
            <a:off x="0" y="3429000"/>
            <a:ext cx="12192000" cy="34290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60200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S02V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1173478" y="2247899"/>
            <a:ext cx="9845042" cy="3352797"/>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1307304" y="2380828"/>
            <a:ext cx="9577389" cy="2096346"/>
          </a:xfrm>
        </p:spPr>
        <p:txBody>
          <a:bodyPr>
            <a:noAutofit/>
          </a:bodyPr>
          <a:lstStyle>
            <a:lvl1pPr algn="ctr">
              <a:defRPr sz="4400">
                <a:solidFill>
                  <a:schemeClr val="tx1"/>
                </a:solidFill>
                <a:latin typeface="+mj-lt"/>
                <a:cs typeface="Poppins" pitchFamily="2" charset="77"/>
              </a:defRPr>
            </a:lvl1pPr>
          </a:lstStyle>
          <a:p>
            <a:r>
              <a:rPr lang="en-US"/>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307304" y="4720412"/>
            <a:ext cx="9577389" cy="365126"/>
          </a:xfrm>
        </p:spPr>
        <p:txBody>
          <a:bodyPr vert="horz" lIns="91440" tIns="45720" rIns="91440" bIns="45720" rtlCol="0">
            <a:noAutofit/>
          </a:bodyPr>
          <a:lstStyle>
            <a:lvl1pPr marL="0" indent="0" algn="ctr">
              <a:buNone/>
              <a:defRPr lang="en-US" sz="1800" b="1" dirty="0">
                <a:solidFill>
                  <a:schemeClr val="tx1"/>
                </a:solidFill>
              </a:defRPr>
            </a:lvl1pPr>
          </a:lstStyle>
          <a:p>
            <a:pPr marL="228600" lvl="0" indent="-228600">
              <a:lnSpc>
                <a:spcPct val="100000"/>
              </a:lnSpc>
              <a:spcBef>
                <a:spcPts val="0"/>
              </a:spcBef>
            </a:pPr>
            <a:r>
              <a:rPr lang="en-US"/>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307304" y="5123408"/>
            <a:ext cx="9577389" cy="365126"/>
          </a:xfrm>
        </p:spPr>
        <p:txBody>
          <a:bodyPr vert="horz" lIns="91440" tIns="45720" rIns="91440" bIns="45720" rtlCol="0" anchor="ctr">
            <a:noAutofit/>
          </a:bodyPr>
          <a:lstStyle>
            <a:lvl1pPr marL="0" indent="0" algn="ctr">
              <a:buNone/>
              <a:defRPr lang="en-US" sz="1600" dirty="0">
                <a:solidFill>
                  <a:schemeClr val="tx1"/>
                </a:solidFill>
              </a:defRPr>
            </a:lvl1pPr>
          </a:lstStyle>
          <a:p>
            <a:pPr marL="228600" lvl="0" indent="-228600">
              <a:lnSpc>
                <a:spcPct val="100000"/>
              </a:lnSpc>
              <a:spcBef>
                <a:spcPts val="0"/>
              </a:spcBef>
            </a:pPr>
            <a:r>
              <a:rPr lang="en-US"/>
              <a:t>Click to edit</a:t>
            </a:r>
          </a:p>
        </p:txBody>
      </p:sp>
    </p:spTree>
    <p:extLst>
      <p:ext uri="{BB962C8B-B14F-4D97-AF65-F5344CB8AC3E}">
        <p14:creationId xmlns:p14="http://schemas.microsoft.com/office/powerpoint/2010/main" val="376942088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1103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01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7" name="Star: 4 Points 26">
            <a:extLst>
              <a:ext uri="{FF2B5EF4-FFF2-40B4-BE49-F238E27FC236}">
                <a16:creationId xmlns:a16="http://schemas.microsoft.com/office/drawing/2014/main" id="{0C46125D-A6C9-4FA7-AC81-314EF41291F4}"/>
              </a:ext>
            </a:extLst>
          </p:cNvPr>
          <p:cNvSpPr/>
          <p:nvPr userDrawn="1"/>
        </p:nvSpPr>
        <p:spPr>
          <a:xfrm>
            <a:off x="3934264" y="1555261"/>
            <a:ext cx="853441" cy="853441"/>
          </a:xfrm>
          <a:prstGeom prst="star4">
            <a:avLst>
              <a:gd name="adj" fmla="val 137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11" name="Freeform: Shape 10">
            <a:extLst>
              <a:ext uri="{FF2B5EF4-FFF2-40B4-BE49-F238E27FC236}">
                <a16:creationId xmlns:a16="http://schemas.microsoft.com/office/drawing/2014/main" id="{0B69E86D-2093-4CE3-AFAD-5ED890C95422}"/>
              </a:ext>
            </a:extLst>
          </p:cNvPr>
          <p:cNvSpPr/>
          <p:nvPr userDrawn="1"/>
        </p:nvSpPr>
        <p:spPr>
          <a:xfrm>
            <a:off x="1" y="1"/>
            <a:ext cx="2489199" cy="2489199"/>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12" name="Picture Placeholder 11">
            <a:extLst>
              <a:ext uri="{FF2B5EF4-FFF2-40B4-BE49-F238E27FC236}">
                <a16:creationId xmlns:a16="http://schemas.microsoft.com/office/drawing/2014/main" id="{1C3C0C18-3CFA-482C-8E5E-2A541D4A1BFF}"/>
              </a:ext>
            </a:extLst>
          </p:cNvPr>
          <p:cNvSpPr>
            <a:spLocks noGrp="1"/>
          </p:cNvSpPr>
          <p:nvPr>
            <p:ph type="pic" sz="quarter" idx="10"/>
          </p:nvPr>
        </p:nvSpPr>
        <p:spPr>
          <a:xfrm>
            <a:off x="6095999" y="584200"/>
            <a:ext cx="4968876" cy="5651500"/>
          </a:xfrm>
          <a:prstGeom prst="rect">
            <a:avLst/>
          </a:prstGeom>
        </p:spPr>
        <p:txBody>
          <a:bodyPr anchor="ctr">
            <a:normAutofit/>
          </a:bodyPr>
          <a:lstStyle>
            <a:lvl1pPr marL="0" indent="0" algn="ctr">
              <a:buNone/>
              <a:defRPr sz="1333"/>
            </a:lvl1pPr>
          </a:lstStyle>
          <a:p>
            <a:endParaRPr lang="en-ID"/>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660400" y="4482610"/>
            <a:ext cx="5088596" cy="1753090"/>
          </a:xfrm>
          <a:prstGeom prst="rect">
            <a:avLst/>
          </a:prstGeom>
        </p:spPr>
        <p:txBody>
          <a:bodyPr>
            <a:noAutofit/>
          </a:bodyPr>
          <a:lstStyle>
            <a:lvl1pPr marL="0" indent="0">
              <a:buNone/>
              <a:defRPr sz="18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660400" y="584200"/>
            <a:ext cx="5088596" cy="3777761"/>
          </a:xfrm>
        </p:spPr>
        <p:txBody>
          <a:bodyPr anchor="b">
            <a:noAutofit/>
          </a:bodyPr>
          <a:lstStyle>
            <a:lvl1pPr>
              <a:defRPr sz="5400"/>
            </a:lvl1pPr>
          </a:lstStyle>
          <a:p>
            <a:endParaRPr lang="en-GB"/>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473331"/>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01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F25BF8A-004D-94E1-4FBE-91EC9AA18123}"/>
              </a:ext>
            </a:extLst>
          </p:cNvPr>
          <p:cNvSpPr/>
          <p:nvPr userDrawn="1"/>
        </p:nvSpPr>
        <p:spPr>
          <a:xfrm>
            <a:off x="188916" y="584200"/>
            <a:ext cx="10869606" cy="5666740"/>
          </a:xfrm>
          <a:prstGeom prst="rec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BD01BBD8-8FB4-3E34-468E-B47FB2E3021E}"/>
              </a:ext>
            </a:extLst>
          </p:cNvPr>
          <p:cNvSpPr/>
          <p:nvPr userDrawn="1"/>
        </p:nvSpPr>
        <p:spPr>
          <a:xfrm>
            <a:off x="188915" y="571501"/>
            <a:ext cx="2097085" cy="2097085"/>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8" name="Freeform: Shape 7">
            <a:extLst>
              <a:ext uri="{FF2B5EF4-FFF2-40B4-BE49-F238E27FC236}">
                <a16:creationId xmlns:a16="http://schemas.microsoft.com/office/drawing/2014/main" id="{C0F7D2A6-FC5D-3671-CC9F-82B0B40BCCBC}"/>
              </a:ext>
            </a:extLst>
          </p:cNvPr>
          <p:cNvSpPr/>
          <p:nvPr userDrawn="1"/>
        </p:nvSpPr>
        <p:spPr>
          <a:xfrm flipH="1" flipV="1">
            <a:off x="8969057" y="4161082"/>
            <a:ext cx="2097085" cy="2097085"/>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27" name="Star: 4 Points 26">
            <a:extLst>
              <a:ext uri="{FF2B5EF4-FFF2-40B4-BE49-F238E27FC236}">
                <a16:creationId xmlns:a16="http://schemas.microsoft.com/office/drawing/2014/main" id="{0C46125D-A6C9-4FA7-AC81-314EF41291F4}"/>
              </a:ext>
            </a:extLst>
          </p:cNvPr>
          <p:cNvSpPr/>
          <p:nvPr userDrawn="1"/>
        </p:nvSpPr>
        <p:spPr>
          <a:xfrm>
            <a:off x="9598819" y="999097"/>
            <a:ext cx="853441" cy="853441"/>
          </a:xfrm>
          <a:prstGeom prst="star4">
            <a:avLst>
              <a:gd name="adj" fmla="val 137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solidFill>
                <a:schemeClr val="bg1"/>
              </a:solidFill>
            </a:endParaRPr>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1221899" y="4032003"/>
            <a:ext cx="8803640" cy="1546715"/>
          </a:xfrm>
          <a:prstGeom prst="rect">
            <a:avLst/>
          </a:prstGeom>
        </p:spPr>
        <p:txBody>
          <a:bodyPr>
            <a:noAutofit/>
          </a:bodyPr>
          <a:lstStyle>
            <a:lvl1pPr marL="0" indent="0" algn="ctr">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1221899" y="1425818"/>
            <a:ext cx="8803640" cy="2485536"/>
          </a:xfrm>
        </p:spPr>
        <p:txBody>
          <a:bodyPr anchor="b">
            <a:noAutofit/>
          </a:bodyPr>
          <a:lstStyle>
            <a:lvl1pPr algn="ctr">
              <a:defRPr sz="5400">
                <a:solidFill>
                  <a:schemeClr val="tx1"/>
                </a:solidFill>
              </a:defRPr>
            </a:lvl1pPr>
          </a:lstStyle>
          <a:p>
            <a:endParaRPr lang="en-GB"/>
          </a:p>
        </p:txBody>
      </p:sp>
    </p:spTree>
    <p:extLst>
      <p:ext uri="{BB962C8B-B14F-4D97-AF65-F5344CB8AC3E}">
        <p14:creationId xmlns:p14="http://schemas.microsoft.com/office/powerpoint/2010/main" val="341032297"/>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01V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FB987A55-0CFD-1DD6-90FF-2C3F57A7D30D}"/>
              </a:ext>
            </a:extLst>
          </p:cNvPr>
          <p:cNvSpPr/>
          <p:nvPr userDrawn="1"/>
        </p:nvSpPr>
        <p:spPr>
          <a:xfrm>
            <a:off x="0" y="0"/>
            <a:ext cx="10164762" cy="6858000"/>
          </a:xfrm>
          <a:custGeom>
            <a:avLst/>
            <a:gdLst>
              <a:gd name="connsiteX0" fmla="*/ 0 w 10164762"/>
              <a:gd name="connsiteY0" fmla="*/ 0 h 6858000"/>
              <a:gd name="connsiteX1" fmla="*/ 10164762 w 10164762"/>
              <a:gd name="connsiteY1" fmla="*/ 0 h 6858000"/>
              <a:gd name="connsiteX2" fmla="*/ 10151536 w 10164762"/>
              <a:gd name="connsiteY2" fmla="*/ 521917 h 6858000"/>
              <a:gd name="connsiteX3" fmla="*/ 7524141 w 10164762"/>
              <a:gd name="connsiteY3" fmla="*/ 6819402 h 6858000"/>
              <a:gd name="connsiteX4" fmla="*/ 7487259 w 10164762"/>
              <a:gd name="connsiteY4" fmla="*/ 6858000 h 6858000"/>
              <a:gd name="connsiteX5" fmla="*/ 0 w 1016476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4762" h="6858000">
                <a:moveTo>
                  <a:pt x="0" y="0"/>
                </a:moveTo>
                <a:lnTo>
                  <a:pt x="10164762" y="0"/>
                </a:lnTo>
                <a:lnTo>
                  <a:pt x="10151536" y="521917"/>
                </a:lnTo>
                <a:cubicBezTo>
                  <a:pt x="10028587" y="2942040"/>
                  <a:pt x="9055426" y="5138348"/>
                  <a:pt x="7524141" y="6819402"/>
                </a:cubicBezTo>
                <a:lnTo>
                  <a:pt x="748725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27" name="Star: 4 Points 26">
            <a:extLst>
              <a:ext uri="{FF2B5EF4-FFF2-40B4-BE49-F238E27FC236}">
                <a16:creationId xmlns:a16="http://schemas.microsoft.com/office/drawing/2014/main" id="{0C46125D-A6C9-4FA7-AC81-314EF41291F4}"/>
              </a:ext>
            </a:extLst>
          </p:cNvPr>
          <p:cNvSpPr/>
          <p:nvPr userDrawn="1"/>
        </p:nvSpPr>
        <p:spPr>
          <a:xfrm>
            <a:off x="9738041" y="5808979"/>
            <a:ext cx="853441" cy="853441"/>
          </a:xfrm>
          <a:prstGeom prst="star4">
            <a:avLst>
              <a:gd name="adj" fmla="val 137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solidFill>
                <a:schemeClr val="bg1"/>
              </a:solidFill>
            </a:endParaRPr>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660400" y="4032003"/>
            <a:ext cx="7451725" cy="1546715"/>
          </a:xfrm>
          <a:prstGeom prst="rect">
            <a:avLst/>
          </a:prstGeom>
        </p:spPr>
        <p:txBody>
          <a:bodyPr>
            <a:noAutofit/>
          </a:bodyPr>
          <a:lstStyle>
            <a:lvl1pPr marL="0" indent="0" algn="l">
              <a:buNone/>
              <a:defRPr sz="1800" b="0">
                <a:solidFill>
                  <a:schemeClr val="bg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660400" y="1425818"/>
            <a:ext cx="7451725" cy="2485536"/>
          </a:xfrm>
        </p:spPr>
        <p:txBody>
          <a:bodyPr anchor="b">
            <a:noAutofit/>
          </a:bodyPr>
          <a:lstStyle>
            <a:lvl1pPr algn="l">
              <a:defRPr sz="5400">
                <a:solidFill>
                  <a:schemeClr val="bg1"/>
                </a:solidFill>
              </a:defRPr>
            </a:lvl1pPr>
          </a:lstStyle>
          <a:p>
            <a:endParaRPr lang="en-GB"/>
          </a:p>
        </p:txBody>
      </p:sp>
    </p:spTree>
    <p:extLst>
      <p:ext uri="{BB962C8B-B14F-4D97-AF65-F5344CB8AC3E}">
        <p14:creationId xmlns:p14="http://schemas.microsoft.com/office/powerpoint/2010/main" val="346226273"/>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Header S02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7" name="Star: 4 Points 26">
            <a:extLst>
              <a:ext uri="{FF2B5EF4-FFF2-40B4-BE49-F238E27FC236}">
                <a16:creationId xmlns:a16="http://schemas.microsoft.com/office/drawing/2014/main" id="{0C46125D-A6C9-4FA7-AC81-314EF41291F4}"/>
              </a:ext>
            </a:extLst>
          </p:cNvPr>
          <p:cNvSpPr/>
          <p:nvPr userDrawn="1"/>
        </p:nvSpPr>
        <p:spPr>
          <a:xfrm>
            <a:off x="9369863" y="1725441"/>
            <a:ext cx="853441" cy="853441"/>
          </a:xfrm>
          <a:prstGeom prst="star4">
            <a:avLst>
              <a:gd name="adj" fmla="val 137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11" name="Freeform: Shape 10">
            <a:extLst>
              <a:ext uri="{FF2B5EF4-FFF2-40B4-BE49-F238E27FC236}">
                <a16:creationId xmlns:a16="http://schemas.microsoft.com/office/drawing/2014/main" id="{0B69E86D-2093-4CE3-AFAD-5ED890C95422}"/>
              </a:ext>
            </a:extLst>
          </p:cNvPr>
          <p:cNvSpPr/>
          <p:nvPr userDrawn="1"/>
        </p:nvSpPr>
        <p:spPr>
          <a:xfrm>
            <a:off x="0" y="0"/>
            <a:ext cx="4521200" cy="4521200"/>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12" name="Picture Placeholder 11">
            <a:extLst>
              <a:ext uri="{FF2B5EF4-FFF2-40B4-BE49-F238E27FC236}">
                <a16:creationId xmlns:a16="http://schemas.microsoft.com/office/drawing/2014/main" id="{1C3C0C18-3CFA-482C-8E5E-2A541D4A1BFF}"/>
              </a:ext>
            </a:extLst>
          </p:cNvPr>
          <p:cNvSpPr>
            <a:spLocks noGrp="1"/>
          </p:cNvSpPr>
          <p:nvPr>
            <p:ph type="pic" sz="quarter" idx="10"/>
          </p:nvPr>
        </p:nvSpPr>
        <p:spPr>
          <a:xfrm>
            <a:off x="660400" y="584200"/>
            <a:ext cx="4968876" cy="5651500"/>
          </a:xfrm>
          <a:prstGeom prst="rect">
            <a:avLst/>
          </a:prstGeom>
        </p:spPr>
        <p:txBody>
          <a:bodyPr anchor="ctr">
            <a:normAutofit/>
          </a:bodyPr>
          <a:lstStyle>
            <a:lvl1pPr marL="0" indent="0" algn="ctr">
              <a:buNone/>
              <a:defRPr sz="1333"/>
            </a:lvl1pPr>
          </a:lstStyle>
          <a:p>
            <a:endParaRPr lang="en-ID"/>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6095999" y="3719829"/>
            <a:ext cx="4968876" cy="1309371"/>
          </a:xfrm>
          <a:prstGeom prst="rect">
            <a:avLst/>
          </a:prstGeom>
        </p:spPr>
        <p:txBody>
          <a:bodyPr>
            <a:noAutofit/>
          </a:bodyPr>
          <a:lstStyle>
            <a:lvl1pPr marL="0" indent="0">
              <a:buNone/>
              <a:defRPr sz="18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6095999" y="1211580"/>
            <a:ext cx="4968876" cy="2387600"/>
          </a:xfrm>
        </p:spPr>
        <p:txBody>
          <a:bodyPr anchor="b">
            <a:noAutofit/>
          </a:bodyPr>
          <a:lstStyle/>
          <a:p>
            <a:endParaRPr lang="en-GB"/>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014478"/>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Header S02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F982E7-E4F4-0FA7-66B7-76ACB5C32BB3}"/>
              </a:ext>
            </a:extLst>
          </p:cNvPr>
          <p:cNvSpPr/>
          <p:nvPr userDrawn="1"/>
        </p:nvSpPr>
        <p:spPr>
          <a:xfrm>
            <a:off x="0" y="1511300"/>
            <a:ext cx="11232091" cy="38227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4 Points 26">
            <a:extLst>
              <a:ext uri="{FF2B5EF4-FFF2-40B4-BE49-F238E27FC236}">
                <a16:creationId xmlns:a16="http://schemas.microsoft.com/office/drawing/2014/main" id="{0C46125D-A6C9-4FA7-AC81-314EF41291F4}"/>
              </a:ext>
            </a:extLst>
          </p:cNvPr>
          <p:cNvSpPr/>
          <p:nvPr userDrawn="1"/>
        </p:nvSpPr>
        <p:spPr>
          <a:xfrm>
            <a:off x="10194288" y="4907279"/>
            <a:ext cx="853441" cy="853441"/>
          </a:xfrm>
          <a:prstGeom prst="star4">
            <a:avLst>
              <a:gd name="adj" fmla="val 137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11" name="Freeform: Shape 10">
            <a:extLst>
              <a:ext uri="{FF2B5EF4-FFF2-40B4-BE49-F238E27FC236}">
                <a16:creationId xmlns:a16="http://schemas.microsoft.com/office/drawing/2014/main" id="{0B69E86D-2093-4CE3-AFAD-5ED890C95422}"/>
              </a:ext>
            </a:extLst>
          </p:cNvPr>
          <p:cNvSpPr/>
          <p:nvPr userDrawn="1"/>
        </p:nvSpPr>
        <p:spPr>
          <a:xfrm>
            <a:off x="0" y="1511300"/>
            <a:ext cx="1257299" cy="1257299"/>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660400" y="3719829"/>
            <a:ext cx="10404475" cy="1309371"/>
          </a:xfrm>
          <a:prstGeom prst="rect">
            <a:avLst/>
          </a:prstGeom>
        </p:spPr>
        <p:txBody>
          <a:bodyPr>
            <a:noAutofit/>
          </a:bodyPr>
          <a:lstStyle>
            <a:lvl1pPr marL="0" indent="0">
              <a:buNone/>
              <a:defRPr sz="1800" b="0">
                <a:solidFill>
                  <a:schemeClr val="bg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660400" y="1841500"/>
            <a:ext cx="10404475" cy="1757680"/>
          </a:xfrm>
        </p:spPr>
        <p:txBody>
          <a:bodyPr anchor="b">
            <a:noAutofit/>
          </a:bodyPr>
          <a:lstStyle>
            <a:lvl1pPr>
              <a:defRPr>
                <a:solidFill>
                  <a:schemeClr val="bg1"/>
                </a:solidFill>
              </a:defRPr>
            </a:lvl1pPr>
          </a:lstStyle>
          <a:p>
            <a:endParaRPr lang="en-GB"/>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170912"/>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Header S02V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7" name="Star: 4 Points 26">
            <a:extLst>
              <a:ext uri="{FF2B5EF4-FFF2-40B4-BE49-F238E27FC236}">
                <a16:creationId xmlns:a16="http://schemas.microsoft.com/office/drawing/2014/main" id="{0C46125D-A6C9-4FA7-AC81-314EF41291F4}"/>
              </a:ext>
            </a:extLst>
          </p:cNvPr>
          <p:cNvSpPr/>
          <p:nvPr userDrawn="1"/>
        </p:nvSpPr>
        <p:spPr>
          <a:xfrm>
            <a:off x="5773733" y="2012044"/>
            <a:ext cx="644534" cy="644534"/>
          </a:xfrm>
          <a:prstGeom prst="star4">
            <a:avLst>
              <a:gd name="adj" fmla="val 137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11" name="Freeform: Shape 10">
            <a:extLst>
              <a:ext uri="{FF2B5EF4-FFF2-40B4-BE49-F238E27FC236}">
                <a16:creationId xmlns:a16="http://schemas.microsoft.com/office/drawing/2014/main" id="{0B69E86D-2093-4CE3-AFAD-5ED890C95422}"/>
              </a:ext>
            </a:extLst>
          </p:cNvPr>
          <p:cNvSpPr/>
          <p:nvPr userDrawn="1"/>
        </p:nvSpPr>
        <p:spPr>
          <a:xfrm flipH="1">
            <a:off x="9974791" y="1488440"/>
            <a:ext cx="1257299" cy="1257299"/>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1409700" y="3719829"/>
            <a:ext cx="8755063" cy="1309371"/>
          </a:xfrm>
          <a:prstGeom prst="rect">
            <a:avLst/>
          </a:prstGeom>
        </p:spPr>
        <p:txBody>
          <a:bodyPr>
            <a:noAutofit/>
          </a:bodyPr>
          <a:lstStyle>
            <a:lvl1pPr marL="0" indent="0" algn="ctr">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1409700" y="1841500"/>
            <a:ext cx="8755063" cy="1757680"/>
          </a:xfrm>
        </p:spPr>
        <p:txBody>
          <a:bodyPr anchor="b">
            <a:noAutofit/>
          </a:bodyPr>
          <a:lstStyle>
            <a:lvl1pPr algn="ctr">
              <a:defRPr>
                <a:solidFill>
                  <a:schemeClr val="tx1"/>
                </a:solidFill>
              </a:defRPr>
            </a:lvl1pPr>
          </a:lstStyle>
          <a:p>
            <a:endParaRPr lang="en-GB"/>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150726C-16E0-3863-7310-5A6151161BEE}"/>
              </a:ext>
            </a:extLst>
          </p:cNvPr>
          <p:cNvSpPr/>
          <p:nvPr userDrawn="1"/>
        </p:nvSpPr>
        <p:spPr>
          <a:xfrm>
            <a:off x="660399" y="1488440"/>
            <a:ext cx="10571691" cy="3858260"/>
          </a:xfrm>
          <a:prstGeom prst="rec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93563953"/>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genda S03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510AC3A-CC83-7780-52B0-4D3C67D3446B}"/>
              </a:ext>
            </a:extLst>
          </p:cNvPr>
          <p:cNvSpPr>
            <a:spLocks noGrp="1"/>
          </p:cNvSpPr>
          <p:nvPr>
            <p:ph type="title"/>
          </p:nvPr>
        </p:nvSpPr>
        <p:spPr>
          <a:xfrm>
            <a:off x="660399" y="584200"/>
            <a:ext cx="9504364" cy="1130300"/>
          </a:xfrm>
        </p:spPr>
        <p:txBody>
          <a:bodyPr anchor="ctr">
            <a:noAutofit/>
          </a:bodyPr>
          <a:lstStyle/>
          <a:p>
            <a:r>
              <a:rPr lang="en-US"/>
              <a:t>Click to edit Master title style</a:t>
            </a:r>
            <a:endParaRPr lang="en-ID"/>
          </a:p>
        </p:txBody>
      </p:sp>
      <p:sp>
        <p:nvSpPr>
          <p:cNvPr id="4" name="Text Placeholder 29">
            <a:extLst>
              <a:ext uri="{FF2B5EF4-FFF2-40B4-BE49-F238E27FC236}">
                <a16:creationId xmlns:a16="http://schemas.microsoft.com/office/drawing/2014/main" id="{A010FC3F-7C3D-BB0B-BB29-06436B258EA5}"/>
              </a:ext>
            </a:extLst>
          </p:cNvPr>
          <p:cNvSpPr>
            <a:spLocks noGrp="1"/>
          </p:cNvSpPr>
          <p:nvPr userDrawn="1">
            <p:ph type="body" sz="quarter" idx="18" hasCustomPrompt="1"/>
          </p:nvPr>
        </p:nvSpPr>
        <p:spPr>
          <a:xfrm>
            <a:off x="660401" y="266118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0" name="Text Placeholder 29">
            <a:extLst>
              <a:ext uri="{FF2B5EF4-FFF2-40B4-BE49-F238E27FC236}">
                <a16:creationId xmlns:a16="http://schemas.microsoft.com/office/drawing/2014/main" id="{91ED00FF-B5D4-9139-FAB1-607CBFF0B46D}"/>
              </a:ext>
            </a:extLst>
          </p:cNvPr>
          <p:cNvSpPr>
            <a:spLocks noGrp="1"/>
          </p:cNvSpPr>
          <p:nvPr userDrawn="1">
            <p:ph type="body" sz="quarter" idx="15" hasCustomPrompt="1"/>
          </p:nvPr>
        </p:nvSpPr>
        <p:spPr>
          <a:xfrm>
            <a:off x="660401" y="196952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1</a:t>
            </a:r>
            <a:endParaRPr lang="en-ID"/>
          </a:p>
        </p:txBody>
      </p:sp>
      <p:sp>
        <p:nvSpPr>
          <p:cNvPr id="30" name="Text Placeholder 29">
            <a:extLst>
              <a:ext uri="{FF2B5EF4-FFF2-40B4-BE49-F238E27FC236}">
                <a16:creationId xmlns:a16="http://schemas.microsoft.com/office/drawing/2014/main" id="{E590CCAE-6A01-821D-5562-8116DE0DE250}"/>
              </a:ext>
            </a:extLst>
          </p:cNvPr>
          <p:cNvSpPr>
            <a:spLocks noGrp="1"/>
          </p:cNvSpPr>
          <p:nvPr>
            <p:ph type="body" sz="quarter" idx="19"/>
          </p:nvPr>
        </p:nvSpPr>
        <p:spPr>
          <a:xfrm>
            <a:off x="1647825" y="1969523"/>
            <a:ext cx="3819525"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8" name="Text Placeholder 29">
            <a:extLst>
              <a:ext uri="{FF2B5EF4-FFF2-40B4-BE49-F238E27FC236}">
                <a16:creationId xmlns:a16="http://schemas.microsoft.com/office/drawing/2014/main" id="{20F892AB-B6DD-B000-8809-C7A93C98D8D1}"/>
              </a:ext>
            </a:extLst>
          </p:cNvPr>
          <p:cNvSpPr>
            <a:spLocks noGrp="1"/>
          </p:cNvSpPr>
          <p:nvPr>
            <p:ph type="body" sz="quarter" idx="21" hasCustomPrompt="1"/>
          </p:nvPr>
        </p:nvSpPr>
        <p:spPr>
          <a:xfrm>
            <a:off x="660401" y="381357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59" name="Text Placeholder 29">
            <a:extLst>
              <a:ext uri="{FF2B5EF4-FFF2-40B4-BE49-F238E27FC236}">
                <a16:creationId xmlns:a16="http://schemas.microsoft.com/office/drawing/2014/main" id="{76702FDD-660A-3DD1-C106-80008123F2C1}"/>
              </a:ext>
            </a:extLst>
          </p:cNvPr>
          <p:cNvSpPr>
            <a:spLocks noGrp="1"/>
          </p:cNvSpPr>
          <p:nvPr>
            <p:ph type="body" sz="quarter" idx="22" hasCustomPrompt="1"/>
          </p:nvPr>
        </p:nvSpPr>
        <p:spPr>
          <a:xfrm>
            <a:off x="660401" y="312191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2</a:t>
            </a:r>
            <a:endParaRPr lang="en-ID"/>
          </a:p>
        </p:txBody>
      </p:sp>
      <p:sp>
        <p:nvSpPr>
          <p:cNvPr id="60" name="Text Placeholder 29">
            <a:extLst>
              <a:ext uri="{FF2B5EF4-FFF2-40B4-BE49-F238E27FC236}">
                <a16:creationId xmlns:a16="http://schemas.microsoft.com/office/drawing/2014/main" id="{06478A75-7F2E-BB1A-0623-BAEFE948BD99}"/>
              </a:ext>
            </a:extLst>
          </p:cNvPr>
          <p:cNvSpPr>
            <a:spLocks noGrp="1"/>
          </p:cNvSpPr>
          <p:nvPr>
            <p:ph type="body" sz="quarter" idx="23"/>
          </p:nvPr>
        </p:nvSpPr>
        <p:spPr>
          <a:xfrm>
            <a:off x="1647825" y="3121913"/>
            <a:ext cx="3819525"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2" name="Text Placeholder 29">
            <a:extLst>
              <a:ext uri="{FF2B5EF4-FFF2-40B4-BE49-F238E27FC236}">
                <a16:creationId xmlns:a16="http://schemas.microsoft.com/office/drawing/2014/main" id="{E6399FA2-1FBD-8D70-4315-AC80DAFD6432}"/>
              </a:ext>
            </a:extLst>
          </p:cNvPr>
          <p:cNvSpPr>
            <a:spLocks noGrp="1"/>
          </p:cNvSpPr>
          <p:nvPr>
            <p:ph type="body" sz="quarter" idx="25" hasCustomPrompt="1"/>
          </p:nvPr>
        </p:nvSpPr>
        <p:spPr>
          <a:xfrm>
            <a:off x="660401" y="496596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63" name="Text Placeholder 29">
            <a:extLst>
              <a:ext uri="{FF2B5EF4-FFF2-40B4-BE49-F238E27FC236}">
                <a16:creationId xmlns:a16="http://schemas.microsoft.com/office/drawing/2014/main" id="{E7387AA2-D883-A77C-82D9-7C00F0A69912}"/>
              </a:ext>
            </a:extLst>
          </p:cNvPr>
          <p:cNvSpPr>
            <a:spLocks noGrp="1"/>
          </p:cNvSpPr>
          <p:nvPr>
            <p:ph type="body" sz="quarter" idx="26" hasCustomPrompt="1"/>
          </p:nvPr>
        </p:nvSpPr>
        <p:spPr>
          <a:xfrm>
            <a:off x="660401" y="427430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3</a:t>
            </a:r>
            <a:endParaRPr lang="en-ID"/>
          </a:p>
        </p:txBody>
      </p:sp>
      <p:sp>
        <p:nvSpPr>
          <p:cNvPr id="64" name="Text Placeholder 29">
            <a:extLst>
              <a:ext uri="{FF2B5EF4-FFF2-40B4-BE49-F238E27FC236}">
                <a16:creationId xmlns:a16="http://schemas.microsoft.com/office/drawing/2014/main" id="{C88D071C-7507-6673-548F-CECD00702B2A}"/>
              </a:ext>
            </a:extLst>
          </p:cNvPr>
          <p:cNvSpPr>
            <a:spLocks noGrp="1"/>
          </p:cNvSpPr>
          <p:nvPr>
            <p:ph type="body" sz="quarter" idx="27"/>
          </p:nvPr>
        </p:nvSpPr>
        <p:spPr>
          <a:xfrm>
            <a:off x="1647825" y="4274303"/>
            <a:ext cx="3819525"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6" name="Text Placeholder 29">
            <a:extLst>
              <a:ext uri="{FF2B5EF4-FFF2-40B4-BE49-F238E27FC236}">
                <a16:creationId xmlns:a16="http://schemas.microsoft.com/office/drawing/2014/main" id="{3B624F81-0DB5-CA71-483A-84F52F13A37E}"/>
              </a:ext>
            </a:extLst>
          </p:cNvPr>
          <p:cNvSpPr>
            <a:spLocks noGrp="1"/>
          </p:cNvSpPr>
          <p:nvPr>
            <p:ph type="body" sz="quarter" idx="29" hasCustomPrompt="1"/>
          </p:nvPr>
        </p:nvSpPr>
        <p:spPr>
          <a:xfrm>
            <a:off x="660401" y="6118358"/>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67" name="Text Placeholder 29">
            <a:extLst>
              <a:ext uri="{FF2B5EF4-FFF2-40B4-BE49-F238E27FC236}">
                <a16:creationId xmlns:a16="http://schemas.microsoft.com/office/drawing/2014/main" id="{98A7562F-F021-5D4D-CADA-E6AE9B8FC5F3}"/>
              </a:ext>
            </a:extLst>
          </p:cNvPr>
          <p:cNvSpPr>
            <a:spLocks noGrp="1"/>
          </p:cNvSpPr>
          <p:nvPr>
            <p:ph type="body" sz="quarter" idx="30" hasCustomPrompt="1"/>
          </p:nvPr>
        </p:nvSpPr>
        <p:spPr>
          <a:xfrm>
            <a:off x="660401" y="5426694"/>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4</a:t>
            </a:r>
            <a:endParaRPr lang="en-ID"/>
          </a:p>
        </p:txBody>
      </p:sp>
      <p:sp>
        <p:nvSpPr>
          <p:cNvPr id="68" name="Text Placeholder 29">
            <a:extLst>
              <a:ext uri="{FF2B5EF4-FFF2-40B4-BE49-F238E27FC236}">
                <a16:creationId xmlns:a16="http://schemas.microsoft.com/office/drawing/2014/main" id="{F1993993-B9A1-FE6D-5EEC-E2C8ADA46500}"/>
              </a:ext>
            </a:extLst>
          </p:cNvPr>
          <p:cNvSpPr>
            <a:spLocks noGrp="1"/>
          </p:cNvSpPr>
          <p:nvPr>
            <p:ph type="body" sz="quarter" idx="31"/>
          </p:nvPr>
        </p:nvSpPr>
        <p:spPr>
          <a:xfrm>
            <a:off x="1647825" y="5426692"/>
            <a:ext cx="3819525"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70" name="Text Placeholder 29">
            <a:extLst>
              <a:ext uri="{FF2B5EF4-FFF2-40B4-BE49-F238E27FC236}">
                <a16:creationId xmlns:a16="http://schemas.microsoft.com/office/drawing/2014/main" id="{A6A9DE62-0C77-9512-217F-99617B6A5490}"/>
              </a:ext>
            </a:extLst>
          </p:cNvPr>
          <p:cNvSpPr>
            <a:spLocks noGrp="1"/>
          </p:cNvSpPr>
          <p:nvPr>
            <p:ph type="body" sz="quarter" idx="33" hasCustomPrompt="1"/>
          </p:nvPr>
        </p:nvSpPr>
        <p:spPr>
          <a:xfrm>
            <a:off x="6257926" y="266118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71" name="Text Placeholder 29">
            <a:extLst>
              <a:ext uri="{FF2B5EF4-FFF2-40B4-BE49-F238E27FC236}">
                <a16:creationId xmlns:a16="http://schemas.microsoft.com/office/drawing/2014/main" id="{A366FAD5-AA45-194C-35F9-E2D7F594BE2F}"/>
              </a:ext>
            </a:extLst>
          </p:cNvPr>
          <p:cNvSpPr>
            <a:spLocks noGrp="1"/>
          </p:cNvSpPr>
          <p:nvPr>
            <p:ph type="body" sz="quarter" idx="34" hasCustomPrompt="1"/>
          </p:nvPr>
        </p:nvSpPr>
        <p:spPr>
          <a:xfrm>
            <a:off x="6257926" y="196952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5</a:t>
            </a:r>
            <a:endParaRPr lang="en-ID"/>
          </a:p>
        </p:txBody>
      </p:sp>
      <p:sp>
        <p:nvSpPr>
          <p:cNvPr id="72" name="Text Placeholder 29">
            <a:extLst>
              <a:ext uri="{FF2B5EF4-FFF2-40B4-BE49-F238E27FC236}">
                <a16:creationId xmlns:a16="http://schemas.microsoft.com/office/drawing/2014/main" id="{FFBB07BF-00AD-8A53-6392-5E7BB40FC919}"/>
              </a:ext>
            </a:extLst>
          </p:cNvPr>
          <p:cNvSpPr>
            <a:spLocks noGrp="1"/>
          </p:cNvSpPr>
          <p:nvPr>
            <p:ph type="body" sz="quarter" idx="35"/>
          </p:nvPr>
        </p:nvSpPr>
        <p:spPr>
          <a:xfrm>
            <a:off x="7245350" y="1969523"/>
            <a:ext cx="3819525" cy="649030"/>
          </a:xfrm>
          <a:prstGeom prst="rect">
            <a:avLst/>
          </a:prstGeom>
        </p:spPr>
        <p:txBody>
          <a:bodyPr t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74" name="Text Placeholder 29">
            <a:extLst>
              <a:ext uri="{FF2B5EF4-FFF2-40B4-BE49-F238E27FC236}">
                <a16:creationId xmlns:a16="http://schemas.microsoft.com/office/drawing/2014/main" id="{2CF48C37-AA04-3387-42C2-A3A23D125DFC}"/>
              </a:ext>
            </a:extLst>
          </p:cNvPr>
          <p:cNvSpPr>
            <a:spLocks noGrp="1"/>
          </p:cNvSpPr>
          <p:nvPr>
            <p:ph type="body" sz="quarter" idx="37" hasCustomPrompt="1"/>
          </p:nvPr>
        </p:nvSpPr>
        <p:spPr>
          <a:xfrm>
            <a:off x="6257926" y="381357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75" name="Text Placeholder 29">
            <a:extLst>
              <a:ext uri="{FF2B5EF4-FFF2-40B4-BE49-F238E27FC236}">
                <a16:creationId xmlns:a16="http://schemas.microsoft.com/office/drawing/2014/main" id="{FCDAA2EB-5ACB-D01E-021F-B62785E12DE3}"/>
              </a:ext>
            </a:extLst>
          </p:cNvPr>
          <p:cNvSpPr>
            <a:spLocks noGrp="1"/>
          </p:cNvSpPr>
          <p:nvPr>
            <p:ph type="body" sz="quarter" idx="38" hasCustomPrompt="1"/>
          </p:nvPr>
        </p:nvSpPr>
        <p:spPr>
          <a:xfrm>
            <a:off x="6257926" y="312191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6</a:t>
            </a:r>
            <a:endParaRPr lang="en-ID"/>
          </a:p>
        </p:txBody>
      </p:sp>
      <p:sp>
        <p:nvSpPr>
          <p:cNvPr id="76" name="Text Placeholder 29">
            <a:extLst>
              <a:ext uri="{FF2B5EF4-FFF2-40B4-BE49-F238E27FC236}">
                <a16:creationId xmlns:a16="http://schemas.microsoft.com/office/drawing/2014/main" id="{F4687896-E15B-B9A2-BAF7-54E4BFE642EC}"/>
              </a:ext>
            </a:extLst>
          </p:cNvPr>
          <p:cNvSpPr>
            <a:spLocks noGrp="1"/>
          </p:cNvSpPr>
          <p:nvPr>
            <p:ph type="body" sz="quarter" idx="39"/>
          </p:nvPr>
        </p:nvSpPr>
        <p:spPr>
          <a:xfrm>
            <a:off x="7245350" y="3121913"/>
            <a:ext cx="3819525" cy="649030"/>
          </a:xfrm>
          <a:prstGeom prst="rect">
            <a:avLst/>
          </a:prstGeom>
        </p:spPr>
        <p:txBody>
          <a:bodyPr t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78" name="Text Placeholder 29">
            <a:extLst>
              <a:ext uri="{FF2B5EF4-FFF2-40B4-BE49-F238E27FC236}">
                <a16:creationId xmlns:a16="http://schemas.microsoft.com/office/drawing/2014/main" id="{CD3AA8AF-0F2A-EADB-EA5A-CFE43A3F8D43}"/>
              </a:ext>
            </a:extLst>
          </p:cNvPr>
          <p:cNvSpPr>
            <a:spLocks noGrp="1"/>
          </p:cNvSpPr>
          <p:nvPr>
            <p:ph type="body" sz="quarter" idx="41" hasCustomPrompt="1"/>
          </p:nvPr>
        </p:nvSpPr>
        <p:spPr>
          <a:xfrm>
            <a:off x="6257926" y="496596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79" name="Text Placeholder 29">
            <a:extLst>
              <a:ext uri="{FF2B5EF4-FFF2-40B4-BE49-F238E27FC236}">
                <a16:creationId xmlns:a16="http://schemas.microsoft.com/office/drawing/2014/main" id="{30B182A3-3FA5-BE2D-6873-FC3637C37D8A}"/>
              </a:ext>
            </a:extLst>
          </p:cNvPr>
          <p:cNvSpPr>
            <a:spLocks noGrp="1"/>
          </p:cNvSpPr>
          <p:nvPr>
            <p:ph type="body" sz="quarter" idx="42" hasCustomPrompt="1"/>
          </p:nvPr>
        </p:nvSpPr>
        <p:spPr>
          <a:xfrm>
            <a:off x="6257926" y="427430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7</a:t>
            </a:r>
            <a:endParaRPr lang="en-ID"/>
          </a:p>
        </p:txBody>
      </p:sp>
      <p:sp>
        <p:nvSpPr>
          <p:cNvPr id="80" name="Text Placeholder 29">
            <a:extLst>
              <a:ext uri="{FF2B5EF4-FFF2-40B4-BE49-F238E27FC236}">
                <a16:creationId xmlns:a16="http://schemas.microsoft.com/office/drawing/2014/main" id="{017950ED-51BC-393E-5757-D0B6DE760465}"/>
              </a:ext>
            </a:extLst>
          </p:cNvPr>
          <p:cNvSpPr>
            <a:spLocks noGrp="1"/>
          </p:cNvSpPr>
          <p:nvPr>
            <p:ph type="body" sz="quarter" idx="43"/>
          </p:nvPr>
        </p:nvSpPr>
        <p:spPr>
          <a:xfrm>
            <a:off x="7245350" y="4274303"/>
            <a:ext cx="3819525" cy="649030"/>
          </a:xfrm>
          <a:prstGeom prst="rect">
            <a:avLst/>
          </a:prstGeom>
        </p:spPr>
        <p:txBody>
          <a:bodyPr t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82" name="Text Placeholder 29">
            <a:extLst>
              <a:ext uri="{FF2B5EF4-FFF2-40B4-BE49-F238E27FC236}">
                <a16:creationId xmlns:a16="http://schemas.microsoft.com/office/drawing/2014/main" id="{AB9EFCBC-12A6-8901-89B1-D62540504CCA}"/>
              </a:ext>
            </a:extLst>
          </p:cNvPr>
          <p:cNvSpPr>
            <a:spLocks noGrp="1"/>
          </p:cNvSpPr>
          <p:nvPr>
            <p:ph type="body" sz="quarter" idx="45" hasCustomPrompt="1"/>
          </p:nvPr>
        </p:nvSpPr>
        <p:spPr>
          <a:xfrm>
            <a:off x="6257926" y="6118358"/>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83" name="Text Placeholder 29">
            <a:extLst>
              <a:ext uri="{FF2B5EF4-FFF2-40B4-BE49-F238E27FC236}">
                <a16:creationId xmlns:a16="http://schemas.microsoft.com/office/drawing/2014/main" id="{CB7BA248-536C-B6CB-8E15-B9788815D9F9}"/>
              </a:ext>
            </a:extLst>
          </p:cNvPr>
          <p:cNvSpPr>
            <a:spLocks noGrp="1"/>
          </p:cNvSpPr>
          <p:nvPr>
            <p:ph type="body" sz="quarter" idx="46" hasCustomPrompt="1"/>
          </p:nvPr>
        </p:nvSpPr>
        <p:spPr>
          <a:xfrm>
            <a:off x="6257926" y="5426694"/>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8</a:t>
            </a:r>
          </a:p>
        </p:txBody>
      </p:sp>
      <p:sp>
        <p:nvSpPr>
          <p:cNvPr id="84" name="Text Placeholder 29">
            <a:extLst>
              <a:ext uri="{FF2B5EF4-FFF2-40B4-BE49-F238E27FC236}">
                <a16:creationId xmlns:a16="http://schemas.microsoft.com/office/drawing/2014/main" id="{74CFEEFF-A93A-2AE5-0751-8E40A9C6FF7A}"/>
              </a:ext>
            </a:extLst>
          </p:cNvPr>
          <p:cNvSpPr>
            <a:spLocks noGrp="1"/>
          </p:cNvSpPr>
          <p:nvPr>
            <p:ph type="body" sz="quarter" idx="47"/>
          </p:nvPr>
        </p:nvSpPr>
        <p:spPr>
          <a:xfrm>
            <a:off x="7245350" y="5426692"/>
            <a:ext cx="3819525" cy="649030"/>
          </a:xfrm>
          <a:prstGeom prst="rect">
            <a:avLst/>
          </a:prstGeom>
        </p:spPr>
        <p:txBody>
          <a:bodyPr t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3292862645"/>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S03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510AC3A-CC83-7780-52B0-4D3C67D3446B}"/>
              </a:ext>
            </a:extLst>
          </p:cNvPr>
          <p:cNvSpPr>
            <a:spLocks noGrp="1"/>
          </p:cNvSpPr>
          <p:nvPr>
            <p:ph type="title"/>
          </p:nvPr>
        </p:nvSpPr>
        <p:spPr>
          <a:xfrm>
            <a:off x="660399" y="584200"/>
            <a:ext cx="9504364" cy="1130300"/>
          </a:xfrm>
        </p:spPr>
        <p:txBody>
          <a:bodyPr anchor="ctr">
            <a:noAutofit/>
          </a:bodyPr>
          <a:lstStyle/>
          <a:p>
            <a:r>
              <a:rPr lang="en-US"/>
              <a:t>Click to edit Master title style</a:t>
            </a:r>
            <a:endParaRPr lang="en-ID"/>
          </a:p>
        </p:txBody>
      </p:sp>
      <p:sp>
        <p:nvSpPr>
          <p:cNvPr id="4" name="Text Placeholder 29">
            <a:extLst>
              <a:ext uri="{FF2B5EF4-FFF2-40B4-BE49-F238E27FC236}">
                <a16:creationId xmlns:a16="http://schemas.microsoft.com/office/drawing/2014/main" id="{A010FC3F-7C3D-BB0B-BB29-06436B258EA5}"/>
              </a:ext>
            </a:extLst>
          </p:cNvPr>
          <p:cNvSpPr>
            <a:spLocks noGrp="1"/>
          </p:cNvSpPr>
          <p:nvPr userDrawn="1">
            <p:ph type="body" sz="quarter" idx="18" hasCustomPrompt="1"/>
          </p:nvPr>
        </p:nvSpPr>
        <p:spPr>
          <a:xfrm>
            <a:off x="660401" y="266118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0" name="Text Placeholder 29">
            <a:extLst>
              <a:ext uri="{FF2B5EF4-FFF2-40B4-BE49-F238E27FC236}">
                <a16:creationId xmlns:a16="http://schemas.microsoft.com/office/drawing/2014/main" id="{91ED00FF-B5D4-9139-FAB1-607CBFF0B46D}"/>
              </a:ext>
            </a:extLst>
          </p:cNvPr>
          <p:cNvSpPr>
            <a:spLocks noGrp="1"/>
          </p:cNvSpPr>
          <p:nvPr userDrawn="1">
            <p:ph type="body" sz="quarter" idx="15" hasCustomPrompt="1"/>
          </p:nvPr>
        </p:nvSpPr>
        <p:spPr>
          <a:xfrm>
            <a:off x="660401" y="196952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1</a:t>
            </a:r>
            <a:endParaRPr lang="en-ID"/>
          </a:p>
        </p:txBody>
      </p:sp>
      <p:sp>
        <p:nvSpPr>
          <p:cNvPr id="30" name="Text Placeholder 29">
            <a:extLst>
              <a:ext uri="{FF2B5EF4-FFF2-40B4-BE49-F238E27FC236}">
                <a16:creationId xmlns:a16="http://schemas.microsoft.com/office/drawing/2014/main" id="{E590CCAE-6A01-821D-5562-8116DE0DE250}"/>
              </a:ext>
            </a:extLst>
          </p:cNvPr>
          <p:cNvSpPr>
            <a:spLocks noGrp="1"/>
          </p:cNvSpPr>
          <p:nvPr>
            <p:ph type="body" sz="quarter" idx="19"/>
          </p:nvPr>
        </p:nvSpPr>
        <p:spPr>
          <a:xfrm>
            <a:off x="1647825" y="1969523"/>
            <a:ext cx="3819525"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8" name="Text Placeholder 29">
            <a:extLst>
              <a:ext uri="{FF2B5EF4-FFF2-40B4-BE49-F238E27FC236}">
                <a16:creationId xmlns:a16="http://schemas.microsoft.com/office/drawing/2014/main" id="{20F892AB-B6DD-B000-8809-C7A93C98D8D1}"/>
              </a:ext>
            </a:extLst>
          </p:cNvPr>
          <p:cNvSpPr>
            <a:spLocks noGrp="1"/>
          </p:cNvSpPr>
          <p:nvPr>
            <p:ph type="body" sz="quarter" idx="21" hasCustomPrompt="1"/>
          </p:nvPr>
        </p:nvSpPr>
        <p:spPr>
          <a:xfrm>
            <a:off x="660401" y="381357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59" name="Text Placeholder 29">
            <a:extLst>
              <a:ext uri="{FF2B5EF4-FFF2-40B4-BE49-F238E27FC236}">
                <a16:creationId xmlns:a16="http://schemas.microsoft.com/office/drawing/2014/main" id="{76702FDD-660A-3DD1-C106-80008123F2C1}"/>
              </a:ext>
            </a:extLst>
          </p:cNvPr>
          <p:cNvSpPr>
            <a:spLocks noGrp="1"/>
          </p:cNvSpPr>
          <p:nvPr>
            <p:ph type="body" sz="quarter" idx="22" hasCustomPrompt="1"/>
          </p:nvPr>
        </p:nvSpPr>
        <p:spPr>
          <a:xfrm>
            <a:off x="660401" y="312191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2</a:t>
            </a:r>
            <a:endParaRPr lang="en-ID"/>
          </a:p>
        </p:txBody>
      </p:sp>
      <p:sp>
        <p:nvSpPr>
          <p:cNvPr id="60" name="Text Placeholder 29">
            <a:extLst>
              <a:ext uri="{FF2B5EF4-FFF2-40B4-BE49-F238E27FC236}">
                <a16:creationId xmlns:a16="http://schemas.microsoft.com/office/drawing/2014/main" id="{06478A75-7F2E-BB1A-0623-BAEFE948BD99}"/>
              </a:ext>
            </a:extLst>
          </p:cNvPr>
          <p:cNvSpPr>
            <a:spLocks noGrp="1"/>
          </p:cNvSpPr>
          <p:nvPr>
            <p:ph type="body" sz="quarter" idx="23"/>
          </p:nvPr>
        </p:nvSpPr>
        <p:spPr>
          <a:xfrm>
            <a:off x="1647825" y="3121913"/>
            <a:ext cx="3819525"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2" name="Text Placeholder 29">
            <a:extLst>
              <a:ext uri="{FF2B5EF4-FFF2-40B4-BE49-F238E27FC236}">
                <a16:creationId xmlns:a16="http://schemas.microsoft.com/office/drawing/2014/main" id="{E6399FA2-1FBD-8D70-4315-AC80DAFD6432}"/>
              </a:ext>
            </a:extLst>
          </p:cNvPr>
          <p:cNvSpPr>
            <a:spLocks noGrp="1"/>
          </p:cNvSpPr>
          <p:nvPr>
            <p:ph type="body" sz="quarter" idx="25" hasCustomPrompt="1"/>
          </p:nvPr>
        </p:nvSpPr>
        <p:spPr>
          <a:xfrm>
            <a:off x="660401" y="4965969"/>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63" name="Text Placeholder 29">
            <a:extLst>
              <a:ext uri="{FF2B5EF4-FFF2-40B4-BE49-F238E27FC236}">
                <a16:creationId xmlns:a16="http://schemas.microsoft.com/office/drawing/2014/main" id="{E7387AA2-D883-A77C-82D9-7C00F0A69912}"/>
              </a:ext>
            </a:extLst>
          </p:cNvPr>
          <p:cNvSpPr>
            <a:spLocks noGrp="1"/>
          </p:cNvSpPr>
          <p:nvPr>
            <p:ph type="body" sz="quarter" idx="26" hasCustomPrompt="1"/>
          </p:nvPr>
        </p:nvSpPr>
        <p:spPr>
          <a:xfrm>
            <a:off x="660401" y="4274305"/>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3</a:t>
            </a:r>
            <a:endParaRPr lang="en-ID"/>
          </a:p>
        </p:txBody>
      </p:sp>
      <p:sp>
        <p:nvSpPr>
          <p:cNvPr id="64" name="Text Placeholder 29">
            <a:extLst>
              <a:ext uri="{FF2B5EF4-FFF2-40B4-BE49-F238E27FC236}">
                <a16:creationId xmlns:a16="http://schemas.microsoft.com/office/drawing/2014/main" id="{C88D071C-7507-6673-548F-CECD00702B2A}"/>
              </a:ext>
            </a:extLst>
          </p:cNvPr>
          <p:cNvSpPr>
            <a:spLocks noGrp="1"/>
          </p:cNvSpPr>
          <p:nvPr>
            <p:ph type="body" sz="quarter" idx="27"/>
          </p:nvPr>
        </p:nvSpPr>
        <p:spPr>
          <a:xfrm>
            <a:off x="1647825" y="4274303"/>
            <a:ext cx="3819525"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6" name="Text Placeholder 29">
            <a:extLst>
              <a:ext uri="{FF2B5EF4-FFF2-40B4-BE49-F238E27FC236}">
                <a16:creationId xmlns:a16="http://schemas.microsoft.com/office/drawing/2014/main" id="{3B624F81-0DB5-CA71-483A-84F52F13A37E}"/>
              </a:ext>
            </a:extLst>
          </p:cNvPr>
          <p:cNvSpPr>
            <a:spLocks noGrp="1"/>
          </p:cNvSpPr>
          <p:nvPr>
            <p:ph type="body" sz="quarter" idx="29" hasCustomPrompt="1"/>
          </p:nvPr>
        </p:nvSpPr>
        <p:spPr>
          <a:xfrm>
            <a:off x="660401" y="6118358"/>
            <a:ext cx="787400"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67" name="Text Placeholder 29">
            <a:extLst>
              <a:ext uri="{FF2B5EF4-FFF2-40B4-BE49-F238E27FC236}">
                <a16:creationId xmlns:a16="http://schemas.microsoft.com/office/drawing/2014/main" id="{98A7562F-F021-5D4D-CADA-E6AE9B8FC5F3}"/>
              </a:ext>
            </a:extLst>
          </p:cNvPr>
          <p:cNvSpPr>
            <a:spLocks noGrp="1"/>
          </p:cNvSpPr>
          <p:nvPr>
            <p:ph type="body" sz="quarter" idx="30" hasCustomPrompt="1"/>
          </p:nvPr>
        </p:nvSpPr>
        <p:spPr>
          <a:xfrm>
            <a:off x="660401" y="5426694"/>
            <a:ext cx="787399" cy="649030"/>
          </a:xfrm>
          <a:prstGeom prst="rect">
            <a:avLst/>
          </a:prstGeom>
        </p:spPr>
        <p:txBody>
          <a:bodyPr lIns="0" tIns="0" rIns="0" bIns="0" anchor="ctr">
            <a:noAutofit/>
          </a:bodyPr>
          <a:lstStyle>
            <a:lvl1pPr marL="0" indent="0" algn="ctr">
              <a:lnSpc>
                <a:spcPct val="100000"/>
              </a:lnSpc>
              <a:spcBef>
                <a:spcPts val="0"/>
              </a:spcBef>
              <a:buNone/>
              <a:defRPr sz="4400" b="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4</a:t>
            </a:r>
            <a:endParaRPr lang="en-ID"/>
          </a:p>
        </p:txBody>
      </p:sp>
      <p:sp>
        <p:nvSpPr>
          <p:cNvPr id="68" name="Text Placeholder 29">
            <a:extLst>
              <a:ext uri="{FF2B5EF4-FFF2-40B4-BE49-F238E27FC236}">
                <a16:creationId xmlns:a16="http://schemas.microsoft.com/office/drawing/2014/main" id="{F1993993-B9A1-FE6D-5EEC-E2C8ADA46500}"/>
              </a:ext>
            </a:extLst>
          </p:cNvPr>
          <p:cNvSpPr>
            <a:spLocks noGrp="1"/>
          </p:cNvSpPr>
          <p:nvPr>
            <p:ph type="body" sz="quarter" idx="31"/>
          </p:nvPr>
        </p:nvSpPr>
        <p:spPr>
          <a:xfrm>
            <a:off x="1647825" y="5426692"/>
            <a:ext cx="3819525"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 name="Rectangle 5">
            <a:extLst>
              <a:ext uri="{FF2B5EF4-FFF2-40B4-BE49-F238E27FC236}">
                <a16:creationId xmlns:a16="http://schemas.microsoft.com/office/drawing/2014/main" id="{C3941EA4-37D1-CA1E-23DD-6036B95F9239}"/>
              </a:ext>
            </a:extLst>
          </p:cNvPr>
          <p:cNvSpPr/>
          <p:nvPr userDrawn="1"/>
        </p:nvSpPr>
        <p:spPr>
          <a:xfrm>
            <a:off x="6095999" y="1969523"/>
            <a:ext cx="4968875" cy="4888477"/>
          </a:xfrm>
          <a:prstGeom prst="rect">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8" name="Picture Placeholder 11">
            <a:extLst>
              <a:ext uri="{FF2B5EF4-FFF2-40B4-BE49-F238E27FC236}">
                <a16:creationId xmlns:a16="http://schemas.microsoft.com/office/drawing/2014/main" id="{1D58AF99-5DB1-653F-DD6B-4D345ACBC829}"/>
              </a:ext>
            </a:extLst>
          </p:cNvPr>
          <p:cNvSpPr>
            <a:spLocks noGrp="1"/>
          </p:cNvSpPr>
          <p:nvPr>
            <p:ph type="pic" sz="quarter" idx="12"/>
          </p:nvPr>
        </p:nvSpPr>
        <p:spPr>
          <a:xfrm>
            <a:off x="6273114" y="2143771"/>
            <a:ext cx="4614645" cy="4539980"/>
          </a:xfrm>
          <a:prstGeom prst="rect">
            <a:avLst/>
          </a:prstGeom>
        </p:spPr>
        <p:txBody>
          <a:bodyPr anchor="ctr">
            <a:normAutofit/>
          </a:bodyPr>
          <a:lstStyle>
            <a:lvl1pPr marL="0" indent="0" algn="ctr">
              <a:buNone/>
              <a:defRPr sz="1333"/>
            </a:lvl1pPr>
          </a:lstStyle>
          <a:p>
            <a:endParaRPr lang="en-ID"/>
          </a:p>
        </p:txBody>
      </p:sp>
    </p:spTree>
    <p:extLst>
      <p:ext uri="{BB962C8B-B14F-4D97-AF65-F5344CB8AC3E}">
        <p14:creationId xmlns:p14="http://schemas.microsoft.com/office/powerpoint/2010/main" val="244418730"/>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ummary S04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510AC3A-CC83-7780-52B0-4D3C67D3446B}"/>
              </a:ext>
            </a:extLst>
          </p:cNvPr>
          <p:cNvSpPr>
            <a:spLocks noGrp="1"/>
          </p:cNvSpPr>
          <p:nvPr>
            <p:ph type="title"/>
          </p:nvPr>
        </p:nvSpPr>
        <p:spPr>
          <a:xfrm>
            <a:off x="660399" y="584200"/>
            <a:ext cx="9504364" cy="1130300"/>
          </a:xfrm>
        </p:spPr>
        <p:txBody>
          <a:bodyPr anchor="ctr">
            <a:noAutofit/>
          </a:bodyPr>
          <a:lstStyle/>
          <a:p>
            <a:r>
              <a:rPr lang="en-US"/>
              <a:t>Click to edit Master title style</a:t>
            </a:r>
            <a:endParaRPr lang="en-ID"/>
          </a:p>
        </p:txBody>
      </p:sp>
      <p:sp>
        <p:nvSpPr>
          <p:cNvPr id="4" name="Text Placeholder 29">
            <a:extLst>
              <a:ext uri="{FF2B5EF4-FFF2-40B4-BE49-F238E27FC236}">
                <a16:creationId xmlns:a16="http://schemas.microsoft.com/office/drawing/2014/main" id="{A010FC3F-7C3D-BB0B-BB29-06436B258EA5}"/>
              </a:ext>
            </a:extLst>
          </p:cNvPr>
          <p:cNvSpPr>
            <a:spLocks noGrp="1"/>
          </p:cNvSpPr>
          <p:nvPr userDrawn="1">
            <p:ph type="body" sz="quarter" idx="18" hasCustomPrompt="1"/>
          </p:nvPr>
        </p:nvSpPr>
        <p:spPr>
          <a:xfrm rot="5400000">
            <a:off x="395037" y="2234886"/>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30" name="Text Placeholder 29">
            <a:extLst>
              <a:ext uri="{FF2B5EF4-FFF2-40B4-BE49-F238E27FC236}">
                <a16:creationId xmlns:a16="http://schemas.microsoft.com/office/drawing/2014/main" id="{E590CCAE-6A01-821D-5562-8116DE0DE250}"/>
              </a:ext>
            </a:extLst>
          </p:cNvPr>
          <p:cNvSpPr>
            <a:spLocks noGrp="1"/>
          </p:cNvSpPr>
          <p:nvPr>
            <p:ph type="body" sz="quarter" idx="19"/>
          </p:nvPr>
        </p:nvSpPr>
        <p:spPr>
          <a:xfrm>
            <a:off x="959907" y="1969523"/>
            <a:ext cx="9204856"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 name="Text Placeholder 29">
            <a:extLst>
              <a:ext uri="{FF2B5EF4-FFF2-40B4-BE49-F238E27FC236}">
                <a16:creationId xmlns:a16="http://schemas.microsoft.com/office/drawing/2014/main" id="{B25926FE-A39F-A47E-9D0C-D054C297F88B}"/>
              </a:ext>
            </a:extLst>
          </p:cNvPr>
          <p:cNvSpPr>
            <a:spLocks noGrp="1"/>
          </p:cNvSpPr>
          <p:nvPr>
            <p:ph type="body" sz="quarter" idx="20" hasCustomPrompt="1"/>
          </p:nvPr>
        </p:nvSpPr>
        <p:spPr>
          <a:xfrm rot="5400000">
            <a:off x="395037" y="3138939"/>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8" name="Text Placeholder 29">
            <a:extLst>
              <a:ext uri="{FF2B5EF4-FFF2-40B4-BE49-F238E27FC236}">
                <a16:creationId xmlns:a16="http://schemas.microsoft.com/office/drawing/2014/main" id="{E8B8D62B-8F6C-CEFF-B518-63B43F9955DD}"/>
              </a:ext>
            </a:extLst>
          </p:cNvPr>
          <p:cNvSpPr>
            <a:spLocks noGrp="1"/>
          </p:cNvSpPr>
          <p:nvPr>
            <p:ph type="body" sz="quarter" idx="21"/>
          </p:nvPr>
        </p:nvSpPr>
        <p:spPr>
          <a:xfrm>
            <a:off x="959907" y="2873576"/>
            <a:ext cx="9204856"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9" name="Text Placeholder 29">
            <a:extLst>
              <a:ext uri="{FF2B5EF4-FFF2-40B4-BE49-F238E27FC236}">
                <a16:creationId xmlns:a16="http://schemas.microsoft.com/office/drawing/2014/main" id="{D9426FAB-02AD-DD59-DC72-BC9EEE2AB2A7}"/>
              </a:ext>
            </a:extLst>
          </p:cNvPr>
          <p:cNvSpPr>
            <a:spLocks noGrp="1"/>
          </p:cNvSpPr>
          <p:nvPr>
            <p:ph type="body" sz="quarter" idx="22" hasCustomPrompt="1"/>
          </p:nvPr>
        </p:nvSpPr>
        <p:spPr>
          <a:xfrm rot="5400000">
            <a:off x="395037" y="4042992"/>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1" name="Text Placeholder 29">
            <a:extLst>
              <a:ext uri="{FF2B5EF4-FFF2-40B4-BE49-F238E27FC236}">
                <a16:creationId xmlns:a16="http://schemas.microsoft.com/office/drawing/2014/main" id="{AE264164-69B1-4DA3-C01E-FD475744DD83}"/>
              </a:ext>
            </a:extLst>
          </p:cNvPr>
          <p:cNvSpPr>
            <a:spLocks noGrp="1"/>
          </p:cNvSpPr>
          <p:nvPr>
            <p:ph type="body" sz="quarter" idx="23"/>
          </p:nvPr>
        </p:nvSpPr>
        <p:spPr>
          <a:xfrm>
            <a:off x="959907" y="3777629"/>
            <a:ext cx="9204856"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2" name="Text Placeholder 29">
            <a:extLst>
              <a:ext uri="{FF2B5EF4-FFF2-40B4-BE49-F238E27FC236}">
                <a16:creationId xmlns:a16="http://schemas.microsoft.com/office/drawing/2014/main" id="{2F571D9E-4420-0845-AB4F-23FD620CDF06}"/>
              </a:ext>
            </a:extLst>
          </p:cNvPr>
          <p:cNvSpPr>
            <a:spLocks noGrp="1"/>
          </p:cNvSpPr>
          <p:nvPr>
            <p:ph type="body" sz="quarter" idx="24" hasCustomPrompt="1"/>
          </p:nvPr>
        </p:nvSpPr>
        <p:spPr>
          <a:xfrm rot="5400000">
            <a:off x="395037" y="4947045"/>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3" name="Text Placeholder 29">
            <a:extLst>
              <a:ext uri="{FF2B5EF4-FFF2-40B4-BE49-F238E27FC236}">
                <a16:creationId xmlns:a16="http://schemas.microsoft.com/office/drawing/2014/main" id="{CC35C0B9-6D3A-46CE-3183-009A9CB30964}"/>
              </a:ext>
            </a:extLst>
          </p:cNvPr>
          <p:cNvSpPr>
            <a:spLocks noGrp="1"/>
          </p:cNvSpPr>
          <p:nvPr>
            <p:ph type="body" sz="quarter" idx="25"/>
          </p:nvPr>
        </p:nvSpPr>
        <p:spPr>
          <a:xfrm>
            <a:off x="959907" y="4681682"/>
            <a:ext cx="9204856"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4" name="Text Placeholder 29">
            <a:extLst>
              <a:ext uri="{FF2B5EF4-FFF2-40B4-BE49-F238E27FC236}">
                <a16:creationId xmlns:a16="http://schemas.microsoft.com/office/drawing/2014/main" id="{6A7B1F5F-EA53-1D43-5D0C-31CC743CE058}"/>
              </a:ext>
            </a:extLst>
          </p:cNvPr>
          <p:cNvSpPr>
            <a:spLocks noGrp="1"/>
          </p:cNvSpPr>
          <p:nvPr>
            <p:ph type="body" sz="quarter" idx="26" hasCustomPrompt="1"/>
          </p:nvPr>
        </p:nvSpPr>
        <p:spPr>
          <a:xfrm rot="5400000">
            <a:off x="395037" y="5851098"/>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5" name="Text Placeholder 29">
            <a:extLst>
              <a:ext uri="{FF2B5EF4-FFF2-40B4-BE49-F238E27FC236}">
                <a16:creationId xmlns:a16="http://schemas.microsoft.com/office/drawing/2014/main" id="{1D6015BE-3F5B-14ED-2F74-F79723DA3C50}"/>
              </a:ext>
            </a:extLst>
          </p:cNvPr>
          <p:cNvSpPr>
            <a:spLocks noGrp="1"/>
          </p:cNvSpPr>
          <p:nvPr>
            <p:ph type="body" sz="quarter" idx="27"/>
          </p:nvPr>
        </p:nvSpPr>
        <p:spPr>
          <a:xfrm>
            <a:off x="959907" y="5585735"/>
            <a:ext cx="9204856"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9319414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S02V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1173478" y="2247900"/>
            <a:ext cx="9845042" cy="2362200"/>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1307304" y="2380828"/>
            <a:ext cx="9577389" cy="2096346"/>
          </a:xfrm>
        </p:spPr>
        <p:txBody>
          <a:bodyPr>
            <a:noAutofit/>
          </a:bodyPr>
          <a:lstStyle>
            <a:lvl1pPr algn="ctr">
              <a:defRPr sz="4400">
                <a:solidFill>
                  <a:schemeClr val="tx1"/>
                </a:solidFill>
                <a:latin typeface="+mj-lt"/>
                <a:cs typeface="Poppins" pitchFamily="2" charset="77"/>
              </a:defRPr>
            </a:lvl1pPr>
          </a:lstStyle>
          <a:p>
            <a:r>
              <a:rPr lang="en-US"/>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307304" y="4720412"/>
            <a:ext cx="9577389" cy="365126"/>
          </a:xfrm>
        </p:spPr>
        <p:txBody>
          <a:bodyPr vert="horz" lIns="91440" tIns="45720" rIns="91440" bIns="45720" rtlCol="0">
            <a:noAutofit/>
          </a:bodyPr>
          <a:lstStyle>
            <a:lvl1pPr marL="0" indent="0" algn="ctr">
              <a:buNone/>
              <a:defRPr lang="en-US" sz="1800" b="1" dirty="0">
                <a:solidFill>
                  <a:schemeClr val="tx1"/>
                </a:solidFill>
              </a:defRPr>
            </a:lvl1pPr>
          </a:lstStyle>
          <a:p>
            <a:pPr marL="228600" lvl="0" indent="-228600">
              <a:lnSpc>
                <a:spcPct val="100000"/>
              </a:lnSpc>
              <a:spcBef>
                <a:spcPts val="0"/>
              </a:spcBef>
            </a:pPr>
            <a:r>
              <a:rPr lang="en-US"/>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307304" y="5123408"/>
            <a:ext cx="9577389" cy="365126"/>
          </a:xfrm>
        </p:spPr>
        <p:txBody>
          <a:bodyPr vert="horz" lIns="91440" tIns="45720" rIns="91440" bIns="45720" rtlCol="0" anchor="ctr">
            <a:noAutofit/>
          </a:bodyPr>
          <a:lstStyle>
            <a:lvl1pPr marL="0" indent="0" algn="ctr">
              <a:buNone/>
              <a:defRPr lang="en-US" sz="1600" dirty="0">
                <a:solidFill>
                  <a:schemeClr val="tx1"/>
                </a:solidFill>
              </a:defRPr>
            </a:lvl1pPr>
          </a:lstStyle>
          <a:p>
            <a:pPr marL="228600" lvl="0" indent="-228600">
              <a:lnSpc>
                <a:spcPct val="100000"/>
              </a:lnSpc>
              <a:spcBef>
                <a:spcPts val="0"/>
              </a:spcBef>
            </a:pPr>
            <a:r>
              <a:rPr lang="en-US"/>
              <a:t>Click to edit</a:t>
            </a:r>
          </a:p>
        </p:txBody>
      </p:sp>
    </p:spTree>
    <p:extLst>
      <p:ext uri="{BB962C8B-B14F-4D97-AF65-F5344CB8AC3E}">
        <p14:creationId xmlns:p14="http://schemas.microsoft.com/office/powerpoint/2010/main" val="1058303848"/>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ummary S04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510AC3A-CC83-7780-52B0-4D3C67D3446B}"/>
              </a:ext>
            </a:extLst>
          </p:cNvPr>
          <p:cNvSpPr>
            <a:spLocks noGrp="1"/>
          </p:cNvSpPr>
          <p:nvPr>
            <p:ph type="title"/>
          </p:nvPr>
        </p:nvSpPr>
        <p:spPr>
          <a:xfrm>
            <a:off x="660399" y="584200"/>
            <a:ext cx="9504364" cy="1130300"/>
          </a:xfrm>
        </p:spPr>
        <p:txBody>
          <a:bodyPr anchor="ctr">
            <a:noAutofit/>
          </a:bodyPr>
          <a:lstStyle/>
          <a:p>
            <a:r>
              <a:rPr lang="en-US"/>
              <a:t>Click to edit Master title style</a:t>
            </a:r>
            <a:endParaRPr lang="en-ID"/>
          </a:p>
        </p:txBody>
      </p:sp>
      <p:sp>
        <p:nvSpPr>
          <p:cNvPr id="4" name="Text Placeholder 29">
            <a:extLst>
              <a:ext uri="{FF2B5EF4-FFF2-40B4-BE49-F238E27FC236}">
                <a16:creationId xmlns:a16="http://schemas.microsoft.com/office/drawing/2014/main" id="{A010FC3F-7C3D-BB0B-BB29-06436B258EA5}"/>
              </a:ext>
            </a:extLst>
          </p:cNvPr>
          <p:cNvSpPr>
            <a:spLocks noGrp="1"/>
          </p:cNvSpPr>
          <p:nvPr userDrawn="1">
            <p:ph type="body" sz="quarter" idx="18" hasCustomPrompt="1"/>
          </p:nvPr>
        </p:nvSpPr>
        <p:spPr>
          <a:xfrm rot="5400000">
            <a:off x="4820988" y="2234886"/>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30" name="Text Placeholder 29">
            <a:extLst>
              <a:ext uri="{FF2B5EF4-FFF2-40B4-BE49-F238E27FC236}">
                <a16:creationId xmlns:a16="http://schemas.microsoft.com/office/drawing/2014/main" id="{E590CCAE-6A01-821D-5562-8116DE0DE250}"/>
              </a:ext>
            </a:extLst>
          </p:cNvPr>
          <p:cNvSpPr>
            <a:spLocks noGrp="1"/>
          </p:cNvSpPr>
          <p:nvPr>
            <p:ph type="body" sz="quarter" idx="19"/>
          </p:nvPr>
        </p:nvSpPr>
        <p:spPr>
          <a:xfrm>
            <a:off x="5385858" y="1969523"/>
            <a:ext cx="5679017"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 name="Text Placeholder 29">
            <a:extLst>
              <a:ext uri="{FF2B5EF4-FFF2-40B4-BE49-F238E27FC236}">
                <a16:creationId xmlns:a16="http://schemas.microsoft.com/office/drawing/2014/main" id="{B25926FE-A39F-A47E-9D0C-D054C297F88B}"/>
              </a:ext>
            </a:extLst>
          </p:cNvPr>
          <p:cNvSpPr>
            <a:spLocks noGrp="1"/>
          </p:cNvSpPr>
          <p:nvPr>
            <p:ph type="body" sz="quarter" idx="20" hasCustomPrompt="1"/>
          </p:nvPr>
        </p:nvSpPr>
        <p:spPr>
          <a:xfrm rot="5400000">
            <a:off x="4820988" y="3138939"/>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8" name="Text Placeholder 29">
            <a:extLst>
              <a:ext uri="{FF2B5EF4-FFF2-40B4-BE49-F238E27FC236}">
                <a16:creationId xmlns:a16="http://schemas.microsoft.com/office/drawing/2014/main" id="{E8B8D62B-8F6C-CEFF-B518-63B43F9955DD}"/>
              </a:ext>
            </a:extLst>
          </p:cNvPr>
          <p:cNvSpPr>
            <a:spLocks noGrp="1"/>
          </p:cNvSpPr>
          <p:nvPr>
            <p:ph type="body" sz="quarter" idx="21"/>
          </p:nvPr>
        </p:nvSpPr>
        <p:spPr>
          <a:xfrm>
            <a:off x="5385858" y="2873576"/>
            <a:ext cx="5679017"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9" name="Text Placeholder 29">
            <a:extLst>
              <a:ext uri="{FF2B5EF4-FFF2-40B4-BE49-F238E27FC236}">
                <a16:creationId xmlns:a16="http://schemas.microsoft.com/office/drawing/2014/main" id="{D9426FAB-02AD-DD59-DC72-BC9EEE2AB2A7}"/>
              </a:ext>
            </a:extLst>
          </p:cNvPr>
          <p:cNvSpPr>
            <a:spLocks noGrp="1"/>
          </p:cNvSpPr>
          <p:nvPr>
            <p:ph type="body" sz="quarter" idx="22" hasCustomPrompt="1"/>
          </p:nvPr>
        </p:nvSpPr>
        <p:spPr>
          <a:xfrm rot="5400000">
            <a:off x="4820988" y="4042992"/>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1" name="Text Placeholder 29">
            <a:extLst>
              <a:ext uri="{FF2B5EF4-FFF2-40B4-BE49-F238E27FC236}">
                <a16:creationId xmlns:a16="http://schemas.microsoft.com/office/drawing/2014/main" id="{AE264164-69B1-4DA3-C01E-FD475744DD83}"/>
              </a:ext>
            </a:extLst>
          </p:cNvPr>
          <p:cNvSpPr>
            <a:spLocks noGrp="1"/>
          </p:cNvSpPr>
          <p:nvPr>
            <p:ph type="body" sz="quarter" idx="23"/>
          </p:nvPr>
        </p:nvSpPr>
        <p:spPr>
          <a:xfrm>
            <a:off x="5385858" y="3777629"/>
            <a:ext cx="5679017"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2" name="Text Placeholder 29">
            <a:extLst>
              <a:ext uri="{FF2B5EF4-FFF2-40B4-BE49-F238E27FC236}">
                <a16:creationId xmlns:a16="http://schemas.microsoft.com/office/drawing/2014/main" id="{2F571D9E-4420-0845-AB4F-23FD620CDF06}"/>
              </a:ext>
            </a:extLst>
          </p:cNvPr>
          <p:cNvSpPr>
            <a:spLocks noGrp="1"/>
          </p:cNvSpPr>
          <p:nvPr>
            <p:ph type="body" sz="quarter" idx="24" hasCustomPrompt="1"/>
          </p:nvPr>
        </p:nvSpPr>
        <p:spPr>
          <a:xfrm rot="5400000">
            <a:off x="4820988" y="4947045"/>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3" name="Text Placeholder 29">
            <a:extLst>
              <a:ext uri="{FF2B5EF4-FFF2-40B4-BE49-F238E27FC236}">
                <a16:creationId xmlns:a16="http://schemas.microsoft.com/office/drawing/2014/main" id="{CC35C0B9-6D3A-46CE-3183-009A9CB30964}"/>
              </a:ext>
            </a:extLst>
          </p:cNvPr>
          <p:cNvSpPr>
            <a:spLocks noGrp="1"/>
          </p:cNvSpPr>
          <p:nvPr>
            <p:ph type="body" sz="quarter" idx="25"/>
          </p:nvPr>
        </p:nvSpPr>
        <p:spPr>
          <a:xfrm>
            <a:off x="5385858" y="4681682"/>
            <a:ext cx="5679017"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4" name="Text Placeholder 29">
            <a:extLst>
              <a:ext uri="{FF2B5EF4-FFF2-40B4-BE49-F238E27FC236}">
                <a16:creationId xmlns:a16="http://schemas.microsoft.com/office/drawing/2014/main" id="{6A7B1F5F-EA53-1D43-5D0C-31CC743CE058}"/>
              </a:ext>
            </a:extLst>
          </p:cNvPr>
          <p:cNvSpPr>
            <a:spLocks noGrp="1"/>
          </p:cNvSpPr>
          <p:nvPr>
            <p:ph type="body" sz="quarter" idx="26" hasCustomPrompt="1"/>
          </p:nvPr>
        </p:nvSpPr>
        <p:spPr>
          <a:xfrm rot="5400000">
            <a:off x="4820988" y="5851098"/>
            <a:ext cx="649031" cy="118307"/>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5" name="Text Placeholder 29">
            <a:extLst>
              <a:ext uri="{FF2B5EF4-FFF2-40B4-BE49-F238E27FC236}">
                <a16:creationId xmlns:a16="http://schemas.microsoft.com/office/drawing/2014/main" id="{1D6015BE-3F5B-14ED-2F74-F79723DA3C50}"/>
              </a:ext>
            </a:extLst>
          </p:cNvPr>
          <p:cNvSpPr>
            <a:spLocks noGrp="1"/>
          </p:cNvSpPr>
          <p:nvPr>
            <p:ph type="body" sz="quarter" idx="27"/>
          </p:nvPr>
        </p:nvSpPr>
        <p:spPr>
          <a:xfrm>
            <a:off x="5385858" y="5585735"/>
            <a:ext cx="5679017" cy="649030"/>
          </a:xfrm>
          <a:prstGeom prst="rect">
            <a:avLst/>
          </a:prstGeom>
        </p:spPr>
        <p:txBody>
          <a:bodyPr lIns="0" tIns="0" rIns="0" bIns="0" anchor="ctr">
            <a:noAutofit/>
          </a:bodyPr>
          <a:lstStyle>
            <a:lvl1pPr marL="0" indent="0">
              <a:buNone/>
              <a:defRPr sz="1800" b="0">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7" name="Picture Placeholder 11">
            <a:extLst>
              <a:ext uri="{FF2B5EF4-FFF2-40B4-BE49-F238E27FC236}">
                <a16:creationId xmlns:a16="http://schemas.microsoft.com/office/drawing/2014/main" id="{7A80C670-C190-B7BB-C552-241C4B4566E4}"/>
              </a:ext>
            </a:extLst>
          </p:cNvPr>
          <p:cNvSpPr>
            <a:spLocks noGrp="1"/>
          </p:cNvSpPr>
          <p:nvPr>
            <p:ph type="pic" sz="quarter" idx="12"/>
          </p:nvPr>
        </p:nvSpPr>
        <p:spPr>
          <a:xfrm>
            <a:off x="660401" y="1969523"/>
            <a:ext cx="3884538" cy="4266177"/>
          </a:xfrm>
          <a:prstGeom prst="rect">
            <a:avLst/>
          </a:prstGeom>
        </p:spPr>
        <p:txBody>
          <a:bodyPr anchor="ctr">
            <a:normAutofit/>
          </a:bodyPr>
          <a:lstStyle>
            <a:lvl1pPr marL="0" indent="0" algn="ctr">
              <a:buNone/>
              <a:defRPr sz="1333">
                <a:latin typeface="+mn-lt"/>
              </a:defRPr>
            </a:lvl1pPr>
          </a:lstStyle>
          <a:p>
            <a:endParaRPr lang="en-ID"/>
          </a:p>
        </p:txBody>
      </p:sp>
      <p:sp>
        <p:nvSpPr>
          <p:cNvPr id="18" name="Rectangle 17">
            <a:extLst>
              <a:ext uri="{FF2B5EF4-FFF2-40B4-BE49-F238E27FC236}">
                <a16:creationId xmlns:a16="http://schemas.microsoft.com/office/drawing/2014/main" id="{005F8A8C-D68D-845B-6757-FA3DEABAE061}"/>
              </a:ext>
            </a:extLst>
          </p:cNvPr>
          <p:cNvSpPr/>
          <p:nvPr userDrawn="1"/>
        </p:nvSpPr>
        <p:spPr>
          <a:xfrm>
            <a:off x="660399" y="6235700"/>
            <a:ext cx="3884537" cy="622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Tree>
    <p:extLst>
      <p:ext uri="{BB962C8B-B14F-4D97-AF65-F5344CB8AC3E}">
        <p14:creationId xmlns:p14="http://schemas.microsoft.com/office/powerpoint/2010/main" val="775901159"/>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mmary S04V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510AC3A-CC83-7780-52B0-4D3C67D3446B}"/>
              </a:ext>
            </a:extLst>
          </p:cNvPr>
          <p:cNvSpPr>
            <a:spLocks noGrp="1"/>
          </p:cNvSpPr>
          <p:nvPr>
            <p:ph type="title"/>
          </p:nvPr>
        </p:nvSpPr>
        <p:spPr>
          <a:xfrm>
            <a:off x="660399" y="584200"/>
            <a:ext cx="10404476" cy="1130300"/>
          </a:xfrm>
        </p:spPr>
        <p:txBody>
          <a:bodyPr anchor="ctr">
            <a:noAutofit/>
          </a:bodyPr>
          <a:lstStyle/>
          <a:p>
            <a:r>
              <a:rPr lang="en-US"/>
              <a:t>Click to edit Master title style</a:t>
            </a:r>
            <a:endParaRPr lang="en-ID"/>
          </a:p>
        </p:txBody>
      </p:sp>
      <p:sp>
        <p:nvSpPr>
          <p:cNvPr id="4" name="Text Placeholder 29">
            <a:extLst>
              <a:ext uri="{FF2B5EF4-FFF2-40B4-BE49-F238E27FC236}">
                <a16:creationId xmlns:a16="http://schemas.microsoft.com/office/drawing/2014/main" id="{A010FC3F-7C3D-BB0B-BB29-06436B258EA5}"/>
              </a:ext>
            </a:extLst>
          </p:cNvPr>
          <p:cNvSpPr>
            <a:spLocks noGrp="1"/>
          </p:cNvSpPr>
          <p:nvPr userDrawn="1">
            <p:ph type="body" sz="quarter" idx="18" hasCustomPrompt="1"/>
          </p:nvPr>
        </p:nvSpPr>
        <p:spPr>
          <a:xfrm>
            <a:off x="660400" y="2428875"/>
            <a:ext cx="1831836" cy="125616"/>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30" name="Text Placeholder 29">
            <a:extLst>
              <a:ext uri="{FF2B5EF4-FFF2-40B4-BE49-F238E27FC236}">
                <a16:creationId xmlns:a16="http://schemas.microsoft.com/office/drawing/2014/main" id="{E590CCAE-6A01-821D-5562-8116DE0DE250}"/>
              </a:ext>
            </a:extLst>
          </p:cNvPr>
          <p:cNvSpPr>
            <a:spLocks noGrp="1"/>
          </p:cNvSpPr>
          <p:nvPr>
            <p:ph type="body" sz="quarter" idx="19"/>
          </p:nvPr>
        </p:nvSpPr>
        <p:spPr>
          <a:xfrm>
            <a:off x="660400" y="2554491"/>
            <a:ext cx="1831836" cy="3146654"/>
          </a:xfrm>
          <a:prstGeom prst="rect">
            <a:avLst/>
          </a:prstGeom>
          <a:solidFill>
            <a:schemeClr val="accent1">
              <a:lumMod val="20000"/>
              <a:lumOff val="80000"/>
            </a:schemeClr>
          </a:solidFill>
        </p:spPr>
        <p:txBody>
          <a:bodyPr lIns="0" tIns="180000" rIns="0" bIns="0" anchor="t">
            <a:noAutofit/>
          </a:bodyPr>
          <a:lstStyle>
            <a:lvl1pPr marL="0" indent="0" algn="ctr">
              <a:buNone/>
              <a:defRPr sz="1800" b="0">
                <a:solidFill>
                  <a:srgbClr val="000000"/>
                </a:solidFill>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 name="Text Placeholder 29">
            <a:extLst>
              <a:ext uri="{FF2B5EF4-FFF2-40B4-BE49-F238E27FC236}">
                <a16:creationId xmlns:a16="http://schemas.microsoft.com/office/drawing/2014/main" id="{B25926FE-A39F-A47E-9D0C-D054C297F88B}"/>
              </a:ext>
            </a:extLst>
          </p:cNvPr>
          <p:cNvSpPr>
            <a:spLocks noGrp="1"/>
          </p:cNvSpPr>
          <p:nvPr>
            <p:ph type="body" sz="quarter" idx="20" hasCustomPrompt="1"/>
          </p:nvPr>
        </p:nvSpPr>
        <p:spPr>
          <a:xfrm>
            <a:off x="2803560" y="2428875"/>
            <a:ext cx="1831836" cy="125616"/>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8" name="Text Placeholder 29">
            <a:extLst>
              <a:ext uri="{FF2B5EF4-FFF2-40B4-BE49-F238E27FC236}">
                <a16:creationId xmlns:a16="http://schemas.microsoft.com/office/drawing/2014/main" id="{E8B8D62B-8F6C-CEFF-B518-63B43F9955DD}"/>
              </a:ext>
            </a:extLst>
          </p:cNvPr>
          <p:cNvSpPr>
            <a:spLocks noGrp="1"/>
          </p:cNvSpPr>
          <p:nvPr>
            <p:ph type="body" sz="quarter" idx="21"/>
          </p:nvPr>
        </p:nvSpPr>
        <p:spPr>
          <a:xfrm>
            <a:off x="2803560" y="2554491"/>
            <a:ext cx="1831836" cy="3146654"/>
          </a:xfrm>
          <a:prstGeom prst="rect">
            <a:avLst/>
          </a:prstGeom>
          <a:solidFill>
            <a:schemeClr val="accent1">
              <a:lumMod val="20000"/>
              <a:lumOff val="80000"/>
            </a:schemeClr>
          </a:solidFill>
        </p:spPr>
        <p:txBody>
          <a:bodyPr lIns="0" tIns="180000" rIns="0" bIns="0" anchor="t">
            <a:noAutofit/>
          </a:bodyPr>
          <a:lstStyle>
            <a:lvl1pPr marL="0" indent="0" algn="ctr">
              <a:buNone/>
              <a:defRPr sz="1800" b="0">
                <a:solidFill>
                  <a:srgbClr val="000000"/>
                </a:solidFill>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9" name="Text Placeholder 29">
            <a:extLst>
              <a:ext uri="{FF2B5EF4-FFF2-40B4-BE49-F238E27FC236}">
                <a16:creationId xmlns:a16="http://schemas.microsoft.com/office/drawing/2014/main" id="{D9426FAB-02AD-DD59-DC72-BC9EEE2AB2A7}"/>
              </a:ext>
            </a:extLst>
          </p:cNvPr>
          <p:cNvSpPr>
            <a:spLocks noGrp="1"/>
          </p:cNvSpPr>
          <p:nvPr>
            <p:ph type="body" sz="quarter" idx="22" hasCustomPrompt="1"/>
          </p:nvPr>
        </p:nvSpPr>
        <p:spPr>
          <a:xfrm>
            <a:off x="4946720" y="2428875"/>
            <a:ext cx="1831836" cy="125616"/>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1" name="Text Placeholder 29">
            <a:extLst>
              <a:ext uri="{FF2B5EF4-FFF2-40B4-BE49-F238E27FC236}">
                <a16:creationId xmlns:a16="http://schemas.microsoft.com/office/drawing/2014/main" id="{AE264164-69B1-4DA3-C01E-FD475744DD83}"/>
              </a:ext>
            </a:extLst>
          </p:cNvPr>
          <p:cNvSpPr>
            <a:spLocks noGrp="1"/>
          </p:cNvSpPr>
          <p:nvPr>
            <p:ph type="body" sz="quarter" idx="23"/>
          </p:nvPr>
        </p:nvSpPr>
        <p:spPr>
          <a:xfrm>
            <a:off x="4946720" y="2554491"/>
            <a:ext cx="1831836" cy="3146654"/>
          </a:xfrm>
          <a:prstGeom prst="rect">
            <a:avLst/>
          </a:prstGeom>
          <a:solidFill>
            <a:schemeClr val="accent1">
              <a:lumMod val="20000"/>
              <a:lumOff val="80000"/>
            </a:schemeClr>
          </a:solidFill>
        </p:spPr>
        <p:txBody>
          <a:bodyPr lIns="0" tIns="180000" rIns="0" bIns="0" anchor="t">
            <a:noAutofit/>
          </a:bodyPr>
          <a:lstStyle>
            <a:lvl1pPr marL="0" indent="0" algn="ctr">
              <a:buNone/>
              <a:defRPr sz="1800" b="0">
                <a:solidFill>
                  <a:srgbClr val="000000"/>
                </a:solidFill>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2" name="Text Placeholder 29">
            <a:extLst>
              <a:ext uri="{FF2B5EF4-FFF2-40B4-BE49-F238E27FC236}">
                <a16:creationId xmlns:a16="http://schemas.microsoft.com/office/drawing/2014/main" id="{2F571D9E-4420-0845-AB4F-23FD620CDF06}"/>
              </a:ext>
            </a:extLst>
          </p:cNvPr>
          <p:cNvSpPr>
            <a:spLocks noGrp="1"/>
          </p:cNvSpPr>
          <p:nvPr>
            <p:ph type="body" sz="quarter" idx="24" hasCustomPrompt="1"/>
          </p:nvPr>
        </p:nvSpPr>
        <p:spPr>
          <a:xfrm>
            <a:off x="7089880" y="2428875"/>
            <a:ext cx="1831836" cy="125616"/>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3" name="Text Placeholder 29">
            <a:extLst>
              <a:ext uri="{FF2B5EF4-FFF2-40B4-BE49-F238E27FC236}">
                <a16:creationId xmlns:a16="http://schemas.microsoft.com/office/drawing/2014/main" id="{CC35C0B9-6D3A-46CE-3183-009A9CB30964}"/>
              </a:ext>
            </a:extLst>
          </p:cNvPr>
          <p:cNvSpPr>
            <a:spLocks noGrp="1"/>
          </p:cNvSpPr>
          <p:nvPr>
            <p:ph type="body" sz="quarter" idx="25"/>
          </p:nvPr>
        </p:nvSpPr>
        <p:spPr>
          <a:xfrm>
            <a:off x="7089880" y="2554491"/>
            <a:ext cx="1831836" cy="3146654"/>
          </a:xfrm>
          <a:prstGeom prst="rect">
            <a:avLst/>
          </a:prstGeom>
          <a:solidFill>
            <a:schemeClr val="accent1">
              <a:lumMod val="20000"/>
              <a:lumOff val="80000"/>
            </a:schemeClr>
          </a:solidFill>
        </p:spPr>
        <p:txBody>
          <a:bodyPr lIns="0" tIns="180000" rIns="0" bIns="0" anchor="t">
            <a:noAutofit/>
          </a:bodyPr>
          <a:lstStyle>
            <a:lvl1pPr marL="0" indent="0" algn="ctr">
              <a:buNone/>
              <a:defRPr sz="1800" b="0">
                <a:solidFill>
                  <a:srgbClr val="000000"/>
                </a:solidFill>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4" name="Text Placeholder 29">
            <a:extLst>
              <a:ext uri="{FF2B5EF4-FFF2-40B4-BE49-F238E27FC236}">
                <a16:creationId xmlns:a16="http://schemas.microsoft.com/office/drawing/2014/main" id="{6A7B1F5F-EA53-1D43-5D0C-31CC743CE058}"/>
              </a:ext>
            </a:extLst>
          </p:cNvPr>
          <p:cNvSpPr>
            <a:spLocks noGrp="1"/>
          </p:cNvSpPr>
          <p:nvPr>
            <p:ph type="body" sz="quarter" idx="26" hasCustomPrompt="1"/>
          </p:nvPr>
        </p:nvSpPr>
        <p:spPr>
          <a:xfrm>
            <a:off x="9233039" y="2428875"/>
            <a:ext cx="1831836" cy="125616"/>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5" name="Text Placeholder 29">
            <a:extLst>
              <a:ext uri="{FF2B5EF4-FFF2-40B4-BE49-F238E27FC236}">
                <a16:creationId xmlns:a16="http://schemas.microsoft.com/office/drawing/2014/main" id="{1D6015BE-3F5B-14ED-2F74-F79723DA3C50}"/>
              </a:ext>
            </a:extLst>
          </p:cNvPr>
          <p:cNvSpPr>
            <a:spLocks noGrp="1"/>
          </p:cNvSpPr>
          <p:nvPr>
            <p:ph type="body" sz="quarter" idx="27"/>
          </p:nvPr>
        </p:nvSpPr>
        <p:spPr>
          <a:xfrm>
            <a:off x="9233039" y="2554491"/>
            <a:ext cx="1831836" cy="3146654"/>
          </a:xfrm>
          <a:prstGeom prst="rect">
            <a:avLst/>
          </a:prstGeom>
          <a:solidFill>
            <a:schemeClr val="accent1">
              <a:lumMod val="20000"/>
              <a:lumOff val="80000"/>
            </a:schemeClr>
          </a:solidFill>
        </p:spPr>
        <p:txBody>
          <a:bodyPr lIns="0" tIns="180000" rIns="0" bIns="0" anchor="t">
            <a:noAutofit/>
          </a:bodyPr>
          <a:lstStyle>
            <a:lvl1pPr marL="0" indent="0" algn="ctr">
              <a:buNone/>
              <a:defRPr sz="1800" b="0">
                <a:solidFill>
                  <a:srgbClr val="000000"/>
                </a:solidFill>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1174682392"/>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act Us S05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510AC3A-CC83-7780-52B0-4D3C67D3446B}"/>
              </a:ext>
            </a:extLst>
          </p:cNvPr>
          <p:cNvSpPr>
            <a:spLocks noGrp="1"/>
          </p:cNvSpPr>
          <p:nvPr>
            <p:ph type="title"/>
          </p:nvPr>
        </p:nvSpPr>
        <p:spPr>
          <a:xfrm>
            <a:off x="660399" y="2438400"/>
            <a:ext cx="4425951" cy="1981200"/>
          </a:xfrm>
        </p:spPr>
        <p:txBody>
          <a:bodyPr anchor="ctr">
            <a:noAutofit/>
          </a:bodyPr>
          <a:lstStyle/>
          <a:p>
            <a:r>
              <a:rPr lang="en-US"/>
              <a:t>Click to edit Master title style</a:t>
            </a:r>
            <a:endParaRPr lang="en-ID"/>
          </a:p>
        </p:txBody>
      </p:sp>
      <p:sp>
        <p:nvSpPr>
          <p:cNvPr id="4" name="Text Placeholder 7">
            <a:extLst>
              <a:ext uri="{FF2B5EF4-FFF2-40B4-BE49-F238E27FC236}">
                <a16:creationId xmlns:a16="http://schemas.microsoft.com/office/drawing/2014/main" id="{ADD1C821-C6D4-7E7A-4E91-A10D39E8C87D}"/>
              </a:ext>
            </a:extLst>
          </p:cNvPr>
          <p:cNvSpPr>
            <a:spLocks noGrp="1"/>
          </p:cNvSpPr>
          <p:nvPr>
            <p:ph type="body" sz="quarter" idx="13"/>
          </p:nvPr>
        </p:nvSpPr>
        <p:spPr>
          <a:xfrm>
            <a:off x="6307521" y="1625567"/>
            <a:ext cx="3857241" cy="360000"/>
          </a:xfrm>
        </p:spPr>
        <p:txBody>
          <a:bodyPr>
            <a:noAutofit/>
          </a:bodyPr>
          <a:lstStyle>
            <a:lvl1pPr>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6" name="Text Placeholder 6">
            <a:extLst>
              <a:ext uri="{FF2B5EF4-FFF2-40B4-BE49-F238E27FC236}">
                <a16:creationId xmlns:a16="http://schemas.microsoft.com/office/drawing/2014/main" id="{04258DF3-11C3-8722-19B9-173039102D82}"/>
              </a:ext>
            </a:extLst>
          </p:cNvPr>
          <p:cNvSpPr>
            <a:spLocks noGrp="1"/>
          </p:cNvSpPr>
          <p:nvPr>
            <p:ph type="body" sz="quarter" idx="17" hasCustomPrompt="1"/>
          </p:nvPr>
        </p:nvSpPr>
        <p:spPr>
          <a:xfrm>
            <a:off x="6307521" y="1238316"/>
            <a:ext cx="3857241" cy="360000"/>
          </a:xfrm>
        </p:spPr>
        <p:txBody>
          <a:bodyPr anchor="ctr">
            <a:noAutofit/>
          </a:bodyPr>
          <a:lstStyle>
            <a:lvl1pPr>
              <a:lnSpc>
                <a:spcPct val="100000"/>
              </a:lnSpc>
              <a:spcBef>
                <a:spcPts val="0"/>
              </a:spcBef>
              <a:defRPr sz="1800" b="1"/>
            </a:lvl1pPr>
          </a:lstStyle>
          <a:p>
            <a:pPr lvl="0"/>
            <a:r>
              <a:rPr lang="en-US"/>
              <a:t>Website</a:t>
            </a:r>
          </a:p>
        </p:txBody>
      </p:sp>
      <p:sp>
        <p:nvSpPr>
          <p:cNvPr id="8" name="Text Placeholder 7">
            <a:extLst>
              <a:ext uri="{FF2B5EF4-FFF2-40B4-BE49-F238E27FC236}">
                <a16:creationId xmlns:a16="http://schemas.microsoft.com/office/drawing/2014/main" id="{2D92BB2A-D2F6-7C59-4FB8-A191E58C06F6}"/>
              </a:ext>
            </a:extLst>
          </p:cNvPr>
          <p:cNvSpPr>
            <a:spLocks noGrp="1"/>
          </p:cNvSpPr>
          <p:nvPr>
            <p:ph type="body" sz="quarter" idx="33"/>
          </p:nvPr>
        </p:nvSpPr>
        <p:spPr>
          <a:xfrm>
            <a:off x="6307521" y="2827856"/>
            <a:ext cx="3857241" cy="360000"/>
          </a:xfrm>
        </p:spPr>
        <p:txBody>
          <a:bodyPr>
            <a:noAutofit/>
          </a:bodyPr>
          <a:lstStyle>
            <a:lvl1pPr>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9" name="Text Placeholder 6">
            <a:extLst>
              <a:ext uri="{FF2B5EF4-FFF2-40B4-BE49-F238E27FC236}">
                <a16:creationId xmlns:a16="http://schemas.microsoft.com/office/drawing/2014/main" id="{C67FDF4B-F7CD-DEAA-8105-5F457DD15C04}"/>
              </a:ext>
            </a:extLst>
          </p:cNvPr>
          <p:cNvSpPr>
            <a:spLocks noGrp="1"/>
          </p:cNvSpPr>
          <p:nvPr>
            <p:ph type="body" sz="quarter" idx="34" hasCustomPrompt="1"/>
          </p:nvPr>
        </p:nvSpPr>
        <p:spPr>
          <a:xfrm>
            <a:off x="6307521" y="2440605"/>
            <a:ext cx="3857241" cy="360000"/>
          </a:xfrm>
        </p:spPr>
        <p:txBody>
          <a:bodyPr anchor="ctr">
            <a:noAutofit/>
          </a:bodyPr>
          <a:lstStyle>
            <a:lvl1pPr>
              <a:lnSpc>
                <a:spcPct val="100000"/>
              </a:lnSpc>
              <a:spcBef>
                <a:spcPts val="0"/>
              </a:spcBef>
              <a:defRPr sz="1800" b="1"/>
            </a:lvl1pPr>
          </a:lstStyle>
          <a:p>
            <a:pPr lvl="0"/>
            <a:r>
              <a:rPr lang="en-US"/>
              <a:t>Email</a:t>
            </a:r>
          </a:p>
        </p:txBody>
      </p:sp>
      <p:sp>
        <p:nvSpPr>
          <p:cNvPr id="10" name="Text Placeholder 7">
            <a:extLst>
              <a:ext uri="{FF2B5EF4-FFF2-40B4-BE49-F238E27FC236}">
                <a16:creationId xmlns:a16="http://schemas.microsoft.com/office/drawing/2014/main" id="{10D00D88-912B-1420-42A9-423EBC77EDA6}"/>
              </a:ext>
            </a:extLst>
          </p:cNvPr>
          <p:cNvSpPr>
            <a:spLocks noGrp="1"/>
          </p:cNvSpPr>
          <p:nvPr>
            <p:ph type="body" sz="quarter" idx="36"/>
          </p:nvPr>
        </p:nvSpPr>
        <p:spPr>
          <a:xfrm>
            <a:off x="6307521" y="4030145"/>
            <a:ext cx="3857241" cy="360000"/>
          </a:xfrm>
        </p:spPr>
        <p:txBody>
          <a:bodyPr>
            <a:noAutofit/>
          </a:bodyPr>
          <a:lstStyle>
            <a:lvl1pPr>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11" name="Text Placeholder 6">
            <a:extLst>
              <a:ext uri="{FF2B5EF4-FFF2-40B4-BE49-F238E27FC236}">
                <a16:creationId xmlns:a16="http://schemas.microsoft.com/office/drawing/2014/main" id="{DB0B4A95-C15D-F424-4955-167D39A3ED30}"/>
              </a:ext>
            </a:extLst>
          </p:cNvPr>
          <p:cNvSpPr>
            <a:spLocks noGrp="1"/>
          </p:cNvSpPr>
          <p:nvPr>
            <p:ph type="body" sz="quarter" idx="37" hasCustomPrompt="1"/>
          </p:nvPr>
        </p:nvSpPr>
        <p:spPr>
          <a:xfrm>
            <a:off x="6307521" y="3642894"/>
            <a:ext cx="3857241" cy="360000"/>
          </a:xfrm>
        </p:spPr>
        <p:txBody>
          <a:bodyPr anchor="ctr">
            <a:noAutofit/>
          </a:bodyPr>
          <a:lstStyle>
            <a:lvl1pPr>
              <a:lnSpc>
                <a:spcPct val="100000"/>
              </a:lnSpc>
              <a:spcBef>
                <a:spcPts val="0"/>
              </a:spcBef>
              <a:defRPr sz="1800" b="1"/>
            </a:lvl1pPr>
          </a:lstStyle>
          <a:p>
            <a:pPr lvl="0"/>
            <a:r>
              <a:rPr lang="en-US"/>
              <a:t>Phone Number</a:t>
            </a:r>
          </a:p>
        </p:txBody>
      </p:sp>
      <p:sp>
        <p:nvSpPr>
          <p:cNvPr id="12" name="Text Placeholder 7">
            <a:extLst>
              <a:ext uri="{FF2B5EF4-FFF2-40B4-BE49-F238E27FC236}">
                <a16:creationId xmlns:a16="http://schemas.microsoft.com/office/drawing/2014/main" id="{C91018F1-4888-19EF-1999-D8AA833954BA}"/>
              </a:ext>
            </a:extLst>
          </p:cNvPr>
          <p:cNvSpPr>
            <a:spLocks noGrp="1"/>
          </p:cNvSpPr>
          <p:nvPr>
            <p:ph type="body" sz="quarter" idx="39"/>
          </p:nvPr>
        </p:nvSpPr>
        <p:spPr>
          <a:xfrm>
            <a:off x="6307521" y="5232433"/>
            <a:ext cx="3857241" cy="360000"/>
          </a:xfrm>
        </p:spPr>
        <p:txBody>
          <a:bodyPr>
            <a:noAutofit/>
          </a:bodyPr>
          <a:lstStyle>
            <a:lvl1pPr>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a:t>Click to edit Master text styles</a:t>
            </a:r>
          </a:p>
        </p:txBody>
      </p:sp>
      <p:sp>
        <p:nvSpPr>
          <p:cNvPr id="14" name="Text Placeholder 6">
            <a:extLst>
              <a:ext uri="{FF2B5EF4-FFF2-40B4-BE49-F238E27FC236}">
                <a16:creationId xmlns:a16="http://schemas.microsoft.com/office/drawing/2014/main" id="{B88BF20E-3B52-9BA3-05E4-8E5C6FD816C6}"/>
              </a:ext>
            </a:extLst>
          </p:cNvPr>
          <p:cNvSpPr>
            <a:spLocks noGrp="1"/>
          </p:cNvSpPr>
          <p:nvPr>
            <p:ph type="body" sz="quarter" idx="40" hasCustomPrompt="1"/>
          </p:nvPr>
        </p:nvSpPr>
        <p:spPr>
          <a:xfrm>
            <a:off x="6307521" y="4845182"/>
            <a:ext cx="3857241" cy="360000"/>
          </a:xfrm>
        </p:spPr>
        <p:txBody>
          <a:bodyPr anchor="ctr">
            <a:noAutofit/>
          </a:bodyPr>
          <a:lstStyle>
            <a:lvl1pPr>
              <a:lnSpc>
                <a:spcPct val="100000"/>
              </a:lnSpc>
              <a:spcBef>
                <a:spcPts val="0"/>
              </a:spcBef>
              <a:defRPr sz="1800" b="1"/>
            </a:lvl1pPr>
          </a:lstStyle>
          <a:p>
            <a:pPr lvl="0"/>
            <a:r>
              <a:rPr lang="en-US"/>
              <a:t>Location</a:t>
            </a:r>
          </a:p>
        </p:txBody>
      </p:sp>
      <p:sp>
        <p:nvSpPr>
          <p:cNvPr id="16" name="Text Placeholder 29">
            <a:extLst>
              <a:ext uri="{FF2B5EF4-FFF2-40B4-BE49-F238E27FC236}">
                <a16:creationId xmlns:a16="http://schemas.microsoft.com/office/drawing/2014/main" id="{5D31C060-FE6E-648A-10C5-B581AE45A431}"/>
              </a:ext>
            </a:extLst>
          </p:cNvPr>
          <p:cNvSpPr>
            <a:spLocks noGrp="1"/>
          </p:cNvSpPr>
          <p:nvPr>
            <p:ph type="body" sz="quarter" idx="41" hasCustomPrompt="1"/>
          </p:nvPr>
        </p:nvSpPr>
        <p:spPr>
          <a:xfrm rot="5400000">
            <a:off x="5958862" y="1375455"/>
            <a:ext cx="360000" cy="85725"/>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18" name="Text Placeholder 29">
            <a:extLst>
              <a:ext uri="{FF2B5EF4-FFF2-40B4-BE49-F238E27FC236}">
                <a16:creationId xmlns:a16="http://schemas.microsoft.com/office/drawing/2014/main" id="{082A884C-787C-AD0F-0AE7-CA1105162BD7}"/>
              </a:ext>
            </a:extLst>
          </p:cNvPr>
          <p:cNvSpPr>
            <a:spLocks noGrp="1"/>
          </p:cNvSpPr>
          <p:nvPr>
            <p:ph type="body" sz="quarter" idx="42" hasCustomPrompt="1"/>
          </p:nvPr>
        </p:nvSpPr>
        <p:spPr>
          <a:xfrm rot="5400000">
            <a:off x="5958862" y="2577743"/>
            <a:ext cx="360000" cy="85725"/>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20" name="Text Placeholder 29">
            <a:extLst>
              <a:ext uri="{FF2B5EF4-FFF2-40B4-BE49-F238E27FC236}">
                <a16:creationId xmlns:a16="http://schemas.microsoft.com/office/drawing/2014/main" id="{AE94DA60-281D-6D7B-C2E6-45ABAC84C7E7}"/>
              </a:ext>
            </a:extLst>
          </p:cNvPr>
          <p:cNvSpPr>
            <a:spLocks noGrp="1"/>
          </p:cNvSpPr>
          <p:nvPr>
            <p:ph type="body" sz="quarter" idx="43" hasCustomPrompt="1"/>
          </p:nvPr>
        </p:nvSpPr>
        <p:spPr>
          <a:xfrm rot="5400000">
            <a:off x="5958862" y="3780031"/>
            <a:ext cx="360000" cy="85725"/>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
        <p:nvSpPr>
          <p:cNvPr id="21" name="Text Placeholder 29">
            <a:extLst>
              <a:ext uri="{FF2B5EF4-FFF2-40B4-BE49-F238E27FC236}">
                <a16:creationId xmlns:a16="http://schemas.microsoft.com/office/drawing/2014/main" id="{B0A2EC37-DBA9-EDD8-19A2-9E170700E0CF}"/>
              </a:ext>
            </a:extLst>
          </p:cNvPr>
          <p:cNvSpPr>
            <a:spLocks noGrp="1"/>
          </p:cNvSpPr>
          <p:nvPr>
            <p:ph type="body" sz="quarter" idx="44" hasCustomPrompt="1"/>
          </p:nvPr>
        </p:nvSpPr>
        <p:spPr>
          <a:xfrm rot="5400000">
            <a:off x="5958862" y="4982319"/>
            <a:ext cx="360000" cy="85725"/>
          </a:xfrm>
          <a:prstGeom prst="rect">
            <a:avLst/>
          </a:prstGeom>
          <a:gradFill flip="none" rotWithShape="1">
            <a:gsLst>
              <a:gs pos="50000">
                <a:schemeClr val="accent1"/>
              </a:gs>
              <a:gs pos="50000">
                <a:schemeClr val="accent2"/>
              </a:gs>
            </a:gsLst>
            <a:lin ang="0" scaled="1"/>
            <a:tileRect/>
          </a:gradFill>
        </p:spPr>
        <p:txBody>
          <a:bodyPr lIns="0" tIns="0" rIns="0" bIns="0" anchor="ctr">
            <a:noAutofit/>
          </a:bodyPr>
          <a:lstStyle>
            <a:lvl1pPr marL="0" indent="0" algn="ctr">
              <a:lnSpc>
                <a:spcPct val="100000"/>
              </a:lnSpc>
              <a:spcBef>
                <a:spcPts val="0"/>
              </a:spcBef>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ID"/>
              <a:t>.</a:t>
            </a:r>
          </a:p>
        </p:txBody>
      </p:sp>
    </p:spTree>
    <p:extLst>
      <p:ext uri="{BB962C8B-B14F-4D97-AF65-F5344CB8AC3E}">
        <p14:creationId xmlns:p14="http://schemas.microsoft.com/office/powerpoint/2010/main" val="3066521615"/>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act Us S05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510AC3A-CC83-7780-52B0-4D3C67D3446B}"/>
              </a:ext>
            </a:extLst>
          </p:cNvPr>
          <p:cNvSpPr>
            <a:spLocks noGrp="1"/>
          </p:cNvSpPr>
          <p:nvPr>
            <p:ph type="title"/>
          </p:nvPr>
        </p:nvSpPr>
        <p:spPr>
          <a:xfrm>
            <a:off x="660399" y="2438400"/>
            <a:ext cx="4425951" cy="1981200"/>
          </a:xfrm>
        </p:spPr>
        <p:txBody>
          <a:bodyPr anchor="ctr">
            <a:noAutofit/>
          </a:bodyPr>
          <a:lstStyle/>
          <a:p>
            <a:r>
              <a:rPr lang="en-US"/>
              <a:t>Click to edit Master title style</a:t>
            </a:r>
            <a:endParaRPr lang="en-ID"/>
          </a:p>
        </p:txBody>
      </p:sp>
      <p:sp>
        <p:nvSpPr>
          <p:cNvPr id="13" name="Text Placeholder 29">
            <a:extLst>
              <a:ext uri="{FF2B5EF4-FFF2-40B4-BE49-F238E27FC236}">
                <a16:creationId xmlns:a16="http://schemas.microsoft.com/office/drawing/2014/main" id="{F0B69BF1-0374-CCFE-3AAB-8D736106A39F}"/>
              </a:ext>
            </a:extLst>
          </p:cNvPr>
          <p:cNvSpPr>
            <a:spLocks noGrp="1"/>
          </p:cNvSpPr>
          <p:nvPr>
            <p:ph type="body" sz="quarter" idx="40"/>
          </p:nvPr>
        </p:nvSpPr>
        <p:spPr>
          <a:xfrm>
            <a:off x="6545581" y="1423585"/>
            <a:ext cx="4519294" cy="649031"/>
          </a:xfrm>
          <a:prstGeom prst="rect">
            <a:avLst/>
          </a:prstGeom>
        </p:spPr>
        <p:txBody>
          <a:bodyPr tIns="0" bIns="0" anchor="ctr">
            <a:noAutofit/>
          </a:bodyPr>
          <a:lstStyle>
            <a:lvl1pPr marL="0" indent="0">
              <a:buNone/>
              <a:defRPr sz="18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5" name="Text Placeholder 29">
            <a:extLst>
              <a:ext uri="{FF2B5EF4-FFF2-40B4-BE49-F238E27FC236}">
                <a16:creationId xmlns:a16="http://schemas.microsoft.com/office/drawing/2014/main" id="{518C8AB0-9A8F-0F22-07C7-DFCD9748AE32}"/>
              </a:ext>
            </a:extLst>
          </p:cNvPr>
          <p:cNvSpPr>
            <a:spLocks noGrp="1"/>
          </p:cNvSpPr>
          <p:nvPr>
            <p:ph type="body" sz="quarter" idx="42"/>
          </p:nvPr>
        </p:nvSpPr>
        <p:spPr>
          <a:xfrm>
            <a:off x="6545581" y="2542308"/>
            <a:ext cx="4519294" cy="649031"/>
          </a:xfrm>
          <a:prstGeom prst="rect">
            <a:avLst/>
          </a:prstGeom>
        </p:spPr>
        <p:txBody>
          <a:bodyPr tIns="0" bIns="0" anchor="ctr">
            <a:noAutofit/>
          </a:bodyPr>
          <a:lstStyle>
            <a:lvl1pPr marL="0" indent="0">
              <a:buNone/>
              <a:defRPr sz="18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8" name="Text Placeholder 29">
            <a:extLst>
              <a:ext uri="{FF2B5EF4-FFF2-40B4-BE49-F238E27FC236}">
                <a16:creationId xmlns:a16="http://schemas.microsoft.com/office/drawing/2014/main" id="{4BA66690-9AA8-6831-7AF3-691015CCBB59}"/>
              </a:ext>
            </a:extLst>
          </p:cNvPr>
          <p:cNvSpPr>
            <a:spLocks noGrp="1"/>
          </p:cNvSpPr>
          <p:nvPr>
            <p:ph type="body" sz="quarter" idx="44"/>
          </p:nvPr>
        </p:nvSpPr>
        <p:spPr>
          <a:xfrm>
            <a:off x="6545581" y="3661031"/>
            <a:ext cx="4519294" cy="649031"/>
          </a:xfrm>
          <a:prstGeom prst="rect">
            <a:avLst/>
          </a:prstGeom>
        </p:spPr>
        <p:txBody>
          <a:bodyPr tIns="0" bIns="0" anchor="ctr">
            <a:noAutofit/>
          </a:bodyPr>
          <a:lstStyle>
            <a:lvl1pPr marL="0" indent="0">
              <a:buNone/>
              <a:defRPr sz="18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2" name="Text Placeholder 29">
            <a:extLst>
              <a:ext uri="{FF2B5EF4-FFF2-40B4-BE49-F238E27FC236}">
                <a16:creationId xmlns:a16="http://schemas.microsoft.com/office/drawing/2014/main" id="{CDEDBA9D-9D4A-7644-B95B-0DA6252304CF}"/>
              </a:ext>
            </a:extLst>
          </p:cNvPr>
          <p:cNvSpPr>
            <a:spLocks noGrp="1"/>
          </p:cNvSpPr>
          <p:nvPr>
            <p:ph type="body" sz="quarter" idx="46"/>
          </p:nvPr>
        </p:nvSpPr>
        <p:spPr>
          <a:xfrm>
            <a:off x="6545581" y="4779754"/>
            <a:ext cx="4519294" cy="649031"/>
          </a:xfrm>
          <a:prstGeom prst="rect">
            <a:avLst/>
          </a:prstGeom>
        </p:spPr>
        <p:txBody>
          <a:bodyPr tIns="0" bIns="0" anchor="ctr">
            <a:noAutofit/>
          </a:bodyPr>
          <a:lstStyle>
            <a:lvl1pPr marL="0" indent="0">
              <a:buNone/>
              <a:defRPr sz="18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ext Placeholder 3">
            <a:extLst>
              <a:ext uri="{FF2B5EF4-FFF2-40B4-BE49-F238E27FC236}">
                <a16:creationId xmlns:a16="http://schemas.microsoft.com/office/drawing/2014/main" id="{38AAA4ED-02B4-A497-EA44-605381FDBF4A}"/>
              </a:ext>
            </a:extLst>
          </p:cNvPr>
          <p:cNvSpPr>
            <a:spLocks noGrp="1"/>
          </p:cNvSpPr>
          <p:nvPr>
            <p:ph type="body" sz="quarter" idx="47"/>
          </p:nvPr>
        </p:nvSpPr>
        <p:spPr>
          <a:xfrm>
            <a:off x="5839091" y="1491191"/>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a:p>
        </p:txBody>
      </p:sp>
      <p:sp>
        <p:nvSpPr>
          <p:cNvPr id="6" name="Text Placeholder 5">
            <a:extLst>
              <a:ext uri="{FF2B5EF4-FFF2-40B4-BE49-F238E27FC236}">
                <a16:creationId xmlns:a16="http://schemas.microsoft.com/office/drawing/2014/main" id="{7432165C-C879-0C17-C645-0099BC923149}"/>
              </a:ext>
            </a:extLst>
          </p:cNvPr>
          <p:cNvSpPr>
            <a:spLocks noGrp="1"/>
          </p:cNvSpPr>
          <p:nvPr>
            <p:ph type="body" sz="quarter" idx="43"/>
          </p:nvPr>
        </p:nvSpPr>
        <p:spPr>
          <a:xfrm>
            <a:off x="5825570" y="2569349"/>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a:p>
        </p:txBody>
      </p:sp>
      <p:sp>
        <p:nvSpPr>
          <p:cNvPr id="8" name="Text Placeholder 7">
            <a:extLst>
              <a:ext uri="{FF2B5EF4-FFF2-40B4-BE49-F238E27FC236}">
                <a16:creationId xmlns:a16="http://schemas.microsoft.com/office/drawing/2014/main" id="{64409072-3382-7C0B-35F6-9C256DCCF410}"/>
              </a:ext>
            </a:extLst>
          </p:cNvPr>
          <p:cNvSpPr>
            <a:spLocks noGrp="1"/>
          </p:cNvSpPr>
          <p:nvPr>
            <p:ph type="body" sz="quarter" idx="48"/>
          </p:nvPr>
        </p:nvSpPr>
        <p:spPr>
          <a:xfrm>
            <a:off x="5825911" y="3715116"/>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a:p>
        </p:txBody>
      </p:sp>
      <p:sp>
        <p:nvSpPr>
          <p:cNvPr id="9" name="Text Placeholder 8">
            <a:extLst>
              <a:ext uri="{FF2B5EF4-FFF2-40B4-BE49-F238E27FC236}">
                <a16:creationId xmlns:a16="http://schemas.microsoft.com/office/drawing/2014/main" id="{76629A1C-64F2-93E1-8D29-6FD6D4920A71}"/>
              </a:ext>
            </a:extLst>
          </p:cNvPr>
          <p:cNvSpPr>
            <a:spLocks noGrp="1"/>
          </p:cNvSpPr>
          <p:nvPr>
            <p:ph type="body" sz="quarter" idx="41"/>
          </p:nvPr>
        </p:nvSpPr>
        <p:spPr>
          <a:xfrm>
            <a:off x="5954486" y="4874403"/>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a:p>
        </p:txBody>
      </p:sp>
    </p:spTree>
    <p:extLst>
      <p:ext uri="{BB962C8B-B14F-4D97-AF65-F5344CB8AC3E}">
        <p14:creationId xmlns:p14="http://schemas.microsoft.com/office/powerpoint/2010/main" val="271420571"/>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ank You S06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B69E86D-2093-4CE3-AFAD-5ED890C95422}"/>
              </a:ext>
            </a:extLst>
          </p:cNvPr>
          <p:cNvSpPr/>
          <p:nvPr userDrawn="1"/>
        </p:nvSpPr>
        <p:spPr>
          <a:xfrm flipV="1">
            <a:off x="0" y="2336800"/>
            <a:ext cx="4521200" cy="4521200"/>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27" name="Star: 4 Points 26">
            <a:extLst>
              <a:ext uri="{FF2B5EF4-FFF2-40B4-BE49-F238E27FC236}">
                <a16:creationId xmlns:a16="http://schemas.microsoft.com/office/drawing/2014/main" id="{0C46125D-A6C9-4FA7-AC81-314EF41291F4}"/>
              </a:ext>
            </a:extLst>
          </p:cNvPr>
          <p:cNvSpPr/>
          <p:nvPr userDrawn="1"/>
        </p:nvSpPr>
        <p:spPr>
          <a:xfrm>
            <a:off x="507305" y="3864609"/>
            <a:ext cx="521654" cy="521654"/>
          </a:xfrm>
          <a:prstGeom prst="star4">
            <a:avLst>
              <a:gd name="adj" fmla="val 137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660399" y="4845049"/>
            <a:ext cx="7451725" cy="1390651"/>
          </a:xfrm>
          <a:prstGeom prst="rect">
            <a:avLst/>
          </a:prstGeom>
        </p:spPr>
        <p:txBody>
          <a:bodyPr>
            <a:noAutofit/>
          </a:bodyPr>
          <a:lstStyle>
            <a:lvl1pPr marL="0" indent="0">
              <a:buNone/>
              <a:defRPr sz="18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660400" y="2336800"/>
            <a:ext cx="7451726" cy="2387600"/>
          </a:xfrm>
        </p:spPr>
        <p:txBody>
          <a:bodyPr anchor="b">
            <a:noAutofit/>
          </a:bodyPr>
          <a:lstStyle/>
          <a:p>
            <a:endParaRPr lang="en-GB"/>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406160"/>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ank You S06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7" name="Star: 4 Points 26">
            <a:extLst>
              <a:ext uri="{FF2B5EF4-FFF2-40B4-BE49-F238E27FC236}">
                <a16:creationId xmlns:a16="http://schemas.microsoft.com/office/drawing/2014/main" id="{0C46125D-A6C9-4FA7-AC81-314EF41291F4}"/>
              </a:ext>
            </a:extLst>
          </p:cNvPr>
          <p:cNvSpPr/>
          <p:nvPr userDrawn="1"/>
        </p:nvSpPr>
        <p:spPr>
          <a:xfrm>
            <a:off x="1466899" y="4619520"/>
            <a:ext cx="521654" cy="521654"/>
          </a:xfrm>
          <a:prstGeom prst="star4">
            <a:avLst>
              <a:gd name="adj" fmla="val 137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1727727" y="4072019"/>
            <a:ext cx="8437039" cy="808328"/>
          </a:xfrm>
          <a:prstGeom prst="rect">
            <a:avLst/>
          </a:prstGeom>
        </p:spPr>
        <p:txBody>
          <a:bodyPr>
            <a:noAutofit/>
          </a:bodyPr>
          <a:lstStyle>
            <a:lvl1pPr marL="0" indent="0" algn="ctr">
              <a:buNone/>
              <a:defRPr sz="18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2027238" y="2071605"/>
            <a:ext cx="7838016" cy="1718365"/>
          </a:xfrm>
        </p:spPr>
        <p:txBody>
          <a:bodyPr anchor="ctr">
            <a:noAutofit/>
          </a:bodyPr>
          <a:lstStyle>
            <a:lvl1pPr algn="ctr">
              <a:defRPr>
                <a:solidFill>
                  <a:schemeClr val="tx1"/>
                </a:solidFill>
              </a:defRPr>
            </a:lvl1pPr>
          </a:lstStyle>
          <a:p>
            <a:endParaRPr lang="en-GB"/>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97449541-49BD-E091-8F8F-DFC946BAFFDF}"/>
              </a:ext>
            </a:extLst>
          </p:cNvPr>
          <p:cNvSpPr/>
          <p:nvPr userDrawn="1"/>
        </p:nvSpPr>
        <p:spPr>
          <a:xfrm flipH="1">
            <a:off x="9161343" y="1973388"/>
            <a:ext cx="1003422" cy="1003424"/>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6" name="Rectangle 5">
            <a:extLst>
              <a:ext uri="{FF2B5EF4-FFF2-40B4-BE49-F238E27FC236}">
                <a16:creationId xmlns:a16="http://schemas.microsoft.com/office/drawing/2014/main" id="{AE0CFD46-7523-3FC4-1906-C7734E0E476E}"/>
              </a:ext>
            </a:extLst>
          </p:cNvPr>
          <p:cNvSpPr/>
          <p:nvPr userDrawn="1"/>
        </p:nvSpPr>
        <p:spPr>
          <a:xfrm>
            <a:off x="1727727" y="1973388"/>
            <a:ext cx="8437038" cy="1914799"/>
          </a:xfrm>
          <a:prstGeom prst="rec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40228985"/>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ank You S06V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E0CFD46-7523-3FC4-1906-C7734E0E476E}"/>
              </a:ext>
            </a:extLst>
          </p:cNvPr>
          <p:cNvSpPr/>
          <p:nvPr userDrawn="1"/>
        </p:nvSpPr>
        <p:spPr>
          <a:xfrm>
            <a:off x="0" y="0"/>
            <a:ext cx="10164765" cy="4333459"/>
          </a:xfrm>
          <a:prstGeom prst="rect">
            <a:avLst/>
          </a:prstGeom>
          <a:solidFill>
            <a:schemeClr val="accent1"/>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Star: 4 Points 26">
            <a:extLst>
              <a:ext uri="{FF2B5EF4-FFF2-40B4-BE49-F238E27FC236}">
                <a16:creationId xmlns:a16="http://schemas.microsoft.com/office/drawing/2014/main" id="{0C46125D-A6C9-4FA7-AC81-314EF41291F4}"/>
              </a:ext>
            </a:extLst>
          </p:cNvPr>
          <p:cNvSpPr/>
          <p:nvPr userDrawn="1"/>
        </p:nvSpPr>
        <p:spPr>
          <a:xfrm>
            <a:off x="9806214" y="5064792"/>
            <a:ext cx="521654" cy="521654"/>
          </a:xfrm>
          <a:prstGeom prst="star4">
            <a:avLst>
              <a:gd name="adj" fmla="val 137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D" sz="1200"/>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660399" y="4517291"/>
            <a:ext cx="9406641" cy="808328"/>
          </a:xfrm>
          <a:prstGeom prst="rect">
            <a:avLst/>
          </a:prstGeom>
        </p:spPr>
        <p:txBody>
          <a:bodyPr>
            <a:noAutofit/>
          </a:bodyPr>
          <a:lstStyle>
            <a:lvl1pPr marL="0" indent="0" algn="r">
              <a:buNone/>
              <a:defRPr sz="18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97449541-49BD-E091-8F8F-DFC946BAFFDF}"/>
              </a:ext>
            </a:extLst>
          </p:cNvPr>
          <p:cNvSpPr/>
          <p:nvPr userDrawn="1"/>
        </p:nvSpPr>
        <p:spPr>
          <a:xfrm flipH="1">
            <a:off x="9063618" y="2418660"/>
            <a:ext cx="1003422" cy="1003424"/>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660398" y="2516877"/>
            <a:ext cx="9406641" cy="1718365"/>
          </a:xfrm>
        </p:spPr>
        <p:txBody>
          <a:bodyPr anchor="ctr">
            <a:noAutofit/>
          </a:bodyPr>
          <a:lstStyle>
            <a:lvl1pPr algn="r">
              <a:defRPr>
                <a:solidFill>
                  <a:schemeClr val="bg1"/>
                </a:solidFill>
              </a:defRPr>
            </a:lvl1pPr>
          </a:lstStyle>
          <a:p>
            <a:endParaRPr lang="en-GB"/>
          </a:p>
        </p:txBody>
      </p:sp>
      <p:sp>
        <p:nvSpPr>
          <p:cNvPr id="9" name="Picture Placeholder 11">
            <a:extLst>
              <a:ext uri="{FF2B5EF4-FFF2-40B4-BE49-F238E27FC236}">
                <a16:creationId xmlns:a16="http://schemas.microsoft.com/office/drawing/2014/main" id="{FB39C833-A63D-1700-209B-424CB9B79DD9}"/>
              </a:ext>
            </a:extLst>
          </p:cNvPr>
          <p:cNvSpPr>
            <a:spLocks noGrp="1"/>
          </p:cNvSpPr>
          <p:nvPr>
            <p:ph type="pic" sz="quarter" idx="12"/>
          </p:nvPr>
        </p:nvSpPr>
        <p:spPr>
          <a:xfrm>
            <a:off x="97725" y="117764"/>
            <a:ext cx="9969315" cy="2300896"/>
          </a:xfrm>
          <a:prstGeom prst="rect">
            <a:avLst/>
          </a:prstGeom>
        </p:spPr>
        <p:txBody>
          <a:bodyPr anchor="ctr">
            <a:normAutofit/>
          </a:bodyPr>
          <a:lstStyle>
            <a:lvl1pPr marL="0" indent="0" algn="ctr">
              <a:buNone/>
              <a:defRPr sz="1333"/>
            </a:lvl1pPr>
          </a:lstStyle>
          <a:p>
            <a:endParaRPr lang="en-ID"/>
          </a:p>
        </p:txBody>
      </p:sp>
    </p:spTree>
    <p:extLst>
      <p:ext uri="{BB962C8B-B14F-4D97-AF65-F5344CB8AC3E}">
        <p14:creationId xmlns:p14="http://schemas.microsoft.com/office/powerpoint/2010/main" val="3525733015"/>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am S07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FBF5CDB-6CE0-889E-2EF9-822983DD3FEA}"/>
              </a:ext>
            </a:extLst>
          </p:cNvPr>
          <p:cNvSpPr/>
          <p:nvPr userDrawn="1"/>
        </p:nvSpPr>
        <p:spPr>
          <a:xfrm flipV="1">
            <a:off x="0" y="2778124"/>
            <a:ext cx="4079875" cy="4079875"/>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399" y="584200"/>
            <a:ext cx="9879497" cy="1047291"/>
          </a:xfrm>
        </p:spPr>
        <p:txBody>
          <a:bodyPr anchor="ctr">
            <a:noAutofit/>
          </a:bodyPr>
          <a:lstStyle>
            <a:lvl1pPr algn="l">
              <a:defRPr/>
            </a:lvl1pPr>
          </a:lstStyle>
          <a:p>
            <a:r>
              <a:rPr lang="en-US"/>
              <a:t>Click to edit Master title style</a:t>
            </a:r>
            <a:endParaRPr lang="en-ID"/>
          </a:p>
        </p:txBody>
      </p:sp>
      <p:sp>
        <p:nvSpPr>
          <p:cNvPr id="5" name="Picture Placeholder 11">
            <a:extLst>
              <a:ext uri="{FF2B5EF4-FFF2-40B4-BE49-F238E27FC236}">
                <a16:creationId xmlns:a16="http://schemas.microsoft.com/office/drawing/2014/main" id="{163620A8-A6DD-697C-0599-437EE3B1429D}"/>
              </a:ext>
            </a:extLst>
          </p:cNvPr>
          <p:cNvSpPr>
            <a:spLocks noGrp="1"/>
          </p:cNvSpPr>
          <p:nvPr>
            <p:ph type="pic" sz="quarter" idx="16"/>
          </p:nvPr>
        </p:nvSpPr>
        <p:spPr>
          <a:xfrm>
            <a:off x="1037072" y="2012219"/>
            <a:ext cx="3735554" cy="3735554"/>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6" name="Text Placeholder 29">
            <a:extLst>
              <a:ext uri="{FF2B5EF4-FFF2-40B4-BE49-F238E27FC236}">
                <a16:creationId xmlns:a16="http://schemas.microsoft.com/office/drawing/2014/main" id="{A123FA73-AC39-E05E-1FE3-A378273520AE}"/>
              </a:ext>
            </a:extLst>
          </p:cNvPr>
          <p:cNvSpPr>
            <a:spLocks noGrp="1"/>
          </p:cNvSpPr>
          <p:nvPr>
            <p:ph type="body" sz="quarter" idx="39" hasCustomPrompt="1"/>
          </p:nvPr>
        </p:nvSpPr>
        <p:spPr>
          <a:xfrm>
            <a:off x="5195889" y="2663536"/>
            <a:ext cx="4968874" cy="520993"/>
          </a:xfrm>
          <a:prstGeom prst="rect">
            <a:avLst/>
          </a:prstGeom>
        </p:spPr>
        <p:txBody>
          <a:bodyPr tIns="0" bIns="0" anchor="b">
            <a:noAutofit/>
          </a:bodyPr>
          <a:lstStyle>
            <a:lvl1pPr marL="0" indent="0">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7" name="Text Placeholder 29">
            <a:extLst>
              <a:ext uri="{FF2B5EF4-FFF2-40B4-BE49-F238E27FC236}">
                <a16:creationId xmlns:a16="http://schemas.microsoft.com/office/drawing/2014/main" id="{F9FACE33-55CD-A822-23A3-99020FEB5016}"/>
              </a:ext>
            </a:extLst>
          </p:cNvPr>
          <p:cNvSpPr>
            <a:spLocks noGrp="1"/>
          </p:cNvSpPr>
          <p:nvPr>
            <p:ph type="body" sz="quarter" idx="40" hasCustomPrompt="1"/>
          </p:nvPr>
        </p:nvSpPr>
        <p:spPr>
          <a:xfrm>
            <a:off x="5195889" y="3256527"/>
            <a:ext cx="4968874" cy="331800"/>
          </a:xfrm>
          <a:prstGeom prst="rect">
            <a:avLst/>
          </a:prstGeom>
        </p:spPr>
        <p:txBody>
          <a:bodyPr tIns="0" bIns="0">
            <a:noAutofit/>
          </a:bodyPr>
          <a:lstStyle>
            <a:lvl1pPr marL="0" indent="0">
              <a:buNone/>
              <a:defRPr sz="1600" b="0" i="1">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p>
        </p:txBody>
      </p:sp>
      <p:sp>
        <p:nvSpPr>
          <p:cNvPr id="9" name="Text Placeholder 29">
            <a:extLst>
              <a:ext uri="{FF2B5EF4-FFF2-40B4-BE49-F238E27FC236}">
                <a16:creationId xmlns:a16="http://schemas.microsoft.com/office/drawing/2014/main" id="{B5FE808D-84EF-C6D7-854F-FC3915E13485}"/>
              </a:ext>
            </a:extLst>
          </p:cNvPr>
          <p:cNvSpPr>
            <a:spLocks noGrp="1"/>
          </p:cNvSpPr>
          <p:nvPr>
            <p:ph type="body" sz="quarter" idx="41" hasCustomPrompt="1"/>
          </p:nvPr>
        </p:nvSpPr>
        <p:spPr>
          <a:xfrm>
            <a:off x="5195889" y="3660324"/>
            <a:ext cx="4968874" cy="2575375"/>
          </a:xfrm>
          <a:prstGeom prst="rect">
            <a:avLst/>
          </a:prstGeom>
        </p:spPr>
        <p:txBody>
          <a:bodyPr tIns="0" bIns="0">
            <a:noAutofit/>
          </a:bodyPr>
          <a:lstStyle>
            <a:lvl1pPr marL="0" indent="0">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Description</a:t>
            </a:r>
          </a:p>
        </p:txBody>
      </p:sp>
    </p:spTree>
    <p:extLst>
      <p:ext uri="{BB962C8B-B14F-4D97-AF65-F5344CB8AC3E}">
        <p14:creationId xmlns:p14="http://schemas.microsoft.com/office/powerpoint/2010/main" val="715819317"/>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am S07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399" y="584200"/>
            <a:ext cx="9879497" cy="1047291"/>
          </a:xfrm>
        </p:spPr>
        <p:txBody>
          <a:bodyPr anchor="ctr">
            <a:noAutofit/>
          </a:bodyPr>
          <a:lstStyle>
            <a:lvl1pPr algn="l">
              <a:defRPr/>
            </a:lvl1pPr>
          </a:lstStyle>
          <a:p>
            <a:r>
              <a:rPr lang="en-US"/>
              <a:t>Click to edit Master title style</a:t>
            </a:r>
            <a:endParaRPr lang="en-ID"/>
          </a:p>
        </p:txBody>
      </p:sp>
      <p:sp>
        <p:nvSpPr>
          <p:cNvPr id="6" name="Text Placeholder 29">
            <a:extLst>
              <a:ext uri="{FF2B5EF4-FFF2-40B4-BE49-F238E27FC236}">
                <a16:creationId xmlns:a16="http://schemas.microsoft.com/office/drawing/2014/main" id="{A123FA73-AC39-E05E-1FE3-A378273520AE}"/>
              </a:ext>
            </a:extLst>
          </p:cNvPr>
          <p:cNvSpPr>
            <a:spLocks noGrp="1"/>
          </p:cNvSpPr>
          <p:nvPr>
            <p:ph type="body" sz="quarter" idx="39" hasCustomPrompt="1"/>
          </p:nvPr>
        </p:nvSpPr>
        <p:spPr>
          <a:xfrm>
            <a:off x="665527" y="4143751"/>
            <a:ext cx="2868180" cy="520993"/>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7" name="Text Placeholder 29">
            <a:extLst>
              <a:ext uri="{FF2B5EF4-FFF2-40B4-BE49-F238E27FC236}">
                <a16:creationId xmlns:a16="http://schemas.microsoft.com/office/drawing/2014/main" id="{F9FACE33-55CD-A822-23A3-99020FEB5016}"/>
              </a:ext>
            </a:extLst>
          </p:cNvPr>
          <p:cNvSpPr>
            <a:spLocks noGrp="1"/>
          </p:cNvSpPr>
          <p:nvPr>
            <p:ph type="body" sz="quarter" idx="40" hasCustomPrompt="1"/>
          </p:nvPr>
        </p:nvSpPr>
        <p:spPr>
          <a:xfrm>
            <a:off x="665527" y="4736742"/>
            <a:ext cx="2868180" cy="149895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9" name="Picture Placeholder 11">
            <a:extLst>
              <a:ext uri="{FF2B5EF4-FFF2-40B4-BE49-F238E27FC236}">
                <a16:creationId xmlns:a16="http://schemas.microsoft.com/office/drawing/2014/main" id="{6D6A9994-332E-507E-D828-CBCA9897EF18}"/>
              </a:ext>
            </a:extLst>
          </p:cNvPr>
          <p:cNvSpPr>
            <a:spLocks noGrp="1"/>
          </p:cNvSpPr>
          <p:nvPr>
            <p:ph type="pic" sz="quarter" idx="16"/>
          </p:nvPr>
        </p:nvSpPr>
        <p:spPr>
          <a:xfrm>
            <a:off x="1055254" y="1870501"/>
            <a:ext cx="2088726" cy="2088726"/>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10" name="Text Placeholder 29">
            <a:extLst>
              <a:ext uri="{FF2B5EF4-FFF2-40B4-BE49-F238E27FC236}">
                <a16:creationId xmlns:a16="http://schemas.microsoft.com/office/drawing/2014/main" id="{171B768E-CFC8-34F1-E8FC-0A224E3F7254}"/>
              </a:ext>
            </a:extLst>
          </p:cNvPr>
          <p:cNvSpPr>
            <a:spLocks noGrp="1"/>
          </p:cNvSpPr>
          <p:nvPr>
            <p:ph type="body" sz="quarter" idx="41" hasCustomPrompt="1"/>
          </p:nvPr>
        </p:nvSpPr>
        <p:spPr>
          <a:xfrm>
            <a:off x="4431111" y="4143751"/>
            <a:ext cx="2868180" cy="520993"/>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11" name="Text Placeholder 29">
            <a:extLst>
              <a:ext uri="{FF2B5EF4-FFF2-40B4-BE49-F238E27FC236}">
                <a16:creationId xmlns:a16="http://schemas.microsoft.com/office/drawing/2014/main" id="{DB647BBB-D894-7327-4D86-B2B7600254BE}"/>
              </a:ext>
            </a:extLst>
          </p:cNvPr>
          <p:cNvSpPr>
            <a:spLocks noGrp="1"/>
          </p:cNvSpPr>
          <p:nvPr>
            <p:ph type="body" sz="quarter" idx="42" hasCustomPrompt="1"/>
          </p:nvPr>
        </p:nvSpPr>
        <p:spPr>
          <a:xfrm>
            <a:off x="4431111" y="4736742"/>
            <a:ext cx="2868180" cy="149895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12" name="Picture Placeholder 11">
            <a:extLst>
              <a:ext uri="{FF2B5EF4-FFF2-40B4-BE49-F238E27FC236}">
                <a16:creationId xmlns:a16="http://schemas.microsoft.com/office/drawing/2014/main" id="{817AD34C-7C35-400A-48B6-3CC5949DF3A4}"/>
              </a:ext>
            </a:extLst>
          </p:cNvPr>
          <p:cNvSpPr>
            <a:spLocks noGrp="1"/>
          </p:cNvSpPr>
          <p:nvPr>
            <p:ph type="pic" sz="quarter" idx="43"/>
          </p:nvPr>
        </p:nvSpPr>
        <p:spPr>
          <a:xfrm>
            <a:off x="4820838" y="1870501"/>
            <a:ext cx="2088726" cy="2088726"/>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13" name="Text Placeholder 29">
            <a:extLst>
              <a:ext uri="{FF2B5EF4-FFF2-40B4-BE49-F238E27FC236}">
                <a16:creationId xmlns:a16="http://schemas.microsoft.com/office/drawing/2014/main" id="{DB73D0C5-29C2-71E9-9078-69D39A2B5A36}"/>
              </a:ext>
            </a:extLst>
          </p:cNvPr>
          <p:cNvSpPr>
            <a:spLocks noGrp="1"/>
          </p:cNvSpPr>
          <p:nvPr>
            <p:ph type="body" sz="quarter" idx="44" hasCustomPrompt="1"/>
          </p:nvPr>
        </p:nvSpPr>
        <p:spPr>
          <a:xfrm>
            <a:off x="8196695" y="4143751"/>
            <a:ext cx="2868180" cy="520993"/>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14" name="Text Placeholder 29">
            <a:extLst>
              <a:ext uri="{FF2B5EF4-FFF2-40B4-BE49-F238E27FC236}">
                <a16:creationId xmlns:a16="http://schemas.microsoft.com/office/drawing/2014/main" id="{0FB6FB6D-111A-1DC2-88D0-C5316786409A}"/>
              </a:ext>
            </a:extLst>
          </p:cNvPr>
          <p:cNvSpPr>
            <a:spLocks noGrp="1"/>
          </p:cNvSpPr>
          <p:nvPr>
            <p:ph type="body" sz="quarter" idx="45" hasCustomPrompt="1"/>
          </p:nvPr>
        </p:nvSpPr>
        <p:spPr>
          <a:xfrm>
            <a:off x="8196695" y="4736742"/>
            <a:ext cx="2868180" cy="149895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15" name="Picture Placeholder 11">
            <a:extLst>
              <a:ext uri="{FF2B5EF4-FFF2-40B4-BE49-F238E27FC236}">
                <a16:creationId xmlns:a16="http://schemas.microsoft.com/office/drawing/2014/main" id="{6614BDE2-28B6-FED6-7931-FA9F283F2E65}"/>
              </a:ext>
            </a:extLst>
          </p:cNvPr>
          <p:cNvSpPr>
            <a:spLocks noGrp="1"/>
          </p:cNvSpPr>
          <p:nvPr>
            <p:ph type="pic" sz="quarter" idx="46"/>
          </p:nvPr>
        </p:nvSpPr>
        <p:spPr>
          <a:xfrm>
            <a:off x="8586422" y="1870501"/>
            <a:ext cx="2088726" cy="2088726"/>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Tree>
    <p:extLst>
      <p:ext uri="{BB962C8B-B14F-4D97-AF65-F5344CB8AC3E}">
        <p14:creationId xmlns:p14="http://schemas.microsoft.com/office/powerpoint/2010/main" val="91483637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am S07V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399" y="584200"/>
            <a:ext cx="9879497" cy="1047291"/>
          </a:xfrm>
        </p:spPr>
        <p:txBody>
          <a:bodyPr anchor="ctr">
            <a:noAutofit/>
          </a:bodyPr>
          <a:lstStyle>
            <a:lvl1pPr algn="l">
              <a:defRPr/>
            </a:lvl1pPr>
          </a:lstStyle>
          <a:p>
            <a:r>
              <a:rPr lang="en-US"/>
              <a:t>Click to edit Master title style</a:t>
            </a:r>
            <a:endParaRPr lang="en-ID"/>
          </a:p>
        </p:txBody>
      </p:sp>
      <p:sp>
        <p:nvSpPr>
          <p:cNvPr id="6" name="Text Placeholder 29">
            <a:extLst>
              <a:ext uri="{FF2B5EF4-FFF2-40B4-BE49-F238E27FC236}">
                <a16:creationId xmlns:a16="http://schemas.microsoft.com/office/drawing/2014/main" id="{A123FA73-AC39-E05E-1FE3-A378273520AE}"/>
              </a:ext>
            </a:extLst>
          </p:cNvPr>
          <p:cNvSpPr>
            <a:spLocks noGrp="1"/>
          </p:cNvSpPr>
          <p:nvPr>
            <p:ph type="body" sz="quarter" idx="39" hasCustomPrompt="1"/>
          </p:nvPr>
        </p:nvSpPr>
        <p:spPr>
          <a:xfrm>
            <a:off x="854945" y="3831188"/>
            <a:ext cx="2298653" cy="520993"/>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7" name="Text Placeholder 29">
            <a:extLst>
              <a:ext uri="{FF2B5EF4-FFF2-40B4-BE49-F238E27FC236}">
                <a16:creationId xmlns:a16="http://schemas.microsoft.com/office/drawing/2014/main" id="{F9FACE33-55CD-A822-23A3-99020FEB5016}"/>
              </a:ext>
            </a:extLst>
          </p:cNvPr>
          <p:cNvSpPr>
            <a:spLocks noGrp="1"/>
          </p:cNvSpPr>
          <p:nvPr>
            <p:ph type="body" sz="quarter" idx="40" hasCustomPrompt="1"/>
          </p:nvPr>
        </p:nvSpPr>
        <p:spPr>
          <a:xfrm>
            <a:off x="854945" y="4424179"/>
            <a:ext cx="2298653" cy="149895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9" name="Picture Placeholder 11">
            <a:extLst>
              <a:ext uri="{FF2B5EF4-FFF2-40B4-BE49-F238E27FC236}">
                <a16:creationId xmlns:a16="http://schemas.microsoft.com/office/drawing/2014/main" id="{6D6A9994-332E-507E-D828-CBCA9897EF18}"/>
              </a:ext>
            </a:extLst>
          </p:cNvPr>
          <p:cNvSpPr>
            <a:spLocks noGrp="1"/>
          </p:cNvSpPr>
          <p:nvPr>
            <p:ph type="pic" sz="quarter" idx="16"/>
          </p:nvPr>
        </p:nvSpPr>
        <p:spPr>
          <a:xfrm>
            <a:off x="1114578" y="1870501"/>
            <a:ext cx="1779386" cy="1779386"/>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5" name="Text Placeholder 29">
            <a:extLst>
              <a:ext uri="{FF2B5EF4-FFF2-40B4-BE49-F238E27FC236}">
                <a16:creationId xmlns:a16="http://schemas.microsoft.com/office/drawing/2014/main" id="{2CAB6695-E183-B6CD-7D2B-88ABC6AA34B0}"/>
              </a:ext>
            </a:extLst>
          </p:cNvPr>
          <p:cNvSpPr>
            <a:spLocks noGrp="1"/>
          </p:cNvSpPr>
          <p:nvPr>
            <p:ph type="body" sz="quarter" idx="41" hasCustomPrompt="1"/>
          </p:nvPr>
        </p:nvSpPr>
        <p:spPr>
          <a:xfrm>
            <a:off x="3489392" y="3831188"/>
            <a:ext cx="2298653" cy="520993"/>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8" name="Text Placeholder 29">
            <a:extLst>
              <a:ext uri="{FF2B5EF4-FFF2-40B4-BE49-F238E27FC236}">
                <a16:creationId xmlns:a16="http://schemas.microsoft.com/office/drawing/2014/main" id="{A49D4F5E-9EE2-B73E-1A70-1E9156BB6620}"/>
              </a:ext>
            </a:extLst>
          </p:cNvPr>
          <p:cNvSpPr>
            <a:spLocks noGrp="1"/>
          </p:cNvSpPr>
          <p:nvPr>
            <p:ph type="body" sz="quarter" idx="42" hasCustomPrompt="1"/>
          </p:nvPr>
        </p:nvSpPr>
        <p:spPr>
          <a:xfrm>
            <a:off x="3489392" y="4424179"/>
            <a:ext cx="2298653" cy="149895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16" name="Picture Placeholder 11">
            <a:extLst>
              <a:ext uri="{FF2B5EF4-FFF2-40B4-BE49-F238E27FC236}">
                <a16:creationId xmlns:a16="http://schemas.microsoft.com/office/drawing/2014/main" id="{26DB71D0-0199-F16E-639C-A4CC0ADD6C74}"/>
              </a:ext>
            </a:extLst>
          </p:cNvPr>
          <p:cNvSpPr>
            <a:spLocks noGrp="1"/>
          </p:cNvSpPr>
          <p:nvPr>
            <p:ph type="pic" sz="quarter" idx="43"/>
          </p:nvPr>
        </p:nvSpPr>
        <p:spPr>
          <a:xfrm>
            <a:off x="3729250" y="1870501"/>
            <a:ext cx="1779386" cy="1779386"/>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17" name="Text Placeholder 29">
            <a:extLst>
              <a:ext uri="{FF2B5EF4-FFF2-40B4-BE49-F238E27FC236}">
                <a16:creationId xmlns:a16="http://schemas.microsoft.com/office/drawing/2014/main" id="{87116579-0C2C-6A22-3CB8-B7A2990672BB}"/>
              </a:ext>
            </a:extLst>
          </p:cNvPr>
          <p:cNvSpPr>
            <a:spLocks noGrp="1"/>
          </p:cNvSpPr>
          <p:nvPr>
            <p:ph type="body" sz="quarter" idx="44" hasCustomPrompt="1"/>
          </p:nvPr>
        </p:nvSpPr>
        <p:spPr>
          <a:xfrm>
            <a:off x="6123839" y="3831188"/>
            <a:ext cx="2298653" cy="520993"/>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18" name="Text Placeholder 29">
            <a:extLst>
              <a:ext uri="{FF2B5EF4-FFF2-40B4-BE49-F238E27FC236}">
                <a16:creationId xmlns:a16="http://schemas.microsoft.com/office/drawing/2014/main" id="{140F4F95-94C8-EE50-9D43-979FD3322A5C}"/>
              </a:ext>
            </a:extLst>
          </p:cNvPr>
          <p:cNvSpPr>
            <a:spLocks noGrp="1"/>
          </p:cNvSpPr>
          <p:nvPr>
            <p:ph type="body" sz="quarter" idx="45" hasCustomPrompt="1"/>
          </p:nvPr>
        </p:nvSpPr>
        <p:spPr>
          <a:xfrm>
            <a:off x="6123839" y="4424179"/>
            <a:ext cx="2298653" cy="149895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19" name="Picture Placeholder 11">
            <a:extLst>
              <a:ext uri="{FF2B5EF4-FFF2-40B4-BE49-F238E27FC236}">
                <a16:creationId xmlns:a16="http://schemas.microsoft.com/office/drawing/2014/main" id="{D3352A41-2913-17F7-C4F4-D42763A86F4F}"/>
              </a:ext>
            </a:extLst>
          </p:cNvPr>
          <p:cNvSpPr>
            <a:spLocks noGrp="1"/>
          </p:cNvSpPr>
          <p:nvPr>
            <p:ph type="pic" sz="quarter" idx="46"/>
          </p:nvPr>
        </p:nvSpPr>
        <p:spPr>
          <a:xfrm>
            <a:off x="6343922" y="1870501"/>
            <a:ext cx="1779386" cy="1779386"/>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20" name="Text Placeholder 29">
            <a:extLst>
              <a:ext uri="{FF2B5EF4-FFF2-40B4-BE49-F238E27FC236}">
                <a16:creationId xmlns:a16="http://schemas.microsoft.com/office/drawing/2014/main" id="{F8C8B149-DB11-B915-04CF-64B5B8D4D619}"/>
              </a:ext>
            </a:extLst>
          </p:cNvPr>
          <p:cNvSpPr>
            <a:spLocks noGrp="1"/>
          </p:cNvSpPr>
          <p:nvPr>
            <p:ph type="body" sz="quarter" idx="47" hasCustomPrompt="1"/>
          </p:nvPr>
        </p:nvSpPr>
        <p:spPr>
          <a:xfrm>
            <a:off x="8758285" y="3831188"/>
            <a:ext cx="2298653" cy="520993"/>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21" name="Text Placeholder 29">
            <a:extLst>
              <a:ext uri="{FF2B5EF4-FFF2-40B4-BE49-F238E27FC236}">
                <a16:creationId xmlns:a16="http://schemas.microsoft.com/office/drawing/2014/main" id="{3246027D-9DA6-EE38-0DBC-D75CC86C9919}"/>
              </a:ext>
            </a:extLst>
          </p:cNvPr>
          <p:cNvSpPr>
            <a:spLocks noGrp="1"/>
          </p:cNvSpPr>
          <p:nvPr>
            <p:ph type="body" sz="quarter" idx="48" hasCustomPrompt="1"/>
          </p:nvPr>
        </p:nvSpPr>
        <p:spPr>
          <a:xfrm>
            <a:off x="8758285" y="4424179"/>
            <a:ext cx="2298653" cy="149895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22" name="Picture Placeholder 11">
            <a:extLst>
              <a:ext uri="{FF2B5EF4-FFF2-40B4-BE49-F238E27FC236}">
                <a16:creationId xmlns:a16="http://schemas.microsoft.com/office/drawing/2014/main" id="{56DF862F-36AA-2767-CBCD-2745D5B05584}"/>
              </a:ext>
            </a:extLst>
          </p:cNvPr>
          <p:cNvSpPr>
            <a:spLocks noGrp="1"/>
          </p:cNvSpPr>
          <p:nvPr>
            <p:ph type="pic" sz="quarter" idx="49"/>
          </p:nvPr>
        </p:nvSpPr>
        <p:spPr>
          <a:xfrm>
            <a:off x="8958594" y="1870501"/>
            <a:ext cx="1779386" cy="1779386"/>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Tree>
    <p:extLst>
      <p:ext uri="{BB962C8B-B14F-4D97-AF65-F5344CB8AC3E}">
        <p14:creationId xmlns:p14="http://schemas.microsoft.com/office/powerpoint/2010/main" val="16967828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03V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2052638" y="-9526"/>
            <a:ext cx="2027237" cy="1919289"/>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584200"/>
            <a:ext cx="10617993" cy="1325563"/>
          </a:xfrm>
        </p:spPr>
        <p:txBody>
          <a:bodyPr anchor="t">
            <a:noAutofit/>
          </a:bodyPr>
          <a:lstStyle>
            <a:lvl1pPr algn="l">
              <a:defRPr sz="4400">
                <a:solidFill>
                  <a:schemeClr val="tx1"/>
                </a:solidFill>
                <a:latin typeface="+mj-lt"/>
                <a:cs typeface="Poppins" pitchFamily="2" charset="77"/>
              </a:defRPr>
            </a:lvl1pPr>
          </a:lstStyle>
          <a:p>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5" name="Text Placeholder 7">
            <a:extLst>
              <a:ext uri="{FF2B5EF4-FFF2-40B4-BE49-F238E27FC236}">
                <a16:creationId xmlns:a16="http://schemas.microsoft.com/office/drawing/2014/main" id="{05871CAC-832A-B0DC-B1EF-3A924B2538C4}"/>
              </a:ext>
            </a:extLst>
          </p:cNvPr>
          <p:cNvSpPr>
            <a:spLocks noGrp="1"/>
          </p:cNvSpPr>
          <p:nvPr>
            <p:ph type="body" sz="quarter" idx="13"/>
          </p:nvPr>
        </p:nvSpPr>
        <p:spPr>
          <a:xfrm>
            <a:off x="587375" y="2217375"/>
            <a:ext cx="4756150"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 name="Text Placeholder 7">
            <a:extLst>
              <a:ext uri="{FF2B5EF4-FFF2-40B4-BE49-F238E27FC236}">
                <a16:creationId xmlns:a16="http://schemas.microsoft.com/office/drawing/2014/main" id="{82C2B6AE-BBD1-072F-11EA-3271514C5E0C}"/>
              </a:ext>
            </a:extLst>
          </p:cNvPr>
          <p:cNvSpPr>
            <a:spLocks noGrp="1"/>
          </p:cNvSpPr>
          <p:nvPr>
            <p:ph type="body" sz="quarter" idx="20"/>
          </p:nvPr>
        </p:nvSpPr>
        <p:spPr>
          <a:xfrm>
            <a:off x="587375" y="3299317"/>
            <a:ext cx="4756150"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Text Placeholder 7">
            <a:extLst>
              <a:ext uri="{FF2B5EF4-FFF2-40B4-BE49-F238E27FC236}">
                <a16:creationId xmlns:a16="http://schemas.microsoft.com/office/drawing/2014/main" id="{865C82AC-5994-E285-8E69-464595CDECB3}"/>
              </a:ext>
            </a:extLst>
          </p:cNvPr>
          <p:cNvSpPr>
            <a:spLocks noGrp="1"/>
          </p:cNvSpPr>
          <p:nvPr>
            <p:ph type="body" sz="quarter" idx="22"/>
          </p:nvPr>
        </p:nvSpPr>
        <p:spPr>
          <a:xfrm>
            <a:off x="587375" y="4381259"/>
            <a:ext cx="4756150"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0FE3C7A6-3FCF-AFDA-1AA0-A73590427D1A}"/>
              </a:ext>
            </a:extLst>
          </p:cNvPr>
          <p:cNvSpPr>
            <a:spLocks noGrp="1"/>
          </p:cNvSpPr>
          <p:nvPr>
            <p:ph type="body" sz="quarter" idx="24"/>
          </p:nvPr>
        </p:nvSpPr>
        <p:spPr>
          <a:xfrm>
            <a:off x="587375" y="5463201"/>
            <a:ext cx="4756150"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4" name="Text Placeholder 7">
            <a:extLst>
              <a:ext uri="{FF2B5EF4-FFF2-40B4-BE49-F238E27FC236}">
                <a16:creationId xmlns:a16="http://schemas.microsoft.com/office/drawing/2014/main" id="{DFC9F35B-71D5-8680-CB9C-4FBADE9A4D66}"/>
              </a:ext>
            </a:extLst>
          </p:cNvPr>
          <p:cNvSpPr>
            <a:spLocks noGrp="1"/>
          </p:cNvSpPr>
          <p:nvPr>
            <p:ph type="body" sz="quarter" idx="26"/>
          </p:nvPr>
        </p:nvSpPr>
        <p:spPr>
          <a:xfrm>
            <a:off x="6848477" y="2217375"/>
            <a:ext cx="4756150"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0105CEFD-F325-0AB7-B814-0387A51F2E95}"/>
              </a:ext>
            </a:extLst>
          </p:cNvPr>
          <p:cNvSpPr>
            <a:spLocks noGrp="1"/>
          </p:cNvSpPr>
          <p:nvPr>
            <p:ph type="body" sz="quarter" idx="28"/>
          </p:nvPr>
        </p:nvSpPr>
        <p:spPr>
          <a:xfrm>
            <a:off x="6848477" y="3299317"/>
            <a:ext cx="4756150"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517B3774-D454-C357-A847-214689F27562}"/>
              </a:ext>
            </a:extLst>
          </p:cNvPr>
          <p:cNvSpPr>
            <a:spLocks noGrp="1"/>
          </p:cNvSpPr>
          <p:nvPr>
            <p:ph type="body" sz="quarter" idx="30"/>
          </p:nvPr>
        </p:nvSpPr>
        <p:spPr>
          <a:xfrm>
            <a:off x="6848477" y="4381259"/>
            <a:ext cx="4756150"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5EB56A41-7B9C-2619-491C-AE83CA1549AB}"/>
              </a:ext>
            </a:extLst>
          </p:cNvPr>
          <p:cNvSpPr>
            <a:spLocks noGrp="1"/>
          </p:cNvSpPr>
          <p:nvPr>
            <p:ph type="body" sz="quarter" idx="32"/>
          </p:nvPr>
        </p:nvSpPr>
        <p:spPr>
          <a:xfrm>
            <a:off x="6848477" y="5463201"/>
            <a:ext cx="4756150"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278407280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am S07V4">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399" y="584200"/>
            <a:ext cx="9879497" cy="1047291"/>
          </a:xfrm>
        </p:spPr>
        <p:txBody>
          <a:bodyPr anchor="ctr">
            <a:noAutofit/>
          </a:bodyPr>
          <a:lstStyle>
            <a:lvl1pPr algn="l">
              <a:defRPr/>
            </a:lvl1pPr>
          </a:lstStyle>
          <a:p>
            <a:r>
              <a:rPr lang="en-US"/>
              <a:t>Click to edit Master title style</a:t>
            </a:r>
            <a:endParaRPr lang="en-ID"/>
          </a:p>
        </p:txBody>
      </p:sp>
      <p:sp>
        <p:nvSpPr>
          <p:cNvPr id="6" name="Text Placeholder 29">
            <a:extLst>
              <a:ext uri="{FF2B5EF4-FFF2-40B4-BE49-F238E27FC236}">
                <a16:creationId xmlns:a16="http://schemas.microsoft.com/office/drawing/2014/main" id="{A123FA73-AC39-E05E-1FE3-A378273520AE}"/>
              </a:ext>
            </a:extLst>
          </p:cNvPr>
          <p:cNvSpPr>
            <a:spLocks noGrp="1"/>
          </p:cNvSpPr>
          <p:nvPr>
            <p:ph type="body" sz="quarter" idx="39" hasCustomPrompt="1"/>
          </p:nvPr>
        </p:nvSpPr>
        <p:spPr>
          <a:xfrm>
            <a:off x="1220811" y="4768226"/>
            <a:ext cx="2298653" cy="368857"/>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7" name="Text Placeholder 29">
            <a:extLst>
              <a:ext uri="{FF2B5EF4-FFF2-40B4-BE49-F238E27FC236}">
                <a16:creationId xmlns:a16="http://schemas.microsoft.com/office/drawing/2014/main" id="{F9FACE33-55CD-A822-23A3-99020FEB5016}"/>
              </a:ext>
            </a:extLst>
          </p:cNvPr>
          <p:cNvSpPr>
            <a:spLocks noGrp="1"/>
          </p:cNvSpPr>
          <p:nvPr>
            <p:ph type="body" sz="quarter" idx="40" hasCustomPrompt="1"/>
          </p:nvPr>
        </p:nvSpPr>
        <p:spPr>
          <a:xfrm>
            <a:off x="1220811" y="5209081"/>
            <a:ext cx="2298653" cy="368857"/>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9" name="Picture Placeholder 11">
            <a:extLst>
              <a:ext uri="{FF2B5EF4-FFF2-40B4-BE49-F238E27FC236}">
                <a16:creationId xmlns:a16="http://schemas.microsoft.com/office/drawing/2014/main" id="{6D6A9994-332E-507E-D828-CBCA9897EF18}"/>
              </a:ext>
            </a:extLst>
          </p:cNvPr>
          <p:cNvSpPr>
            <a:spLocks noGrp="1"/>
          </p:cNvSpPr>
          <p:nvPr>
            <p:ph type="pic" sz="quarter" idx="16"/>
          </p:nvPr>
        </p:nvSpPr>
        <p:spPr>
          <a:xfrm>
            <a:off x="1064336" y="1870501"/>
            <a:ext cx="2611602" cy="2611602"/>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5" name="Text Placeholder 29">
            <a:extLst>
              <a:ext uri="{FF2B5EF4-FFF2-40B4-BE49-F238E27FC236}">
                <a16:creationId xmlns:a16="http://schemas.microsoft.com/office/drawing/2014/main" id="{2CAB6695-E183-B6CD-7D2B-88ABC6AA34B0}"/>
              </a:ext>
            </a:extLst>
          </p:cNvPr>
          <p:cNvSpPr>
            <a:spLocks noGrp="1"/>
          </p:cNvSpPr>
          <p:nvPr>
            <p:ph type="body" sz="quarter" idx="41" hasCustomPrompt="1"/>
          </p:nvPr>
        </p:nvSpPr>
        <p:spPr>
          <a:xfrm>
            <a:off x="4072460" y="3081402"/>
            <a:ext cx="2024334" cy="27320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8" name="Text Placeholder 29">
            <a:extLst>
              <a:ext uri="{FF2B5EF4-FFF2-40B4-BE49-F238E27FC236}">
                <a16:creationId xmlns:a16="http://schemas.microsoft.com/office/drawing/2014/main" id="{A49D4F5E-9EE2-B73E-1A70-1E9156BB6620}"/>
              </a:ext>
            </a:extLst>
          </p:cNvPr>
          <p:cNvSpPr>
            <a:spLocks noGrp="1"/>
          </p:cNvSpPr>
          <p:nvPr>
            <p:ph type="body" sz="quarter" idx="42" hasCustomPrompt="1"/>
          </p:nvPr>
        </p:nvSpPr>
        <p:spPr>
          <a:xfrm>
            <a:off x="4072460" y="3426601"/>
            <a:ext cx="2024334" cy="27320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16" name="Picture Placeholder 11">
            <a:extLst>
              <a:ext uri="{FF2B5EF4-FFF2-40B4-BE49-F238E27FC236}">
                <a16:creationId xmlns:a16="http://schemas.microsoft.com/office/drawing/2014/main" id="{26DB71D0-0199-F16E-639C-A4CC0ADD6C74}"/>
              </a:ext>
            </a:extLst>
          </p:cNvPr>
          <p:cNvSpPr>
            <a:spLocks noGrp="1"/>
          </p:cNvSpPr>
          <p:nvPr>
            <p:ph type="pic" sz="quarter" idx="43"/>
          </p:nvPr>
        </p:nvSpPr>
        <p:spPr>
          <a:xfrm>
            <a:off x="4565002" y="1870501"/>
            <a:ext cx="1039249" cy="1039249"/>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13" name="Text Placeholder 29">
            <a:extLst>
              <a:ext uri="{FF2B5EF4-FFF2-40B4-BE49-F238E27FC236}">
                <a16:creationId xmlns:a16="http://schemas.microsoft.com/office/drawing/2014/main" id="{CBC99F68-D010-8274-C0C0-D708A0A13D3A}"/>
              </a:ext>
            </a:extLst>
          </p:cNvPr>
          <p:cNvSpPr>
            <a:spLocks noGrp="1"/>
          </p:cNvSpPr>
          <p:nvPr>
            <p:ph type="body" sz="quarter" idx="44" hasCustomPrompt="1"/>
          </p:nvPr>
        </p:nvSpPr>
        <p:spPr>
          <a:xfrm>
            <a:off x="6555154" y="3081402"/>
            <a:ext cx="2024334" cy="27320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14" name="Text Placeholder 29">
            <a:extLst>
              <a:ext uri="{FF2B5EF4-FFF2-40B4-BE49-F238E27FC236}">
                <a16:creationId xmlns:a16="http://schemas.microsoft.com/office/drawing/2014/main" id="{13226B36-EC09-A48A-86D6-A228F2821354}"/>
              </a:ext>
            </a:extLst>
          </p:cNvPr>
          <p:cNvSpPr>
            <a:spLocks noGrp="1"/>
          </p:cNvSpPr>
          <p:nvPr>
            <p:ph type="body" sz="quarter" idx="45" hasCustomPrompt="1"/>
          </p:nvPr>
        </p:nvSpPr>
        <p:spPr>
          <a:xfrm>
            <a:off x="6555154" y="3426601"/>
            <a:ext cx="2024334" cy="27320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15" name="Picture Placeholder 11">
            <a:extLst>
              <a:ext uri="{FF2B5EF4-FFF2-40B4-BE49-F238E27FC236}">
                <a16:creationId xmlns:a16="http://schemas.microsoft.com/office/drawing/2014/main" id="{D38D4019-CAE9-60C4-3E77-58B9CBE05B41}"/>
              </a:ext>
            </a:extLst>
          </p:cNvPr>
          <p:cNvSpPr>
            <a:spLocks noGrp="1"/>
          </p:cNvSpPr>
          <p:nvPr>
            <p:ph type="pic" sz="quarter" idx="46"/>
          </p:nvPr>
        </p:nvSpPr>
        <p:spPr>
          <a:xfrm>
            <a:off x="7047696" y="1870501"/>
            <a:ext cx="1039249" cy="1039249"/>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23" name="Text Placeholder 29">
            <a:extLst>
              <a:ext uri="{FF2B5EF4-FFF2-40B4-BE49-F238E27FC236}">
                <a16:creationId xmlns:a16="http://schemas.microsoft.com/office/drawing/2014/main" id="{9F2F1C84-7B35-5916-5D49-95D5F1D2B428}"/>
              </a:ext>
            </a:extLst>
          </p:cNvPr>
          <p:cNvSpPr>
            <a:spLocks noGrp="1"/>
          </p:cNvSpPr>
          <p:nvPr>
            <p:ph type="body" sz="quarter" idx="47" hasCustomPrompt="1"/>
          </p:nvPr>
        </p:nvSpPr>
        <p:spPr>
          <a:xfrm>
            <a:off x="9037848" y="3081402"/>
            <a:ext cx="2024334" cy="27320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24" name="Text Placeholder 29">
            <a:extLst>
              <a:ext uri="{FF2B5EF4-FFF2-40B4-BE49-F238E27FC236}">
                <a16:creationId xmlns:a16="http://schemas.microsoft.com/office/drawing/2014/main" id="{0AFE5255-FB8D-EB7C-7969-244DE1A59F4E}"/>
              </a:ext>
            </a:extLst>
          </p:cNvPr>
          <p:cNvSpPr>
            <a:spLocks noGrp="1"/>
          </p:cNvSpPr>
          <p:nvPr>
            <p:ph type="body" sz="quarter" idx="48" hasCustomPrompt="1"/>
          </p:nvPr>
        </p:nvSpPr>
        <p:spPr>
          <a:xfrm>
            <a:off x="9037848" y="3426601"/>
            <a:ext cx="2024334" cy="27320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25" name="Picture Placeholder 11">
            <a:extLst>
              <a:ext uri="{FF2B5EF4-FFF2-40B4-BE49-F238E27FC236}">
                <a16:creationId xmlns:a16="http://schemas.microsoft.com/office/drawing/2014/main" id="{0C4C5541-9D83-ECBA-BB11-E0A2751845B9}"/>
              </a:ext>
            </a:extLst>
          </p:cNvPr>
          <p:cNvSpPr>
            <a:spLocks noGrp="1"/>
          </p:cNvSpPr>
          <p:nvPr>
            <p:ph type="pic" sz="quarter" idx="49"/>
          </p:nvPr>
        </p:nvSpPr>
        <p:spPr>
          <a:xfrm>
            <a:off x="9530390" y="1870501"/>
            <a:ext cx="1039249" cy="1039249"/>
          </a:xfrm>
          <a:prstGeom prst="ellipse">
            <a:avLst/>
          </a:prstGeom>
          <a:ln w="38100">
            <a:solidFill>
              <a:schemeClr val="accent2"/>
            </a:solidFill>
          </a:ln>
        </p:spPr>
        <p:txBody>
          <a:bodyPr anchor="ctr">
            <a:normAutofit/>
          </a:bodyPr>
          <a:lstStyle>
            <a:lvl1pPr marL="0" indent="0" algn="ctr">
              <a:buNone/>
              <a:defRPr sz="1333"/>
            </a:lvl1pPr>
          </a:lstStyle>
          <a:p>
            <a:endParaRPr lang="en-ID"/>
          </a:p>
        </p:txBody>
      </p:sp>
      <p:sp>
        <p:nvSpPr>
          <p:cNvPr id="26" name="Text Placeholder 29">
            <a:extLst>
              <a:ext uri="{FF2B5EF4-FFF2-40B4-BE49-F238E27FC236}">
                <a16:creationId xmlns:a16="http://schemas.microsoft.com/office/drawing/2014/main" id="{D98975D6-51B1-960D-DE81-DE35703B301C}"/>
              </a:ext>
            </a:extLst>
          </p:cNvPr>
          <p:cNvSpPr>
            <a:spLocks noGrp="1"/>
          </p:cNvSpPr>
          <p:nvPr>
            <p:ph type="body" sz="quarter" idx="50" hasCustomPrompt="1"/>
          </p:nvPr>
        </p:nvSpPr>
        <p:spPr>
          <a:xfrm>
            <a:off x="4072460" y="5304738"/>
            <a:ext cx="2024334" cy="27320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27" name="Text Placeholder 29">
            <a:extLst>
              <a:ext uri="{FF2B5EF4-FFF2-40B4-BE49-F238E27FC236}">
                <a16:creationId xmlns:a16="http://schemas.microsoft.com/office/drawing/2014/main" id="{3F3643CF-3AD8-DEA5-582F-41393511542C}"/>
              </a:ext>
            </a:extLst>
          </p:cNvPr>
          <p:cNvSpPr>
            <a:spLocks noGrp="1"/>
          </p:cNvSpPr>
          <p:nvPr>
            <p:ph type="body" sz="quarter" idx="51" hasCustomPrompt="1"/>
          </p:nvPr>
        </p:nvSpPr>
        <p:spPr>
          <a:xfrm>
            <a:off x="4072460" y="5649937"/>
            <a:ext cx="2024334" cy="27320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28" name="Picture Placeholder 11">
            <a:extLst>
              <a:ext uri="{FF2B5EF4-FFF2-40B4-BE49-F238E27FC236}">
                <a16:creationId xmlns:a16="http://schemas.microsoft.com/office/drawing/2014/main" id="{C4EBD8F7-9793-8330-BD81-FFBB0622FA86}"/>
              </a:ext>
            </a:extLst>
          </p:cNvPr>
          <p:cNvSpPr>
            <a:spLocks noGrp="1"/>
          </p:cNvSpPr>
          <p:nvPr>
            <p:ph type="pic" sz="quarter" idx="52"/>
          </p:nvPr>
        </p:nvSpPr>
        <p:spPr>
          <a:xfrm>
            <a:off x="4565002" y="4093837"/>
            <a:ext cx="1039249" cy="1039249"/>
          </a:xfrm>
          <a:prstGeom prst="ellipse">
            <a:avLst/>
          </a:prstGeom>
          <a:ln w="38100">
            <a:solidFill>
              <a:schemeClr val="accent2"/>
            </a:solidFill>
          </a:ln>
        </p:spPr>
        <p:txBody>
          <a:bodyPr anchor="ctr">
            <a:normAutofit/>
          </a:bodyPr>
          <a:lstStyle>
            <a:lvl1pPr marL="0" indent="0" algn="ctr">
              <a:buNone/>
              <a:defRPr sz="1333">
                <a:latin typeface="+mn-lt"/>
              </a:defRPr>
            </a:lvl1pPr>
          </a:lstStyle>
          <a:p>
            <a:endParaRPr lang="en-ID"/>
          </a:p>
        </p:txBody>
      </p:sp>
      <p:sp>
        <p:nvSpPr>
          <p:cNvPr id="29" name="Text Placeholder 29">
            <a:extLst>
              <a:ext uri="{FF2B5EF4-FFF2-40B4-BE49-F238E27FC236}">
                <a16:creationId xmlns:a16="http://schemas.microsoft.com/office/drawing/2014/main" id="{87E6189C-2429-D6FF-0C83-EE41ADD63A7D}"/>
              </a:ext>
            </a:extLst>
          </p:cNvPr>
          <p:cNvSpPr>
            <a:spLocks noGrp="1"/>
          </p:cNvSpPr>
          <p:nvPr>
            <p:ph type="body" sz="quarter" idx="53" hasCustomPrompt="1"/>
          </p:nvPr>
        </p:nvSpPr>
        <p:spPr>
          <a:xfrm>
            <a:off x="6555154" y="5304738"/>
            <a:ext cx="2024334" cy="27320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30" name="Text Placeholder 29">
            <a:extLst>
              <a:ext uri="{FF2B5EF4-FFF2-40B4-BE49-F238E27FC236}">
                <a16:creationId xmlns:a16="http://schemas.microsoft.com/office/drawing/2014/main" id="{1B33A9C0-3B0E-7191-21E6-0741A6D24950}"/>
              </a:ext>
            </a:extLst>
          </p:cNvPr>
          <p:cNvSpPr>
            <a:spLocks noGrp="1"/>
          </p:cNvSpPr>
          <p:nvPr>
            <p:ph type="body" sz="quarter" idx="54" hasCustomPrompt="1"/>
          </p:nvPr>
        </p:nvSpPr>
        <p:spPr>
          <a:xfrm>
            <a:off x="6555154" y="5649937"/>
            <a:ext cx="2024334" cy="27320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31" name="Picture Placeholder 11">
            <a:extLst>
              <a:ext uri="{FF2B5EF4-FFF2-40B4-BE49-F238E27FC236}">
                <a16:creationId xmlns:a16="http://schemas.microsoft.com/office/drawing/2014/main" id="{07212098-C711-6640-A839-374968EEB40B}"/>
              </a:ext>
            </a:extLst>
          </p:cNvPr>
          <p:cNvSpPr>
            <a:spLocks noGrp="1"/>
          </p:cNvSpPr>
          <p:nvPr>
            <p:ph type="pic" sz="quarter" idx="55"/>
          </p:nvPr>
        </p:nvSpPr>
        <p:spPr>
          <a:xfrm>
            <a:off x="7047696" y="4093837"/>
            <a:ext cx="1039249" cy="1039249"/>
          </a:xfrm>
          <a:prstGeom prst="ellipse">
            <a:avLst/>
          </a:prstGeom>
          <a:ln w="38100">
            <a:solidFill>
              <a:schemeClr val="accent2"/>
            </a:solidFill>
          </a:ln>
        </p:spPr>
        <p:txBody>
          <a:bodyPr anchor="ctr">
            <a:normAutofit/>
          </a:bodyPr>
          <a:lstStyle>
            <a:lvl1pPr marL="0" indent="0" algn="ctr">
              <a:buNone/>
              <a:defRPr sz="1333">
                <a:latin typeface="+mn-lt"/>
              </a:defRPr>
            </a:lvl1pPr>
          </a:lstStyle>
          <a:p>
            <a:endParaRPr lang="en-ID"/>
          </a:p>
        </p:txBody>
      </p:sp>
      <p:sp>
        <p:nvSpPr>
          <p:cNvPr id="32" name="Text Placeholder 29">
            <a:extLst>
              <a:ext uri="{FF2B5EF4-FFF2-40B4-BE49-F238E27FC236}">
                <a16:creationId xmlns:a16="http://schemas.microsoft.com/office/drawing/2014/main" id="{37CC93E0-3A47-CF2B-34B4-37A03C4A5C02}"/>
              </a:ext>
            </a:extLst>
          </p:cNvPr>
          <p:cNvSpPr>
            <a:spLocks noGrp="1"/>
          </p:cNvSpPr>
          <p:nvPr>
            <p:ph type="body" sz="quarter" idx="56" hasCustomPrompt="1"/>
          </p:nvPr>
        </p:nvSpPr>
        <p:spPr>
          <a:xfrm>
            <a:off x="9037848" y="5304738"/>
            <a:ext cx="2024334" cy="27320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Name</a:t>
            </a:r>
            <a:endParaRPr lang="en-ID"/>
          </a:p>
        </p:txBody>
      </p:sp>
      <p:sp>
        <p:nvSpPr>
          <p:cNvPr id="33" name="Text Placeholder 29">
            <a:extLst>
              <a:ext uri="{FF2B5EF4-FFF2-40B4-BE49-F238E27FC236}">
                <a16:creationId xmlns:a16="http://schemas.microsoft.com/office/drawing/2014/main" id="{DBAFF72F-9A65-36AB-1F09-7B732CFC7BBC}"/>
              </a:ext>
            </a:extLst>
          </p:cNvPr>
          <p:cNvSpPr>
            <a:spLocks noGrp="1"/>
          </p:cNvSpPr>
          <p:nvPr>
            <p:ph type="body" sz="quarter" idx="57" hasCustomPrompt="1"/>
          </p:nvPr>
        </p:nvSpPr>
        <p:spPr>
          <a:xfrm>
            <a:off x="9037848" y="5649937"/>
            <a:ext cx="2024334" cy="27320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Designation</a:t>
            </a:r>
            <a:endParaRPr lang="en-ID"/>
          </a:p>
        </p:txBody>
      </p:sp>
      <p:sp>
        <p:nvSpPr>
          <p:cNvPr id="34" name="Picture Placeholder 11">
            <a:extLst>
              <a:ext uri="{FF2B5EF4-FFF2-40B4-BE49-F238E27FC236}">
                <a16:creationId xmlns:a16="http://schemas.microsoft.com/office/drawing/2014/main" id="{2318371E-713A-109F-73BC-93C1A2CA7D86}"/>
              </a:ext>
            </a:extLst>
          </p:cNvPr>
          <p:cNvSpPr>
            <a:spLocks noGrp="1"/>
          </p:cNvSpPr>
          <p:nvPr>
            <p:ph type="pic" sz="quarter" idx="58"/>
          </p:nvPr>
        </p:nvSpPr>
        <p:spPr>
          <a:xfrm>
            <a:off x="9530390" y="4093837"/>
            <a:ext cx="1039249" cy="1039249"/>
          </a:xfrm>
          <a:prstGeom prst="ellipse">
            <a:avLst/>
          </a:prstGeom>
          <a:ln w="38100">
            <a:solidFill>
              <a:schemeClr val="accent2"/>
            </a:solidFill>
          </a:ln>
        </p:spPr>
        <p:txBody>
          <a:bodyPr anchor="ctr">
            <a:normAutofit/>
          </a:bodyPr>
          <a:lstStyle>
            <a:lvl1pPr marL="0" indent="0" algn="ctr">
              <a:buNone/>
              <a:defRPr sz="1333">
                <a:latin typeface="+mn-lt"/>
              </a:defRPr>
            </a:lvl1pPr>
          </a:lstStyle>
          <a:p>
            <a:endParaRPr lang="en-ID"/>
          </a:p>
        </p:txBody>
      </p:sp>
    </p:spTree>
    <p:extLst>
      <p:ext uri="{BB962C8B-B14F-4D97-AF65-F5344CB8AC3E}">
        <p14:creationId xmlns:p14="http://schemas.microsoft.com/office/powerpoint/2010/main" val="2951328103"/>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s S08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399" y="584200"/>
            <a:ext cx="9879497" cy="1047291"/>
          </a:xfrm>
        </p:spPr>
        <p:txBody>
          <a:bodyPr anchor="ctr">
            <a:noAutofit/>
          </a:bodyPr>
          <a:lstStyle>
            <a:lvl1pPr algn="l">
              <a:defRPr/>
            </a:lvl1pPr>
          </a:lstStyle>
          <a:p>
            <a:r>
              <a:rPr lang="en-US"/>
              <a:t>Click to edit Master title style</a:t>
            </a:r>
            <a:endParaRPr lang="en-ID"/>
          </a:p>
        </p:txBody>
      </p:sp>
      <p:sp>
        <p:nvSpPr>
          <p:cNvPr id="10" name="Content Placeholder 9">
            <a:extLst>
              <a:ext uri="{FF2B5EF4-FFF2-40B4-BE49-F238E27FC236}">
                <a16:creationId xmlns:a16="http://schemas.microsoft.com/office/drawing/2014/main" id="{F4C104FF-DC62-F14E-431E-B84E5F3EBC65}"/>
              </a:ext>
            </a:extLst>
          </p:cNvPr>
          <p:cNvSpPr>
            <a:spLocks noGrp="1"/>
          </p:cNvSpPr>
          <p:nvPr>
            <p:ph sz="quarter" idx="12"/>
          </p:nvPr>
        </p:nvSpPr>
        <p:spPr>
          <a:xfrm>
            <a:off x="660400" y="1822450"/>
            <a:ext cx="9879013" cy="4413250"/>
          </a:xfrm>
        </p:spPr>
        <p:txBody>
          <a:bodyPr/>
          <a:lstStyle>
            <a:lvl1pPr marL="285750" indent="-285750">
              <a:buClr>
                <a:schemeClr val="accent1"/>
              </a:buClr>
              <a:buFont typeface="Wingdings" panose="05000000000000000000" pitchFamily="2" charset="2"/>
              <a:buChar char="§"/>
              <a:defRPr sz="1800" b="0"/>
            </a:lvl1pPr>
            <a:lvl2pPr marL="628673" indent="-171450">
              <a:buClr>
                <a:schemeClr val="accent1"/>
              </a:buClr>
              <a:buFont typeface="Wingdings" panose="05000000000000000000" pitchFamily="2" charset="2"/>
              <a:buChar char="§"/>
              <a:defRPr sz="1050" b="0"/>
            </a:lvl2pPr>
            <a:lvl3pPr marL="1085896" indent="-171450">
              <a:buClr>
                <a:schemeClr val="accent1"/>
              </a:buClr>
              <a:buFont typeface="Wingdings" panose="05000000000000000000" pitchFamily="2" charset="2"/>
              <a:buChar char="§"/>
              <a:defRPr sz="1050" b="0"/>
            </a:lvl3pPr>
            <a:lvl4pPr marL="1543119" indent="-171450">
              <a:buClr>
                <a:schemeClr val="accent1"/>
              </a:buClr>
              <a:buFont typeface="Wingdings" panose="05000000000000000000" pitchFamily="2" charset="2"/>
              <a:buChar char="§"/>
              <a:defRPr sz="1050" b="0"/>
            </a:lvl4pPr>
            <a:lvl5pPr marL="2000341" indent="-171450">
              <a:buClr>
                <a:schemeClr val="accent1"/>
              </a:buClr>
              <a:buFont typeface="Wingdings" panose="05000000000000000000" pitchFamily="2" charset="2"/>
              <a:buChar char="§"/>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3406143"/>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Question S09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7" name="Star: 4 Points 26">
            <a:extLst>
              <a:ext uri="{FF2B5EF4-FFF2-40B4-BE49-F238E27FC236}">
                <a16:creationId xmlns:a16="http://schemas.microsoft.com/office/drawing/2014/main" id="{0C46125D-A6C9-4FA7-AC81-314EF41291F4}"/>
              </a:ext>
            </a:extLst>
          </p:cNvPr>
          <p:cNvSpPr/>
          <p:nvPr userDrawn="1"/>
        </p:nvSpPr>
        <p:spPr>
          <a:xfrm>
            <a:off x="10002200" y="2083564"/>
            <a:ext cx="325124" cy="325124"/>
          </a:xfrm>
          <a:prstGeom prst="star4">
            <a:avLst>
              <a:gd name="adj" fmla="val 137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11" name="Freeform: Shape 10">
            <a:extLst>
              <a:ext uri="{FF2B5EF4-FFF2-40B4-BE49-F238E27FC236}">
                <a16:creationId xmlns:a16="http://schemas.microsoft.com/office/drawing/2014/main" id="{0B69E86D-2093-4CE3-AFAD-5ED890C95422}"/>
              </a:ext>
            </a:extLst>
          </p:cNvPr>
          <p:cNvSpPr/>
          <p:nvPr userDrawn="1"/>
        </p:nvSpPr>
        <p:spPr>
          <a:xfrm>
            <a:off x="0" y="0"/>
            <a:ext cx="3429000" cy="3429000"/>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2027238" y="1066687"/>
            <a:ext cx="8137525" cy="944880"/>
          </a:xfrm>
        </p:spPr>
        <p:txBody>
          <a:bodyPr anchor="b">
            <a:noAutofit/>
          </a:bodyPr>
          <a:lstStyle>
            <a:lvl1pPr>
              <a:defRPr sz="4400"/>
            </a:lvl1pPr>
          </a:lstStyle>
          <a:p>
            <a:endParaRPr lang="en-GB"/>
          </a:p>
        </p:txBody>
      </p:sp>
      <p:sp>
        <p:nvSpPr>
          <p:cNvPr id="2" name="Footer Placeholder 4">
            <a:extLst>
              <a:ext uri="{FF2B5EF4-FFF2-40B4-BE49-F238E27FC236}">
                <a16:creationId xmlns:a16="http://schemas.microsoft.com/office/drawing/2014/main" id="{9E07B22B-A44D-F2A4-2E8C-8BD03927093A}"/>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3" name="Slide Number Placeholder 5">
            <a:extLst>
              <a:ext uri="{FF2B5EF4-FFF2-40B4-BE49-F238E27FC236}">
                <a16:creationId xmlns:a16="http://schemas.microsoft.com/office/drawing/2014/main" id="{02DED7DA-C869-FA0A-4471-923F6E969D40}"/>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5CF04B09-1A7D-CD09-9E5B-09170332481C}"/>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ext Placeholder 29">
            <a:extLst>
              <a:ext uri="{FF2B5EF4-FFF2-40B4-BE49-F238E27FC236}">
                <a16:creationId xmlns:a16="http://schemas.microsoft.com/office/drawing/2014/main" id="{333A939D-AB2D-43B0-84C7-BF06A7D2AC86}"/>
              </a:ext>
            </a:extLst>
          </p:cNvPr>
          <p:cNvSpPr>
            <a:spLocks noGrp="1"/>
          </p:cNvSpPr>
          <p:nvPr>
            <p:ph type="body" sz="quarter" idx="39"/>
          </p:nvPr>
        </p:nvSpPr>
        <p:spPr>
          <a:xfrm>
            <a:off x="2027238" y="2246126"/>
            <a:ext cx="8137525" cy="520993"/>
          </a:xfrm>
          <a:prstGeom prst="rect">
            <a:avLst/>
          </a:prstGeom>
        </p:spPr>
        <p:txBody>
          <a:bodyPr tIns="0" bIns="0" anchor="b">
            <a:noAutofit/>
          </a:bodyPr>
          <a:lstStyle>
            <a:lvl1pPr marL="0" indent="0">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 name="Text Placeholder 29">
            <a:extLst>
              <a:ext uri="{FF2B5EF4-FFF2-40B4-BE49-F238E27FC236}">
                <a16:creationId xmlns:a16="http://schemas.microsoft.com/office/drawing/2014/main" id="{8680BC2F-9DD3-2EC2-26F0-61B94930E60A}"/>
              </a:ext>
            </a:extLst>
          </p:cNvPr>
          <p:cNvSpPr>
            <a:spLocks noGrp="1"/>
          </p:cNvSpPr>
          <p:nvPr>
            <p:ph type="body" sz="quarter" idx="40"/>
          </p:nvPr>
        </p:nvSpPr>
        <p:spPr>
          <a:xfrm>
            <a:off x="2027238" y="2839116"/>
            <a:ext cx="8137525" cy="2959703"/>
          </a:xfrm>
          <a:prstGeom prst="rect">
            <a:avLst/>
          </a:prstGeom>
        </p:spPr>
        <p:txBody>
          <a:bodyPr tIns="0" bIns="0">
            <a:noAutofit/>
          </a:bodyPr>
          <a:lstStyle>
            <a:lvl1pPr marL="0" indent="0">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1802919894"/>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arket Size S10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399" y="584200"/>
            <a:ext cx="10404476" cy="1047291"/>
          </a:xfrm>
        </p:spPr>
        <p:txBody>
          <a:bodyPr anchor="ctr">
            <a:noAutofit/>
          </a:bodyPr>
          <a:lstStyle>
            <a:lvl1pPr algn="l">
              <a:defRPr/>
            </a:lvl1pPr>
          </a:lstStyle>
          <a:p>
            <a:r>
              <a:rPr lang="en-US"/>
              <a:t>Click to edit Master title style</a:t>
            </a:r>
            <a:endParaRPr lang="en-ID"/>
          </a:p>
        </p:txBody>
      </p:sp>
      <p:sp>
        <p:nvSpPr>
          <p:cNvPr id="5" name="Oval 4">
            <a:extLst>
              <a:ext uri="{FF2B5EF4-FFF2-40B4-BE49-F238E27FC236}">
                <a16:creationId xmlns:a16="http://schemas.microsoft.com/office/drawing/2014/main" id="{C2A5EE91-6EF8-0E8C-6E5D-F8452961C9A3}"/>
              </a:ext>
            </a:extLst>
          </p:cNvPr>
          <p:cNvSpPr/>
          <p:nvPr userDrawn="1"/>
        </p:nvSpPr>
        <p:spPr>
          <a:xfrm>
            <a:off x="757109" y="1703491"/>
            <a:ext cx="2971800" cy="2971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9">
            <a:extLst>
              <a:ext uri="{FF2B5EF4-FFF2-40B4-BE49-F238E27FC236}">
                <a16:creationId xmlns:a16="http://schemas.microsoft.com/office/drawing/2014/main" id="{F5065B8E-CDEC-669B-3AAC-375DBE2E3875}"/>
              </a:ext>
            </a:extLst>
          </p:cNvPr>
          <p:cNvSpPr>
            <a:spLocks noGrp="1"/>
          </p:cNvSpPr>
          <p:nvPr>
            <p:ph type="body" sz="quarter" idx="15"/>
          </p:nvPr>
        </p:nvSpPr>
        <p:spPr>
          <a:xfrm>
            <a:off x="660401" y="4797425"/>
            <a:ext cx="3165216" cy="38067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6" name="Text Placeholder 29">
            <a:extLst>
              <a:ext uri="{FF2B5EF4-FFF2-40B4-BE49-F238E27FC236}">
                <a16:creationId xmlns:a16="http://schemas.microsoft.com/office/drawing/2014/main" id="{14CF2D2B-5B1C-BCF0-EE7B-5BFF49E96ACA}"/>
              </a:ext>
            </a:extLst>
          </p:cNvPr>
          <p:cNvSpPr>
            <a:spLocks noGrp="1"/>
          </p:cNvSpPr>
          <p:nvPr>
            <p:ph type="body" sz="quarter" idx="17"/>
          </p:nvPr>
        </p:nvSpPr>
        <p:spPr>
          <a:xfrm>
            <a:off x="660400" y="5250095"/>
            <a:ext cx="3165218" cy="99513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0" name="Text Placeholder 6">
            <a:extLst>
              <a:ext uri="{FF2B5EF4-FFF2-40B4-BE49-F238E27FC236}">
                <a16:creationId xmlns:a16="http://schemas.microsoft.com/office/drawing/2014/main" id="{0FA71AD7-A0C0-5A56-D1F3-FA982AA0CD41}"/>
              </a:ext>
            </a:extLst>
          </p:cNvPr>
          <p:cNvSpPr>
            <a:spLocks noGrp="1"/>
          </p:cNvSpPr>
          <p:nvPr>
            <p:ph type="body" sz="quarter" idx="35" hasCustomPrompt="1"/>
          </p:nvPr>
        </p:nvSpPr>
        <p:spPr>
          <a:xfrm>
            <a:off x="879478" y="2809299"/>
            <a:ext cx="2727064" cy="760184"/>
          </a:xfrm>
        </p:spPr>
        <p:txBody>
          <a:bodyPr anchor="ctr">
            <a:noAutofit/>
          </a:bodyPr>
          <a:lstStyle>
            <a:lvl1pPr marL="0" indent="0" algn="ctr">
              <a:buNone/>
              <a:defRPr sz="4800" b="1">
                <a:solidFill>
                  <a:schemeClr val="bg1"/>
                </a:solidFill>
                <a:latin typeface="+mj-lt"/>
              </a:defRPr>
            </a:lvl1pPr>
          </a:lstStyle>
          <a:p>
            <a:pPr lvl="0"/>
            <a:r>
              <a:rPr lang="en-US"/>
              <a:t>xx%</a:t>
            </a:r>
          </a:p>
        </p:txBody>
      </p:sp>
      <p:sp>
        <p:nvSpPr>
          <p:cNvPr id="25" name="Oval 24">
            <a:extLst>
              <a:ext uri="{FF2B5EF4-FFF2-40B4-BE49-F238E27FC236}">
                <a16:creationId xmlns:a16="http://schemas.microsoft.com/office/drawing/2014/main" id="{4AE6C447-EBAD-22FB-0931-D6D349F6112F}"/>
              </a:ext>
            </a:extLst>
          </p:cNvPr>
          <p:cNvSpPr/>
          <p:nvPr userDrawn="1"/>
        </p:nvSpPr>
        <p:spPr>
          <a:xfrm>
            <a:off x="4555838" y="1882591"/>
            <a:ext cx="2613600" cy="26136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29">
            <a:extLst>
              <a:ext uri="{FF2B5EF4-FFF2-40B4-BE49-F238E27FC236}">
                <a16:creationId xmlns:a16="http://schemas.microsoft.com/office/drawing/2014/main" id="{3C0FE798-0937-D1D6-4064-5F1A2B15C451}"/>
              </a:ext>
            </a:extLst>
          </p:cNvPr>
          <p:cNvSpPr>
            <a:spLocks noGrp="1"/>
          </p:cNvSpPr>
          <p:nvPr>
            <p:ph type="body" sz="quarter" idx="36"/>
          </p:nvPr>
        </p:nvSpPr>
        <p:spPr>
          <a:xfrm>
            <a:off x="4280030" y="4797425"/>
            <a:ext cx="3165216" cy="38067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7" name="Text Placeholder 29">
            <a:extLst>
              <a:ext uri="{FF2B5EF4-FFF2-40B4-BE49-F238E27FC236}">
                <a16:creationId xmlns:a16="http://schemas.microsoft.com/office/drawing/2014/main" id="{0F416E1F-E5D9-D852-8016-F67205729D6D}"/>
              </a:ext>
            </a:extLst>
          </p:cNvPr>
          <p:cNvSpPr>
            <a:spLocks noGrp="1"/>
          </p:cNvSpPr>
          <p:nvPr>
            <p:ph type="body" sz="quarter" idx="37"/>
          </p:nvPr>
        </p:nvSpPr>
        <p:spPr>
          <a:xfrm>
            <a:off x="4280029" y="5250095"/>
            <a:ext cx="3165218" cy="99513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8" name="Text Placeholder 6">
            <a:extLst>
              <a:ext uri="{FF2B5EF4-FFF2-40B4-BE49-F238E27FC236}">
                <a16:creationId xmlns:a16="http://schemas.microsoft.com/office/drawing/2014/main" id="{8FBFC085-6FB2-8FC5-380D-272839CCB794}"/>
              </a:ext>
            </a:extLst>
          </p:cNvPr>
          <p:cNvSpPr>
            <a:spLocks noGrp="1"/>
          </p:cNvSpPr>
          <p:nvPr>
            <p:ph type="body" sz="quarter" idx="38" hasCustomPrompt="1"/>
          </p:nvPr>
        </p:nvSpPr>
        <p:spPr>
          <a:xfrm>
            <a:off x="4648200" y="2809299"/>
            <a:ext cx="2428876" cy="760184"/>
          </a:xfrm>
        </p:spPr>
        <p:txBody>
          <a:bodyPr anchor="ctr">
            <a:noAutofit/>
          </a:bodyPr>
          <a:lstStyle>
            <a:lvl1pPr marL="0" indent="0" algn="ctr">
              <a:buNone/>
              <a:defRPr sz="4000" b="1">
                <a:solidFill>
                  <a:schemeClr val="bg1"/>
                </a:solidFill>
                <a:latin typeface="+mj-lt"/>
              </a:defRPr>
            </a:lvl1pPr>
          </a:lstStyle>
          <a:p>
            <a:pPr lvl="0"/>
            <a:r>
              <a:rPr lang="en-US"/>
              <a:t>xx%</a:t>
            </a:r>
          </a:p>
        </p:txBody>
      </p:sp>
      <p:sp>
        <p:nvSpPr>
          <p:cNvPr id="29" name="Oval 28">
            <a:extLst>
              <a:ext uri="{FF2B5EF4-FFF2-40B4-BE49-F238E27FC236}">
                <a16:creationId xmlns:a16="http://schemas.microsoft.com/office/drawing/2014/main" id="{F9A3B72A-49CC-CDDB-8D42-AA843E27616E}"/>
              </a:ext>
            </a:extLst>
          </p:cNvPr>
          <p:cNvSpPr/>
          <p:nvPr userDrawn="1"/>
        </p:nvSpPr>
        <p:spPr>
          <a:xfrm>
            <a:off x="8355466" y="2062591"/>
            <a:ext cx="2253600" cy="22536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29">
            <a:extLst>
              <a:ext uri="{FF2B5EF4-FFF2-40B4-BE49-F238E27FC236}">
                <a16:creationId xmlns:a16="http://schemas.microsoft.com/office/drawing/2014/main" id="{5EA272AD-BF02-D210-1588-95DDCA143BD1}"/>
              </a:ext>
            </a:extLst>
          </p:cNvPr>
          <p:cNvSpPr>
            <a:spLocks noGrp="1"/>
          </p:cNvSpPr>
          <p:nvPr>
            <p:ph type="body" sz="quarter" idx="39"/>
          </p:nvPr>
        </p:nvSpPr>
        <p:spPr>
          <a:xfrm>
            <a:off x="7899658" y="4797425"/>
            <a:ext cx="3165216" cy="38067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1" name="Text Placeholder 29">
            <a:extLst>
              <a:ext uri="{FF2B5EF4-FFF2-40B4-BE49-F238E27FC236}">
                <a16:creationId xmlns:a16="http://schemas.microsoft.com/office/drawing/2014/main" id="{7A272E49-8C9D-30AA-07CB-12F8BCEEC927}"/>
              </a:ext>
            </a:extLst>
          </p:cNvPr>
          <p:cNvSpPr>
            <a:spLocks noGrp="1"/>
          </p:cNvSpPr>
          <p:nvPr>
            <p:ph type="body" sz="quarter" idx="40"/>
          </p:nvPr>
        </p:nvSpPr>
        <p:spPr>
          <a:xfrm>
            <a:off x="7899657" y="5250095"/>
            <a:ext cx="3165218" cy="99513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2" name="Text Placeholder 6">
            <a:extLst>
              <a:ext uri="{FF2B5EF4-FFF2-40B4-BE49-F238E27FC236}">
                <a16:creationId xmlns:a16="http://schemas.microsoft.com/office/drawing/2014/main" id="{FDA9FC2E-9370-CAED-DA11-B457E03A4492}"/>
              </a:ext>
            </a:extLst>
          </p:cNvPr>
          <p:cNvSpPr>
            <a:spLocks noGrp="1"/>
          </p:cNvSpPr>
          <p:nvPr>
            <p:ph type="body" sz="quarter" idx="41" hasCustomPrompt="1"/>
          </p:nvPr>
        </p:nvSpPr>
        <p:spPr>
          <a:xfrm>
            <a:off x="8424636" y="2809299"/>
            <a:ext cx="2115260" cy="760184"/>
          </a:xfrm>
        </p:spPr>
        <p:txBody>
          <a:bodyPr anchor="ctr">
            <a:noAutofit/>
          </a:bodyPr>
          <a:lstStyle>
            <a:lvl1pPr marL="0" indent="0" algn="ctr">
              <a:buNone/>
              <a:defRPr sz="3200" b="1">
                <a:solidFill>
                  <a:schemeClr val="bg1"/>
                </a:solidFill>
                <a:latin typeface="+mj-lt"/>
              </a:defRPr>
            </a:lvl1pPr>
          </a:lstStyle>
          <a:p>
            <a:pPr lvl="0"/>
            <a:r>
              <a:rPr lang="en-US"/>
              <a:t>xx%</a:t>
            </a:r>
          </a:p>
        </p:txBody>
      </p:sp>
    </p:spTree>
    <p:extLst>
      <p:ext uri="{BB962C8B-B14F-4D97-AF65-F5344CB8AC3E}">
        <p14:creationId xmlns:p14="http://schemas.microsoft.com/office/powerpoint/2010/main" val="2003882561"/>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Market Size S10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2A5EE91-6EF8-0E8C-6E5D-F8452961C9A3}"/>
              </a:ext>
            </a:extLst>
          </p:cNvPr>
          <p:cNvSpPr/>
          <p:nvPr userDrawn="1"/>
        </p:nvSpPr>
        <p:spPr>
          <a:xfrm>
            <a:off x="4360677" y="3429148"/>
            <a:ext cx="2783840" cy="278384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AE6C447-EBAD-22FB-0931-D6D349F6112F}"/>
              </a:ext>
            </a:extLst>
          </p:cNvPr>
          <p:cNvSpPr/>
          <p:nvPr userDrawn="1"/>
        </p:nvSpPr>
        <p:spPr>
          <a:xfrm>
            <a:off x="4528449" y="3776020"/>
            <a:ext cx="2448296" cy="2448296"/>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9A3B72A-49CC-CDDB-8D42-AA843E27616E}"/>
              </a:ext>
            </a:extLst>
          </p:cNvPr>
          <p:cNvSpPr/>
          <p:nvPr userDrawn="1"/>
        </p:nvSpPr>
        <p:spPr>
          <a:xfrm>
            <a:off x="4697065" y="4124636"/>
            <a:ext cx="2111064" cy="211106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6">
            <a:extLst>
              <a:ext uri="{FF2B5EF4-FFF2-40B4-BE49-F238E27FC236}">
                <a16:creationId xmlns:a16="http://schemas.microsoft.com/office/drawing/2014/main" id="{FDA9FC2E-9370-CAED-DA11-B457E03A4492}"/>
              </a:ext>
            </a:extLst>
          </p:cNvPr>
          <p:cNvSpPr>
            <a:spLocks noGrp="1"/>
          </p:cNvSpPr>
          <p:nvPr>
            <p:ph type="body" sz="quarter" idx="41" hasCustomPrompt="1"/>
          </p:nvPr>
        </p:nvSpPr>
        <p:spPr>
          <a:xfrm>
            <a:off x="1722533" y="3898426"/>
            <a:ext cx="2115260" cy="553026"/>
          </a:xfrm>
        </p:spPr>
        <p:txBody>
          <a:bodyPr anchor="ctr">
            <a:noAutofit/>
          </a:bodyPr>
          <a:lstStyle>
            <a:lvl1pPr marL="0" indent="0" algn="r">
              <a:buNone/>
              <a:defRPr sz="3200" b="1">
                <a:solidFill>
                  <a:schemeClr val="tx1"/>
                </a:solidFill>
                <a:latin typeface="+mj-lt"/>
              </a:defRPr>
            </a:lvl1pPr>
          </a:lstStyle>
          <a:p>
            <a:pPr lvl="0"/>
            <a:r>
              <a:rPr lang="en-US"/>
              <a:t>xx%</a:t>
            </a:r>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399" y="584200"/>
            <a:ext cx="10404476" cy="1047291"/>
          </a:xfrm>
        </p:spPr>
        <p:txBody>
          <a:bodyPr anchor="ctr">
            <a:noAutofit/>
          </a:bodyPr>
          <a:lstStyle>
            <a:lvl1pPr algn="l">
              <a:defRPr/>
            </a:lvl1pPr>
          </a:lstStyle>
          <a:p>
            <a:r>
              <a:rPr lang="en-US"/>
              <a:t>Click to edit Master title style</a:t>
            </a:r>
            <a:endParaRPr lang="en-ID"/>
          </a:p>
        </p:txBody>
      </p:sp>
      <p:sp>
        <p:nvSpPr>
          <p:cNvPr id="8" name="Text Placeholder 29">
            <a:extLst>
              <a:ext uri="{FF2B5EF4-FFF2-40B4-BE49-F238E27FC236}">
                <a16:creationId xmlns:a16="http://schemas.microsoft.com/office/drawing/2014/main" id="{F5065B8E-CDEC-669B-3AAC-375DBE2E3875}"/>
              </a:ext>
            </a:extLst>
          </p:cNvPr>
          <p:cNvSpPr>
            <a:spLocks noGrp="1"/>
          </p:cNvSpPr>
          <p:nvPr>
            <p:ph type="body" sz="quarter" idx="15"/>
          </p:nvPr>
        </p:nvSpPr>
        <p:spPr>
          <a:xfrm>
            <a:off x="3393069" y="2255062"/>
            <a:ext cx="4719056" cy="38067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6" name="Text Placeholder 29">
            <a:extLst>
              <a:ext uri="{FF2B5EF4-FFF2-40B4-BE49-F238E27FC236}">
                <a16:creationId xmlns:a16="http://schemas.microsoft.com/office/drawing/2014/main" id="{14CF2D2B-5B1C-BCF0-EE7B-5BFF49E96ACA}"/>
              </a:ext>
            </a:extLst>
          </p:cNvPr>
          <p:cNvSpPr>
            <a:spLocks noGrp="1"/>
          </p:cNvSpPr>
          <p:nvPr>
            <p:ph type="body" sz="quarter" idx="17"/>
          </p:nvPr>
        </p:nvSpPr>
        <p:spPr>
          <a:xfrm>
            <a:off x="3393068" y="2707732"/>
            <a:ext cx="4719058" cy="54361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6" name="Text Placeholder 29">
            <a:extLst>
              <a:ext uri="{FF2B5EF4-FFF2-40B4-BE49-F238E27FC236}">
                <a16:creationId xmlns:a16="http://schemas.microsoft.com/office/drawing/2014/main" id="{3C0FE798-0937-D1D6-4064-5F1A2B15C451}"/>
              </a:ext>
            </a:extLst>
          </p:cNvPr>
          <p:cNvSpPr>
            <a:spLocks noGrp="1"/>
          </p:cNvSpPr>
          <p:nvPr>
            <p:ph type="body" sz="quarter" idx="36"/>
          </p:nvPr>
        </p:nvSpPr>
        <p:spPr>
          <a:xfrm>
            <a:off x="672577" y="4523452"/>
            <a:ext cx="3165216" cy="380670"/>
          </a:xfrm>
          <a:prstGeom prst="rect">
            <a:avLst/>
          </a:prstGeom>
        </p:spPr>
        <p:txBody>
          <a:bodyPr tIns="0" bIns="0" anchor="b">
            <a:noAutofit/>
          </a:bodyPr>
          <a:lstStyle>
            <a:lvl1pPr marL="0" indent="0" algn="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7" name="Text Placeholder 29">
            <a:extLst>
              <a:ext uri="{FF2B5EF4-FFF2-40B4-BE49-F238E27FC236}">
                <a16:creationId xmlns:a16="http://schemas.microsoft.com/office/drawing/2014/main" id="{0F416E1F-E5D9-D852-8016-F67205729D6D}"/>
              </a:ext>
            </a:extLst>
          </p:cNvPr>
          <p:cNvSpPr>
            <a:spLocks noGrp="1"/>
          </p:cNvSpPr>
          <p:nvPr>
            <p:ph type="body" sz="quarter" idx="37"/>
          </p:nvPr>
        </p:nvSpPr>
        <p:spPr>
          <a:xfrm>
            <a:off x="672575" y="4976122"/>
            <a:ext cx="3165218" cy="995130"/>
          </a:xfrm>
          <a:prstGeom prst="rect">
            <a:avLst/>
          </a:prstGeom>
        </p:spPr>
        <p:txBody>
          <a:bodyPr tIns="0" bIns="0">
            <a:noAutofit/>
          </a:bodyPr>
          <a:lstStyle>
            <a:lvl1pPr marL="0" indent="0" algn="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0" name="Text Placeholder 29">
            <a:extLst>
              <a:ext uri="{FF2B5EF4-FFF2-40B4-BE49-F238E27FC236}">
                <a16:creationId xmlns:a16="http://schemas.microsoft.com/office/drawing/2014/main" id="{5EA272AD-BF02-D210-1588-95DDCA143BD1}"/>
              </a:ext>
            </a:extLst>
          </p:cNvPr>
          <p:cNvSpPr>
            <a:spLocks noGrp="1"/>
          </p:cNvSpPr>
          <p:nvPr>
            <p:ph type="body" sz="quarter" idx="39"/>
          </p:nvPr>
        </p:nvSpPr>
        <p:spPr>
          <a:xfrm>
            <a:off x="7902657" y="4520912"/>
            <a:ext cx="3165216" cy="380670"/>
          </a:xfrm>
          <a:prstGeom prst="rect">
            <a:avLst/>
          </a:prstGeom>
        </p:spPr>
        <p:txBody>
          <a:bodyPr tIns="0" bIns="0" anchor="b">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1" name="Text Placeholder 29">
            <a:extLst>
              <a:ext uri="{FF2B5EF4-FFF2-40B4-BE49-F238E27FC236}">
                <a16:creationId xmlns:a16="http://schemas.microsoft.com/office/drawing/2014/main" id="{7A272E49-8C9D-30AA-07CB-12F8BCEEC927}"/>
              </a:ext>
            </a:extLst>
          </p:cNvPr>
          <p:cNvSpPr>
            <a:spLocks noGrp="1"/>
          </p:cNvSpPr>
          <p:nvPr>
            <p:ph type="body" sz="quarter" idx="40"/>
          </p:nvPr>
        </p:nvSpPr>
        <p:spPr>
          <a:xfrm>
            <a:off x="7902656" y="4973582"/>
            <a:ext cx="3165218" cy="995130"/>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0" name="Text Placeholder 6">
            <a:extLst>
              <a:ext uri="{FF2B5EF4-FFF2-40B4-BE49-F238E27FC236}">
                <a16:creationId xmlns:a16="http://schemas.microsoft.com/office/drawing/2014/main" id="{0FA71AD7-A0C0-5A56-D1F3-FA982AA0CD41}"/>
              </a:ext>
            </a:extLst>
          </p:cNvPr>
          <p:cNvSpPr>
            <a:spLocks noGrp="1"/>
          </p:cNvSpPr>
          <p:nvPr>
            <p:ph type="body" sz="quarter" idx="35" hasCustomPrompt="1"/>
          </p:nvPr>
        </p:nvSpPr>
        <p:spPr>
          <a:xfrm>
            <a:off x="4389065" y="1740252"/>
            <a:ext cx="2727064" cy="442809"/>
          </a:xfrm>
        </p:spPr>
        <p:txBody>
          <a:bodyPr anchor="ctr">
            <a:noAutofit/>
          </a:bodyPr>
          <a:lstStyle>
            <a:lvl1pPr marL="0" indent="0" algn="ctr">
              <a:buNone/>
              <a:defRPr sz="4800" b="1">
                <a:solidFill>
                  <a:schemeClr val="tx1"/>
                </a:solidFill>
                <a:latin typeface="+mj-lt"/>
              </a:defRPr>
            </a:lvl1pPr>
          </a:lstStyle>
          <a:p>
            <a:pPr lvl="0"/>
            <a:r>
              <a:rPr lang="en-US"/>
              <a:t>xx%</a:t>
            </a:r>
          </a:p>
        </p:txBody>
      </p:sp>
      <p:sp>
        <p:nvSpPr>
          <p:cNvPr id="28" name="Text Placeholder 6">
            <a:extLst>
              <a:ext uri="{FF2B5EF4-FFF2-40B4-BE49-F238E27FC236}">
                <a16:creationId xmlns:a16="http://schemas.microsoft.com/office/drawing/2014/main" id="{8FBFC085-6FB2-8FC5-380D-272839CCB794}"/>
              </a:ext>
            </a:extLst>
          </p:cNvPr>
          <p:cNvSpPr>
            <a:spLocks noGrp="1"/>
          </p:cNvSpPr>
          <p:nvPr>
            <p:ph type="body" sz="quarter" idx="38" hasCustomPrompt="1"/>
          </p:nvPr>
        </p:nvSpPr>
        <p:spPr>
          <a:xfrm>
            <a:off x="7902656" y="3895886"/>
            <a:ext cx="2428876" cy="553026"/>
          </a:xfrm>
        </p:spPr>
        <p:txBody>
          <a:bodyPr anchor="ctr">
            <a:noAutofit/>
          </a:bodyPr>
          <a:lstStyle>
            <a:lvl1pPr marL="0" indent="0" algn="l">
              <a:buNone/>
              <a:defRPr sz="4000" b="1">
                <a:solidFill>
                  <a:schemeClr val="tx1"/>
                </a:solidFill>
                <a:latin typeface="+mj-lt"/>
              </a:defRPr>
            </a:lvl1pPr>
          </a:lstStyle>
          <a:p>
            <a:pPr lvl="0"/>
            <a:r>
              <a:rPr lang="en-US"/>
              <a:t>xx%</a:t>
            </a:r>
          </a:p>
        </p:txBody>
      </p:sp>
      <p:cxnSp>
        <p:nvCxnSpPr>
          <p:cNvPr id="10" name="Straight Connector 9">
            <a:extLst>
              <a:ext uri="{FF2B5EF4-FFF2-40B4-BE49-F238E27FC236}">
                <a16:creationId xmlns:a16="http://schemas.microsoft.com/office/drawing/2014/main" id="{667E4A0F-7F8C-DCC1-B8B7-F7F72407D2CA}"/>
              </a:ext>
            </a:extLst>
          </p:cNvPr>
          <p:cNvCxnSpPr>
            <a:cxnSpLocks/>
            <a:stCxn id="5" idx="0"/>
            <a:endCxn id="16" idx="2"/>
          </p:cNvCxnSpPr>
          <p:nvPr userDrawn="1"/>
        </p:nvCxnSpPr>
        <p:spPr>
          <a:xfrm flipV="1">
            <a:off x="5752597" y="3251350"/>
            <a:ext cx="0" cy="177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EDEFA5C-29E4-E83A-6A9B-455FCB2F8518}"/>
              </a:ext>
            </a:extLst>
          </p:cNvPr>
          <p:cNvCxnSpPr>
            <a:cxnSpLocks/>
            <a:stCxn id="32" idx="3"/>
            <a:endCxn id="25" idx="2"/>
          </p:cNvCxnSpPr>
          <p:nvPr userDrawn="1"/>
        </p:nvCxnSpPr>
        <p:spPr>
          <a:xfrm>
            <a:off x="3837793" y="4174939"/>
            <a:ext cx="690656" cy="82522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4FC55FB-C3D4-A3CA-7D55-BC68C1196231}"/>
              </a:ext>
            </a:extLst>
          </p:cNvPr>
          <p:cNvCxnSpPr>
            <a:cxnSpLocks/>
            <a:stCxn id="29" idx="6"/>
            <a:endCxn id="28" idx="1"/>
          </p:cNvCxnSpPr>
          <p:nvPr userDrawn="1"/>
        </p:nvCxnSpPr>
        <p:spPr>
          <a:xfrm flipV="1">
            <a:off x="6808129" y="4172399"/>
            <a:ext cx="1094527" cy="10077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300116"/>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 Text Box T20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4BB9E4-E7B1-0134-AF57-AD95BB041006}"/>
              </a:ext>
            </a:extLst>
          </p:cNvPr>
          <p:cNvSpPr/>
          <p:nvPr userDrawn="1"/>
        </p:nvSpPr>
        <p:spPr>
          <a:xfrm>
            <a:off x="529" y="584198"/>
            <a:ext cx="5278577" cy="2844799"/>
          </a:xfrm>
          <a:prstGeom prst="rect">
            <a:avLst/>
          </a:prstGeom>
          <a:solidFill>
            <a:schemeClr val="bg1">
              <a:lumMod val="9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3" name="Footer Placeholder 2">
            <a:extLst>
              <a:ext uri="{FF2B5EF4-FFF2-40B4-BE49-F238E27FC236}">
                <a16:creationId xmlns:a16="http://schemas.microsoft.com/office/drawing/2014/main" id="{6726789B-7346-CEC7-16A3-3B0FE2DE3BEB}"/>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D52182D3-0E91-91F1-ECC7-0966F48FB043}"/>
              </a:ext>
            </a:extLst>
          </p:cNvPr>
          <p:cNvSpPr>
            <a:spLocks noGrp="1"/>
          </p:cNvSpPr>
          <p:nvPr>
            <p:ph type="sldNum" sz="quarter" idx="11"/>
          </p:nvPr>
        </p:nvSpPr>
        <p:spPr/>
        <p:txBody>
          <a:bodyPr/>
          <a:lstStyle/>
          <a:p>
            <a:fld id="{5E0C3BBE-9543-48E5-A6E1-C646F9A01966}" type="slidenum">
              <a:rPr lang="en-ID" smtClean="0"/>
              <a:pPr/>
              <a:t>‹#›</a:t>
            </a:fld>
            <a:endParaRPr lang="en-ID"/>
          </a:p>
        </p:txBody>
      </p:sp>
      <p:grpSp>
        <p:nvGrpSpPr>
          <p:cNvPr id="5" name="Group 4">
            <a:extLst>
              <a:ext uri="{FF2B5EF4-FFF2-40B4-BE49-F238E27FC236}">
                <a16:creationId xmlns:a16="http://schemas.microsoft.com/office/drawing/2014/main" id="{2374CA57-5C4F-7D83-5352-ED2290197C5D}"/>
              </a:ext>
            </a:extLst>
          </p:cNvPr>
          <p:cNvGrpSpPr/>
          <p:nvPr userDrawn="1"/>
        </p:nvGrpSpPr>
        <p:grpSpPr>
          <a:xfrm>
            <a:off x="5157032" y="584198"/>
            <a:ext cx="768576" cy="5651503"/>
            <a:chOff x="5157032" y="467900"/>
            <a:chExt cx="479425" cy="5913850"/>
          </a:xfrm>
        </p:grpSpPr>
        <p:sp>
          <p:nvSpPr>
            <p:cNvPr id="8" name="Rectangle 7">
              <a:extLst>
                <a:ext uri="{FF2B5EF4-FFF2-40B4-BE49-F238E27FC236}">
                  <a16:creationId xmlns:a16="http://schemas.microsoft.com/office/drawing/2014/main" id="{E4CC096F-6B7A-45E7-A4B6-CD5BAF79EDB3}"/>
                </a:ext>
              </a:extLst>
            </p:cNvPr>
            <p:cNvSpPr/>
            <p:nvPr userDrawn="1"/>
          </p:nvSpPr>
          <p:spPr>
            <a:xfrm>
              <a:off x="5157032" y="467900"/>
              <a:ext cx="479425" cy="2976859"/>
            </a:xfrm>
            <a:prstGeom prst="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9" name="Rectangle 8">
              <a:extLst>
                <a:ext uri="{FF2B5EF4-FFF2-40B4-BE49-F238E27FC236}">
                  <a16:creationId xmlns:a16="http://schemas.microsoft.com/office/drawing/2014/main" id="{62CBBAE4-493F-3F66-9BA3-4B1526CEEC79}"/>
                </a:ext>
              </a:extLst>
            </p:cNvPr>
            <p:cNvSpPr/>
            <p:nvPr userDrawn="1"/>
          </p:nvSpPr>
          <p:spPr>
            <a:xfrm>
              <a:off x="5157032" y="3444761"/>
              <a:ext cx="479425" cy="293698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grpSp>
      <p:sp>
        <p:nvSpPr>
          <p:cNvPr id="10" name="Picture Placeholder 11">
            <a:extLst>
              <a:ext uri="{FF2B5EF4-FFF2-40B4-BE49-F238E27FC236}">
                <a16:creationId xmlns:a16="http://schemas.microsoft.com/office/drawing/2014/main" id="{6BD6F11D-1F8D-7106-7F01-98F5C78698D3}"/>
              </a:ext>
            </a:extLst>
          </p:cNvPr>
          <p:cNvSpPr>
            <a:spLocks noGrp="1"/>
          </p:cNvSpPr>
          <p:nvPr>
            <p:ph type="pic" sz="quarter" idx="15"/>
          </p:nvPr>
        </p:nvSpPr>
        <p:spPr>
          <a:xfrm>
            <a:off x="265" y="3428999"/>
            <a:ext cx="5156767" cy="2806701"/>
          </a:xfrm>
          <a:prstGeom prst="rect">
            <a:avLst/>
          </a:prstGeom>
        </p:spPr>
        <p:txBody>
          <a:bodyPr anchor="ctr">
            <a:normAutofit/>
          </a:bodyPr>
          <a:lstStyle>
            <a:lvl1pPr marL="0" indent="0" algn="ctr">
              <a:buNone/>
              <a:defRPr sz="1333"/>
            </a:lvl1pPr>
          </a:lstStyle>
          <a:p>
            <a:endParaRPr lang="en-ID"/>
          </a:p>
        </p:txBody>
      </p:sp>
      <p:sp>
        <p:nvSpPr>
          <p:cNvPr id="14" name="Picture Placeholder 11">
            <a:extLst>
              <a:ext uri="{FF2B5EF4-FFF2-40B4-BE49-F238E27FC236}">
                <a16:creationId xmlns:a16="http://schemas.microsoft.com/office/drawing/2014/main" id="{C0E4CD27-9738-506D-FE10-C7E4B01642C7}"/>
              </a:ext>
            </a:extLst>
          </p:cNvPr>
          <p:cNvSpPr>
            <a:spLocks noGrp="1"/>
          </p:cNvSpPr>
          <p:nvPr>
            <p:ph type="pic" sz="quarter" idx="16"/>
          </p:nvPr>
        </p:nvSpPr>
        <p:spPr>
          <a:xfrm>
            <a:off x="6096000" y="584200"/>
            <a:ext cx="4968874" cy="2844798"/>
          </a:xfrm>
          <a:prstGeom prst="rect">
            <a:avLst/>
          </a:prstGeom>
        </p:spPr>
        <p:txBody>
          <a:bodyPr anchor="ctr">
            <a:normAutofit/>
          </a:bodyPr>
          <a:lstStyle>
            <a:lvl1pPr marL="0" indent="0" algn="ctr">
              <a:buNone/>
              <a:defRPr sz="1333"/>
            </a:lvl1pPr>
          </a:lstStyle>
          <a:p>
            <a:endParaRPr lang="en-ID"/>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6096000" y="3695700"/>
            <a:ext cx="4968874" cy="520993"/>
          </a:xfrm>
          <a:prstGeom prst="rect">
            <a:avLst/>
          </a:prstGeom>
        </p:spPr>
        <p:txBody>
          <a:bodyPr tIns="0" bIns="0" anchor="b">
            <a:noAutofit/>
          </a:bodyPr>
          <a:lstStyle>
            <a:lvl1pPr marL="0" indent="0">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6096000" y="4288691"/>
            <a:ext cx="4968874" cy="1947008"/>
          </a:xfrm>
          <a:prstGeom prst="rect">
            <a:avLst/>
          </a:prstGeom>
        </p:spPr>
        <p:txBody>
          <a:bodyPr tIns="0" bIns="0">
            <a:noAutofit/>
          </a:bodyPr>
          <a:lstStyle>
            <a:lvl1pPr marL="0" indent="0">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660400" y="584200"/>
            <a:ext cx="4496632" cy="2844798"/>
          </a:xfrm>
        </p:spPr>
        <p:txBody>
          <a:bodyPr anchor="ctr">
            <a:noAutofit/>
          </a:bodyPr>
          <a:lstStyle/>
          <a:p>
            <a:r>
              <a:rPr lang="en-US"/>
              <a:t>Click to edit Master title style</a:t>
            </a:r>
            <a:endParaRPr lang="en-ID"/>
          </a:p>
        </p:txBody>
      </p:sp>
    </p:spTree>
    <p:extLst>
      <p:ext uri="{BB962C8B-B14F-4D97-AF65-F5344CB8AC3E}">
        <p14:creationId xmlns:p14="http://schemas.microsoft.com/office/powerpoint/2010/main" val="2981762647"/>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Text Box T20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F4CCF5-90D2-D1A7-3002-CBBBF74651D2}"/>
              </a:ext>
            </a:extLst>
          </p:cNvPr>
          <p:cNvSpPr/>
          <p:nvPr userDrawn="1"/>
        </p:nvSpPr>
        <p:spPr>
          <a:xfrm>
            <a:off x="530" y="584200"/>
            <a:ext cx="5156502" cy="5651500"/>
          </a:xfrm>
          <a:prstGeom prst="rect">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10" name="Rectangle 9">
            <a:extLst>
              <a:ext uri="{FF2B5EF4-FFF2-40B4-BE49-F238E27FC236}">
                <a16:creationId xmlns:a16="http://schemas.microsoft.com/office/drawing/2014/main" id="{55039BA4-3B01-3D4B-CC00-B60E645F58EB}"/>
              </a:ext>
            </a:extLst>
          </p:cNvPr>
          <p:cNvSpPr/>
          <p:nvPr userDrawn="1"/>
        </p:nvSpPr>
        <p:spPr>
          <a:xfrm rot="16200000">
            <a:off x="2546434" y="-2029567"/>
            <a:ext cx="64693" cy="516284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11" name="Rectangle 10">
            <a:extLst>
              <a:ext uri="{FF2B5EF4-FFF2-40B4-BE49-F238E27FC236}">
                <a16:creationId xmlns:a16="http://schemas.microsoft.com/office/drawing/2014/main" id="{5E4024FD-17DE-1168-A28A-98B53E15F2F5}"/>
              </a:ext>
            </a:extLst>
          </p:cNvPr>
          <p:cNvSpPr/>
          <p:nvPr userDrawn="1"/>
        </p:nvSpPr>
        <p:spPr>
          <a:xfrm rot="16200000">
            <a:off x="2546434" y="3686175"/>
            <a:ext cx="64693" cy="516284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5150A7F0-7F99-1360-70B4-D4A331CCCE0C}"/>
              </a:ext>
            </a:extLst>
          </p:cNvPr>
          <p:cNvSpPr>
            <a:spLocks noGrp="1"/>
          </p:cNvSpPr>
          <p:nvPr>
            <p:ph type="title"/>
          </p:nvPr>
        </p:nvSpPr>
        <p:spPr>
          <a:xfrm>
            <a:off x="6439694" y="1078275"/>
            <a:ext cx="4482306" cy="2278725"/>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5" name="Picture Placeholder 11">
            <a:extLst>
              <a:ext uri="{FF2B5EF4-FFF2-40B4-BE49-F238E27FC236}">
                <a16:creationId xmlns:a16="http://schemas.microsoft.com/office/drawing/2014/main" id="{7F2030FA-A93F-59AB-4A31-13C0C7B748CB}"/>
              </a:ext>
            </a:extLst>
          </p:cNvPr>
          <p:cNvSpPr>
            <a:spLocks noGrp="1"/>
          </p:cNvSpPr>
          <p:nvPr>
            <p:ph type="pic" sz="quarter" idx="12"/>
          </p:nvPr>
        </p:nvSpPr>
        <p:spPr>
          <a:xfrm>
            <a:off x="312420" y="1078275"/>
            <a:ext cx="5439887" cy="4701451"/>
          </a:xfrm>
          <a:prstGeom prst="rect">
            <a:avLst/>
          </a:prstGeom>
        </p:spPr>
        <p:txBody>
          <a:bodyPr anchor="ctr">
            <a:normAutofit/>
          </a:bodyPr>
          <a:lstStyle>
            <a:lvl1pPr marL="0" indent="0" algn="ctr">
              <a:buNone/>
              <a:defRPr sz="1333"/>
            </a:lvl1pPr>
          </a:lstStyle>
          <a:p>
            <a:endParaRPr lang="en-ID"/>
          </a:p>
        </p:txBody>
      </p:sp>
      <p:sp>
        <p:nvSpPr>
          <p:cNvPr id="12" name="Rectangle 11">
            <a:extLst>
              <a:ext uri="{FF2B5EF4-FFF2-40B4-BE49-F238E27FC236}">
                <a16:creationId xmlns:a16="http://schemas.microsoft.com/office/drawing/2014/main" id="{64439BB8-983A-46E3-3FD4-ADA9A279C14F}"/>
              </a:ext>
            </a:extLst>
          </p:cNvPr>
          <p:cNvSpPr/>
          <p:nvPr userDrawn="1"/>
        </p:nvSpPr>
        <p:spPr>
          <a:xfrm>
            <a:off x="6063654" y="1078275"/>
            <a:ext cx="64693" cy="470145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7" name="Text Placeholder 29">
            <a:extLst>
              <a:ext uri="{FF2B5EF4-FFF2-40B4-BE49-F238E27FC236}">
                <a16:creationId xmlns:a16="http://schemas.microsoft.com/office/drawing/2014/main" id="{1A4A7DFF-2B05-C6AE-5B32-68541CC43535}"/>
              </a:ext>
            </a:extLst>
          </p:cNvPr>
          <p:cNvSpPr>
            <a:spLocks noGrp="1"/>
          </p:cNvSpPr>
          <p:nvPr>
            <p:ph type="body" sz="quarter" idx="15"/>
          </p:nvPr>
        </p:nvSpPr>
        <p:spPr>
          <a:xfrm>
            <a:off x="6439694" y="3429000"/>
            <a:ext cx="4482306" cy="323520"/>
          </a:xfrm>
          <a:prstGeom prst="rect">
            <a:avLst/>
          </a:prstGeom>
        </p:spPr>
        <p:txBody>
          <a:bodyPr tIns="0" bIns="0" anchor="ctr">
            <a:noAutofit/>
          </a:bodyPr>
          <a:lstStyle>
            <a:lvl1pPr marL="0" indent="0">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8" name="Text Placeholder 29">
            <a:extLst>
              <a:ext uri="{FF2B5EF4-FFF2-40B4-BE49-F238E27FC236}">
                <a16:creationId xmlns:a16="http://schemas.microsoft.com/office/drawing/2014/main" id="{18A7B04E-116D-DBAF-BC85-B6067BAA9E82}"/>
              </a:ext>
            </a:extLst>
          </p:cNvPr>
          <p:cNvSpPr>
            <a:spLocks noGrp="1"/>
          </p:cNvSpPr>
          <p:nvPr>
            <p:ph type="body" sz="quarter" idx="17"/>
          </p:nvPr>
        </p:nvSpPr>
        <p:spPr>
          <a:xfrm>
            <a:off x="6439694" y="3824520"/>
            <a:ext cx="4482306" cy="1955204"/>
          </a:xfrm>
          <a:prstGeom prst="rect">
            <a:avLst/>
          </a:prstGeom>
        </p:spPr>
        <p:txBody>
          <a:bodyPr tIns="0" bIns="0">
            <a:noAutofit/>
          </a:bodyPr>
          <a:lstStyle>
            <a:lvl1pPr marL="0" indent="0">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648082224"/>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 Text Boxes T21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5150A7F0-7F99-1360-70B4-D4A331CCCE0C}"/>
              </a:ext>
            </a:extLst>
          </p:cNvPr>
          <p:cNvSpPr>
            <a:spLocks noGrp="1"/>
          </p:cNvSpPr>
          <p:nvPr>
            <p:ph type="title"/>
          </p:nvPr>
        </p:nvSpPr>
        <p:spPr>
          <a:xfrm>
            <a:off x="660401" y="584200"/>
            <a:ext cx="5435600" cy="2449280"/>
          </a:xfrm>
        </p:spPr>
        <p:txBody>
          <a:bodyPr anchor="b">
            <a:noAutofit/>
          </a:bodyPr>
          <a:lstStyle>
            <a:lvl1pPr>
              <a:defRPr>
                <a:solidFill>
                  <a:schemeClr val="tx1"/>
                </a:solidFill>
              </a:defRPr>
            </a:lvl1pPr>
          </a:lstStyle>
          <a:p>
            <a:r>
              <a:rPr lang="en-US"/>
              <a:t>Click to edit Master title style</a:t>
            </a:r>
            <a:endParaRPr lang="en-ID"/>
          </a:p>
        </p:txBody>
      </p:sp>
      <p:sp>
        <p:nvSpPr>
          <p:cNvPr id="16" name="Picture Placeholder 11">
            <a:extLst>
              <a:ext uri="{FF2B5EF4-FFF2-40B4-BE49-F238E27FC236}">
                <a16:creationId xmlns:a16="http://schemas.microsoft.com/office/drawing/2014/main" id="{35308A7C-49A7-E495-98ED-80210ECA6405}"/>
              </a:ext>
            </a:extLst>
          </p:cNvPr>
          <p:cNvSpPr>
            <a:spLocks noGrp="1"/>
          </p:cNvSpPr>
          <p:nvPr>
            <p:ph type="pic" sz="quarter" idx="19"/>
          </p:nvPr>
        </p:nvSpPr>
        <p:spPr>
          <a:xfrm>
            <a:off x="7041292" y="476251"/>
            <a:ext cx="3695699" cy="5901749"/>
          </a:xfrm>
          <a:prstGeom prst="rect">
            <a:avLst/>
          </a:prstGeom>
        </p:spPr>
        <p:txBody>
          <a:bodyPr anchor="ctr">
            <a:normAutofit/>
          </a:bodyPr>
          <a:lstStyle>
            <a:lvl1pPr marL="0" indent="0" algn="ctr">
              <a:buNone/>
              <a:defRPr sz="1333"/>
            </a:lvl1pPr>
          </a:lstStyle>
          <a:p>
            <a:endParaRPr lang="en-ID"/>
          </a:p>
        </p:txBody>
      </p:sp>
      <p:sp>
        <p:nvSpPr>
          <p:cNvPr id="19" name="Rectangle 18">
            <a:extLst>
              <a:ext uri="{FF2B5EF4-FFF2-40B4-BE49-F238E27FC236}">
                <a16:creationId xmlns:a16="http://schemas.microsoft.com/office/drawing/2014/main" id="{412B386F-2BB5-5A23-1C2E-2E9A1CAF3B31}"/>
              </a:ext>
            </a:extLst>
          </p:cNvPr>
          <p:cNvSpPr/>
          <p:nvPr userDrawn="1"/>
        </p:nvSpPr>
        <p:spPr>
          <a:xfrm>
            <a:off x="7041292" y="6381750"/>
            <a:ext cx="3695699"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0" name="Rectangle 19">
            <a:extLst>
              <a:ext uri="{FF2B5EF4-FFF2-40B4-BE49-F238E27FC236}">
                <a16:creationId xmlns:a16="http://schemas.microsoft.com/office/drawing/2014/main" id="{87D1A6FE-0D92-6279-45D7-3F25B5FD249A}"/>
              </a:ext>
            </a:extLst>
          </p:cNvPr>
          <p:cNvSpPr/>
          <p:nvPr userDrawn="1"/>
        </p:nvSpPr>
        <p:spPr>
          <a:xfrm>
            <a:off x="7041292" y="0"/>
            <a:ext cx="3695699" cy="4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10" name="Text Placeholder 29">
            <a:extLst>
              <a:ext uri="{FF2B5EF4-FFF2-40B4-BE49-F238E27FC236}">
                <a16:creationId xmlns:a16="http://schemas.microsoft.com/office/drawing/2014/main" id="{F7B05ED2-74A3-F497-FA50-A6C43204BA49}"/>
              </a:ext>
            </a:extLst>
          </p:cNvPr>
          <p:cNvSpPr>
            <a:spLocks noGrp="1"/>
          </p:cNvSpPr>
          <p:nvPr>
            <p:ph type="body" sz="quarter" idx="15"/>
          </p:nvPr>
        </p:nvSpPr>
        <p:spPr>
          <a:xfrm>
            <a:off x="660400" y="3429000"/>
            <a:ext cx="2562485" cy="590220"/>
          </a:xfrm>
          <a:prstGeom prst="rect">
            <a:avLst/>
          </a:prstGeom>
        </p:spPr>
        <p:txBody>
          <a:bodyPr tIns="0" bIns="0" anchor="b">
            <a:noAutofit/>
          </a:bodyPr>
          <a:lstStyle>
            <a:lvl1pPr marL="0" indent="0">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1" name="Text Placeholder 29">
            <a:extLst>
              <a:ext uri="{FF2B5EF4-FFF2-40B4-BE49-F238E27FC236}">
                <a16:creationId xmlns:a16="http://schemas.microsoft.com/office/drawing/2014/main" id="{9015E119-0399-2023-B91E-A7C57E3A81D6}"/>
              </a:ext>
            </a:extLst>
          </p:cNvPr>
          <p:cNvSpPr>
            <a:spLocks noGrp="1"/>
          </p:cNvSpPr>
          <p:nvPr>
            <p:ph type="body" sz="quarter" idx="17"/>
          </p:nvPr>
        </p:nvSpPr>
        <p:spPr>
          <a:xfrm>
            <a:off x="660400" y="4091220"/>
            <a:ext cx="2562485" cy="2144480"/>
          </a:xfrm>
          <a:prstGeom prst="rect">
            <a:avLst/>
          </a:prstGeom>
        </p:spPr>
        <p:txBody>
          <a:bodyPr tIns="0" bIns="0">
            <a:noAutofit/>
          </a:bodyPr>
          <a:lstStyle>
            <a:lvl1pPr marL="0" indent="0">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2" name="Text Placeholder 29">
            <a:extLst>
              <a:ext uri="{FF2B5EF4-FFF2-40B4-BE49-F238E27FC236}">
                <a16:creationId xmlns:a16="http://schemas.microsoft.com/office/drawing/2014/main" id="{862AA122-9613-C5FF-3E61-B10DAD02FF6A}"/>
              </a:ext>
            </a:extLst>
          </p:cNvPr>
          <p:cNvSpPr>
            <a:spLocks noGrp="1"/>
          </p:cNvSpPr>
          <p:nvPr>
            <p:ph type="body" sz="quarter" idx="20"/>
          </p:nvPr>
        </p:nvSpPr>
        <p:spPr>
          <a:xfrm>
            <a:off x="3533515" y="3429000"/>
            <a:ext cx="2562485" cy="590220"/>
          </a:xfrm>
          <a:prstGeom prst="rect">
            <a:avLst/>
          </a:prstGeom>
        </p:spPr>
        <p:txBody>
          <a:bodyPr tIns="0" bIns="0" anchor="b">
            <a:noAutofit/>
          </a:bodyPr>
          <a:lstStyle>
            <a:lvl1pPr marL="0" indent="0">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3" name="Text Placeholder 29">
            <a:extLst>
              <a:ext uri="{FF2B5EF4-FFF2-40B4-BE49-F238E27FC236}">
                <a16:creationId xmlns:a16="http://schemas.microsoft.com/office/drawing/2014/main" id="{44BA58F0-43DD-3179-9998-D1BCC212E09F}"/>
              </a:ext>
            </a:extLst>
          </p:cNvPr>
          <p:cNvSpPr>
            <a:spLocks noGrp="1"/>
          </p:cNvSpPr>
          <p:nvPr>
            <p:ph type="body" sz="quarter" idx="21"/>
          </p:nvPr>
        </p:nvSpPr>
        <p:spPr>
          <a:xfrm>
            <a:off x="3533515" y="4091220"/>
            <a:ext cx="2562485" cy="2144480"/>
          </a:xfrm>
          <a:prstGeom prst="rect">
            <a:avLst/>
          </a:prstGeom>
        </p:spPr>
        <p:txBody>
          <a:bodyPr tIns="0" bIns="0">
            <a:noAutofit/>
          </a:bodyPr>
          <a:lstStyle>
            <a:lvl1pPr marL="0" indent="0">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1963006510"/>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 Text Boxes T21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A9C726-8640-E9F4-BB57-FA6C9524F167}"/>
              </a:ext>
            </a:extLst>
          </p:cNvPr>
          <p:cNvSpPr>
            <a:spLocks noGrp="1"/>
          </p:cNvSpPr>
          <p:nvPr>
            <p:ph type="title"/>
          </p:nvPr>
        </p:nvSpPr>
        <p:spPr>
          <a:xfrm>
            <a:off x="3578087" y="584199"/>
            <a:ext cx="3732178" cy="2500293"/>
          </a:xfrm>
        </p:spPr>
        <p:txBody>
          <a:bodyPr anchor="b">
            <a:noAutofit/>
          </a:bodyPr>
          <a:lstStyle>
            <a:lvl1pPr algn="l">
              <a:defRPr>
                <a:solidFill>
                  <a:schemeClr val="tx1"/>
                </a:solidFill>
              </a:defRPr>
            </a:lvl1pPr>
          </a:lstStyle>
          <a:p>
            <a:r>
              <a:rPr lang="en-US"/>
              <a:t>Click to edit Master title style</a:t>
            </a:r>
            <a:endParaRPr lang="en-ID"/>
          </a:p>
        </p:txBody>
      </p:sp>
      <p:sp>
        <p:nvSpPr>
          <p:cNvPr id="17" name="Picture Placeholder 3">
            <a:extLst>
              <a:ext uri="{FF2B5EF4-FFF2-40B4-BE49-F238E27FC236}">
                <a16:creationId xmlns:a16="http://schemas.microsoft.com/office/drawing/2014/main" id="{F9525524-1BB1-D614-0C05-6A326700FAC2}"/>
              </a:ext>
            </a:extLst>
          </p:cNvPr>
          <p:cNvSpPr>
            <a:spLocks noGrp="1"/>
          </p:cNvSpPr>
          <p:nvPr>
            <p:ph type="pic" sz="quarter" idx="32"/>
          </p:nvPr>
        </p:nvSpPr>
        <p:spPr>
          <a:xfrm>
            <a:off x="0" y="0"/>
            <a:ext cx="3253409" cy="6858000"/>
          </a:xfrm>
          <a:prstGeom prst="rect">
            <a:avLst/>
          </a:prstGeom>
        </p:spPr>
        <p:txBody>
          <a:bodyPr anchor="ctr">
            <a:normAutofit/>
          </a:bodyPr>
          <a:lstStyle>
            <a:lvl1pPr marL="0" indent="0" algn="ctr">
              <a:buNone/>
              <a:defRPr sz="800"/>
            </a:lvl1pPr>
          </a:lstStyle>
          <a:p>
            <a:endParaRPr lang="en-ID"/>
          </a:p>
        </p:txBody>
      </p:sp>
      <p:sp>
        <p:nvSpPr>
          <p:cNvPr id="13" name="Picture Placeholder 3">
            <a:extLst>
              <a:ext uri="{FF2B5EF4-FFF2-40B4-BE49-F238E27FC236}">
                <a16:creationId xmlns:a16="http://schemas.microsoft.com/office/drawing/2014/main" id="{4B89CDC8-3468-9B5A-5266-B8D3BA8A46EA}"/>
              </a:ext>
            </a:extLst>
          </p:cNvPr>
          <p:cNvSpPr>
            <a:spLocks noGrp="1"/>
          </p:cNvSpPr>
          <p:nvPr>
            <p:ph type="pic" sz="quarter" idx="34"/>
          </p:nvPr>
        </p:nvSpPr>
        <p:spPr>
          <a:xfrm>
            <a:off x="7636329" y="3425673"/>
            <a:ext cx="3428546" cy="3432327"/>
          </a:xfrm>
          <a:prstGeom prst="rect">
            <a:avLst/>
          </a:prstGeom>
        </p:spPr>
        <p:txBody>
          <a:bodyPr anchor="ctr">
            <a:normAutofit/>
          </a:bodyPr>
          <a:lstStyle>
            <a:lvl1pPr marL="0" indent="0" algn="ctr">
              <a:buNone/>
              <a:defRPr sz="800"/>
            </a:lvl1pPr>
          </a:lstStyle>
          <a:p>
            <a:endParaRPr lang="en-ID"/>
          </a:p>
        </p:txBody>
      </p:sp>
      <p:sp>
        <p:nvSpPr>
          <p:cNvPr id="6" name="Footer Placeholder 2">
            <a:extLst>
              <a:ext uri="{FF2B5EF4-FFF2-40B4-BE49-F238E27FC236}">
                <a16:creationId xmlns:a16="http://schemas.microsoft.com/office/drawing/2014/main" id="{48667C8F-A3DA-2571-B412-5F57EA83A098}"/>
              </a:ext>
            </a:extLst>
          </p:cNvPr>
          <p:cNvSpPr>
            <a:spLocks noGrp="1"/>
          </p:cNvSpPr>
          <p:nvPr>
            <p:ph type="ftr" sz="quarter" idx="10"/>
          </p:nvPr>
        </p:nvSpPr>
        <p:spPr>
          <a:xfrm>
            <a:off x="11232092" y="584200"/>
            <a:ext cx="959908" cy="5651500"/>
          </a:xfrm>
        </p:spPr>
        <p:txBody>
          <a:bodyPr/>
          <a:lstStyle/>
          <a:p>
            <a:r>
              <a:rPr lang="en-US"/>
              <a:t>PRESENTATION TITLE</a:t>
            </a:r>
            <a:endParaRPr lang="en-ID"/>
          </a:p>
        </p:txBody>
      </p:sp>
      <p:sp>
        <p:nvSpPr>
          <p:cNvPr id="7" name="Slide Number Placeholder 3">
            <a:extLst>
              <a:ext uri="{FF2B5EF4-FFF2-40B4-BE49-F238E27FC236}">
                <a16:creationId xmlns:a16="http://schemas.microsoft.com/office/drawing/2014/main" id="{41DEDB75-AA90-4145-BE40-83190D9C9F8A}"/>
              </a:ext>
            </a:extLst>
          </p:cNvPr>
          <p:cNvSpPr>
            <a:spLocks noGrp="1"/>
          </p:cNvSpPr>
          <p:nvPr>
            <p:ph type="sldNum" sz="quarter" idx="11"/>
          </p:nvPr>
        </p:nvSpPr>
        <p:spPr>
          <a:xfrm>
            <a:off x="11209338" y="6409951"/>
            <a:ext cx="982662" cy="273799"/>
          </a:xfrm>
        </p:spPr>
        <p:txBody>
          <a:bodyPr/>
          <a:lstStyle/>
          <a:p>
            <a:fld id="{5E0C3BBE-9543-48E5-A6E1-C646F9A01966}" type="slidenum">
              <a:rPr lang="en-ID" smtClean="0"/>
              <a:pPr/>
              <a:t>‹#›</a:t>
            </a:fld>
            <a:endParaRPr lang="en-ID"/>
          </a:p>
        </p:txBody>
      </p:sp>
      <p:sp>
        <p:nvSpPr>
          <p:cNvPr id="8" name="Text Placeholder 29">
            <a:extLst>
              <a:ext uri="{FF2B5EF4-FFF2-40B4-BE49-F238E27FC236}">
                <a16:creationId xmlns:a16="http://schemas.microsoft.com/office/drawing/2014/main" id="{D880902A-6CA3-2C5C-87CB-98251D275D0E}"/>
              </a:ext>
            </a:extLst>
          </p:cNvPr>
          <p:cNvSpPr>
            <a:spLocks noGrp="1"/>
          </p:cNvSpPr>
          <p:nvPr>
            <p:ph type="body" sz="quarter" idx="15"/>
          </p:nvPr>
        </p:nvSpPr>
        <p:spPr>
          <a:xfrm>
            <a:off x="7634943" y="595905"/>
            <a:ext cx="3428546" cy="323520"/>
          </a:xfrm>
          <a:prstGeom prst="rect">
            <a:avLst/>
          </a:prstGeom>
        </p:spPr>
        <p:txBody>
          <a:bodyPr vert="horz" lIns="91440" tIns="0" rIns="9144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a:t>
            </a:r>
            <a:endParaRPr lang="en-ID"/>
          </a:p>
        </p:txBody>
      </p:sp>
      <p:sp>
        <p:nvSpPr>
          <p:cNvPr id="9" name="Text Placeholder 29">
            <a:extLst>
              <a:ext uri="{FF2B5EF4-FFF2-40B4-BE49-F238E27FC236}">
                <a16:creationId xmlns:a16="http://schemas.microsoft.com/office/drawing/2014/main" id="{FC767E14-3B0B-9312-BAA9-623054EBE60B}"/>
              </a:ext>
            </a:extLst>
          </p:cNvPr>
          <p:cNvSpPr>
            <a:spLocks noGrp="1"/>
          </p:cNvSpPr>
          <p:nvPr>
            <p:ph type="body" sz="quarter" idx="17"/>
          </p:nvPr>
        </p:nvSpPr>
        <p:spPr>
          <a:xfrm>
            <a:off x="7634943" y="991424"/>
            <a:ext cx="3428546" cy="2074065"/>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10" name="Text Placeholder 29">
            <a:extLst>
              <a:ext uri="{FF2B5EF4-FFF2-40B4-BE49-F238E27FC236}">
                <a16:creationId xmlns:a16="http://schemas.microsoft.com/office/drawing/2014/main" id="{1559C428-BB19-CC7E-DA76-C1891722B4D5}"/>
              </a:ext>
            </a:extLst>
          </p:cNvPr>
          <p:cNvSpPr>
            <a:spLocks noGrp="1"/>
          </p:cNvSpPr>
          <p:nvPr>
            <p:ph type="body" sz="quarter" idx="35"/>
          </p:nvPr>
        </p:nvSpPr>
        <p:spPr>
          <a:xfrm>
            <a:off x="3578087" y="3439020"/>
            <a:ext cx="3732178" cy="323520"/>
          </a:xfrm>
          <a:prstGeom prst="rect">
            <a:avLst/>
          </a:prstGeom>
        </p:spPr>
        <p:txBody>
          <a:bodyPr tIns="0" bIns="0" anchor="ctr">
            <a:noAutofit/>
          </a:bodyPr>
          <a:lstStyle>
            <a:lvl1pPr marL="0" indent="0">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a:t>
            </a:r>
            <a:endParaRPr lang="en-ID"/>
          </a:p>
        </p:txBody>
      </p:sp>
      <p:sp>
        <p:nvSpPr>
          <p:cNvPr id="11" name="Text Placeholder 29">
            <a:extLst>
              <a:ext uri="{FF2B5EF4-FFF2-40B4-BE49-F238E27FC236}">
                <a16:creationId xmlns:a16="http://schemas.microsoft.com/office/drawing/2014/main" id="{57B7B4B0-D463-3CE9-5646-636050B3A126}"/>
              </a:ext>
            </a:extLst>
          </p:cNvPr>
          <p:cNvSpPr>
            <a:spLocks noGrp="1"/>
          </p:cNvSpPr>
          <p:nvPr>
            <p:ph type="body" sz="quarter" idx="36"/>
          </p:nvPr>
        </p:nvSpPr>
        <p:spPr>
          <a:xfrm>
            <a:off x="3578087" y="3834540"/>
            <a:ext cx="3732178" cy="2401160"/>
          </a:xfrm>
          <a:prstGeom prst="rect">
            <a:avLst/>
          </a:prstGeom>
        </p:spPr>
        <p:txBody>
          <a:bodyPr tIns="0" bIns="0">
            <a:noAutofit/>
          </a:bodyPr>
          <a:lstStyle>
            <a:lvl1pPr marL="0" indent="0">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462462972"/>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 Text Boxes T21V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CDE15C-5327-E672-DC8B-2E803ED788C1}"/>
              </a:ext>
            </a:extLst>
          </p:cNvPr>
          <p:cNvSpPr/>
          <p:nvPr userDrawn="1"/>
        </p:nvSpPr>
        <p:spPr>
          <a:xfrm>
            <a:off x="0" y="584199"/>
            <a:ext cx="10164763" cy="1622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400" y="584200"/>
            <a:ext cx="9504363" cy="1622504"/>
          </a:xfrm>
        </p:spPr>
        <p:txBody>
          <a:bodyPr anchor="ctr">
            <a:noAutofit/>
          </a:bodyPr>
          <a:lstStyle>
            <a:lvl1pPr>
              <a:defRPr>
                <a:solidFill>
                  <a:schemeClr val="bg1"/>
                </a:solidFill>
              </a:defRPr>
            </a:lvl1pPr>
          </a:lstStyle>
          <a:p>
            <a:r>
              <a:rPr lang="en-US"/>
              <a:t>Click to edit Master title style</a:t>
            </a:r>
            <a:endParaRPr lang="en-ID"/>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660400" y="2371443"/>
            <a:ext cx="3419475" cy="3864257"/>
          </a:xfrm>
          <a:prstGeom prst="rect">
            <a:avLst/>
          </a:prstGeom>
        </p:spPr>
        <p:txBody>
          <a:bodyPr anchor="ctr">
            <a:normAutofit/>
          </a:bodyPr>
          <a:lstStyle>
            <a:lvl1pPr marL="0" indent="0" algn="ctr">
              <a:buNone/>
              <a:defRPr sz="800"/>
            </a:lvl1pPr>
          </a:lstStyle>
          <a:p>
            <a:endParaRPr lang="en-ID"/>
          </a:p>
        </p:txBody>
      </p:sp>
      <p:sp>
        <p:nvSpPr>
          <p:cNvPr id="11" name="Text Placeholder 29">
            <a:extLst>
              <a:ext uri="{FF2B5EF4-FFF2-40B4-BE49-F238E27FC236}">
                <a16:creationId xmlns:a16="http://schemas.microsoft.com/office/drawing/2014/main" id="{75DD470A-20F0-5E3D-1F33-F3080D2DD8CC}"/>
              </a:ext>
            </a:extLst>
          </p:cNvPr>
          <p:cNvSpPr>
            <a:spLocks noGrp="1"/>
          </p:cNvSpPr>
          <p:nvPr>
            <p:ph type="body" sz="quarter" idx="15"/>
          </p:nvPr>
        </p:nvSpPr>
        <p:spPr>
          <a:xfrm>
            <a:off x="4467070" y="2371443"/>
            <a:ext cx="5697694" cy="323520"/>
          </a:xfrm>
          <a:prstGeom prst="rect">
            <a:avLst/>
          </a:prstGeom>
        </p:spPr>
        <p:txBody>
          <a:bodyPr vert="horz" lIns="91440" tIns="0" rIns="9144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2" name="Text Placeholder 29">
            <a:extLst>
              <a:ext uri="{FF2B5EF4-FFF2-40B4-BE49-F238E27FC236}">
                <a16:creationId xmlns:a16="http://schemas.microsoft.com/office/drawing/2014/main" id="{2ADA0635-C343-2006-C591-D2087F499F5B}"/>
              </a:ext>
            </a:extLst>
          </p:cNvPr>
          <p:cNvSpPr>
            <a:spLocks noGrp="1"/>
          </p:cNvSpPr>
          <p:nvPr>
            <p:ph type="body" sz="quarter" idx="17"/>
          </p:nvPr>
        </p:nvSpPr>
        <p:spPr>
          <a:xfrm>
            <a:off x="4467070" y="2766962"/>
            <a:ext cx="5697694" cy="1460055"/>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13" name="Text Placeholder 29">
            <a:extLst>
              <a:ext uri="{FF2B5EF4-FFF2-40B4-BE49-F238E27FC236}">
                <a16:creationId xmlns:a16="http://schemas.microsoft.com/office/drawing/2014/main" id="{36DD020D-CB7E-C7B0-227A-72112F95BCE1}"/>
              </a:ext>
            </a:extLst>
          </p:cNvPr>
          <p:cNvSpPr>
            <a:spLocks noGrp="1"/>
          </p:cNvSpPr>
          <p:nvPr>
            <p:ph type="body" sz="quarter" idx="33"/>
          </p:nvPr>
        </p:nvSpPr>
        <p:spPr>
          <a:xfrm>
            <a:off x="4467070" y="4380125"/>
            <a:ext cx="5697694" cy="323520"/>
          </a:xfrm>
          <a:prstGeom prst="rect">
            <a:avLst/>
          </a:prstGeom>
        </p:spPr>
        <p:txBody>
          <a:bodyPr vert="horz" lIns="91440" tIns="0" rIns="9144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4" name="Text Placeholder 29">
            <a:extLst>
              <a:ext uri="{FF2B5EF4-FFF2-40B4-BE49-F238E27FC236}">
                <a16:creationId xmlns:a16="http://schemas.microsoft.com/office/drawing/2014/main" id="{53CEDFA3-5D34-7BB4-CC19-83F21FA1B3B2}"/>
              </a:ext>
            </a:extLst>
          </p:cNvPr>
          <p:cNvSpPr>
            <a:spLocks noGrp="1"/>
          </p:cNvSpPr>
          <p:nvPr>
            <p:ph type="body" sz="quarter" idx="34"/>
          </p:nvPr>
        </p:nvSpPr>
        <p:spPr>
          <a:xfrm>
            <a:off x="4467070" y="4775644"/>
            <a:ext cx="5697694" cy="1460055"/>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82720699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S03V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2052638" y="-9526"/>
            <a:ext cx="2027237" cy="6283326"/>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389120" y="584200"/>
            <a:ext cx="6816248" cy="1325563"/>
          </a:xfrm>
        </p:spPr>
        <p:txBody>
          <a:bodyPr anchor="t">
            <a:noAutofit/>
          </a:bodyPr>
          <a:lstStyle>
            <a:lvl1pPr algn="l">
              <a:defRPr sz="4400">
                <a:solidFill>
                  <a:schemeClr val="tx1"/>
                </a:solidFill>
                <a:latin typeface="+mj-lt"/>
                <a:cs typeface="Poppins" pitchFamily="2" charset="77"/>
              </a:defRPr>
            </a:lvl1pPr>
          </a:lstStyle>
          <a:p>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3" name="Picture Placeholder 6">
            <a:extLst>
              <a:ext uri="{FF2B5EF4-FFF2-40B4-BE49-F238E27FC236}">
                <a16:creationId xmlns:a16="http://schemas.microsoft.com/office/drawing/2014/main" id="{3BCA78D2-DB67-9E06-381E-38B694DBDB70}"/>
              </a:ext>
            </a:extLst>
          </p:cNvPr>
          <p:cNvSpPr>
            <a:spLocks noGrp="1"/>
          </p:cNvSpPr>
          <p:nvPr>
            <p:ph type="pic" sz="quarter" idx="19"/>
          </p:nvPr>
        </p:nvSpPr>
        <p:spPr>
          <a:xfrm>
            <a:off x="0" y="1"/>
            <a:ext cx="3860800" cy="6089226"/>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5" name="Text Placeholder 7">
            <a:extLst>
              <a:ext uri="{FF2B5EF4-FFF2-40B4-BE49-F238E27FC236}">
                <a16:creationId xmlns:a16="http://schemas.microsoft.com/office/drawing/2014/main" id="{05871CAC-832A-B0DC-B1EF-3A924B2538C4}"/>
              </a:ext>
            </a:extLst>
          </p:cNvPr>
          <p:cNvSpPr>
            <a:spLocks noGrp="1"/>
          </p:cNvSpPr>
          <p:nvPr>
            <p:ph type="body" sz="quarter" idx="13"/>
          </p:nvPr>
        </p:nvSpPr>
        <p:spPr>
          <a:xfrm>
            <a:off x="4389120" y="2217375"/>
            <a:ext cx="7215505"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6" name="Text Placeholder 7">
            <a:extLst>
              <a:ext uri="{FF2B5EF4-FFF2-40B4-BE49-F238E27FC236}">
                <a16:creationId xmlns:a16="http://schemas.microsoft.com/office/drawing/2014/main" id="{82C2B6AE-BBD1-072F-11EA-3271514C5E0C}"/>
              </a:ext>
            </a:extLst>
          </p:cNvPr>
          <p:cNvSpPr>
            <a:spLocks noGrp="1"/>
          </p:cNvSpPr>
          <p:nvPr>
            <p:ph type="body" sz="quarter" idx="20"/>
          </p:nvPr>
        </p:nvSpPr>
        <p:spPr>
          <a:xfrm>
            <a:off x="4389120" y="3299317"/>
            <a:ext cx="7215505"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Text Placeholder 7">
            <a:extLst>
              <a:ext uri="{FF2B5EF4-FFF2-40B4-BE49-F238E27FC236}">
                <a16:creationId xmlns:a16="http://schemas.microsoft.com/office/drawing/2014/main" id="{865C82AC-5994-E285-8E69-464595CDECB3}"/>
              </a:ext>
            </a:extLst>
          </p:cNvPr>
          <p:cNvSpPr>
            <a:spLocks noGrp="1"/>
          </p:cNvSpPr>
          <p:nvPr>
            <p:ph type="body" sz="quarter" idx="22"/>
          </p:nvPr>
        </p:nvSpPr>
        <p:spPr>
          <a:xfrm>
            <a:off x="4389120" y="4381259"/>
            <a:ext cx="7215505"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0FE3C7A6-3FCF-AFDA-1AA0-A73590427D1A}"/>
              </a:ext>
            </a:extLst>
          </p:cNvPr>
          <p:cNvSpPr>
            <a:spLocks noGrp="1"/>
          </p:cNvSpPr>
          <p:nvPr>
            <p:ph type="body" sz="quarter" idx="24"/>
          </p:nvPr>
        </p:nvSpPr>
        <p:spPr>
          <a:xfrm>
            <a:off x="4389120" y="5463201"/>
            <a:ext cx="7215505" cy="810599"/>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751530625"/>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Text Boxes T21V4">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CDE15C-5327-E672-DC8B-2E803ED788C1}"/>
              </a:ext>
            </a:extLst>
          </p:cNvPr>
          <p:cNvSpPr/>
          <p:nvPr userDrawn="1"/>
        </p:nvSpPr>
        <p:spPr>
          <a:xfrm>
            <a:off x="1" y="584200"/>
            <a:ext cx="4712012" cy="5651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4958511" y="584200"/>
            <a:ext cx="6106363" cy="1919012"/>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448868" y="982721"/>
            <a:ext cx="3814279" cy="4882560"/>
          </a:xfrm>
          <a:prstGeom prst="rect">
            <a:avLst/>
          </a:prstGeom>
          <a:ln w="38100">
            <a:solidFill>
              <a:schemeClr val="bg1"/>
            </a:solidFill>
          </a:ln>
        </p:spPr>
        <p:txBody>
          <a:bodyPr anchor="ctr">
            <a:normAutofit/>
          </a:bodyPr>
          <a:lstStyle>
            <a:lvl1pPr marL="0" indent="0" algn="ctr">
              <a:buNone/>
              <a:defRPr sz="800"/>
            </a:lvl1pPr>
          </a:lstStyle>
          <a:p>
            <a:endParaRPr lang="en-ID"/>
          </a:p>
        </p:txBody>
      </p:sp>
      <p:sp>
        <p:nvSpPr>
          <p:cNvPr id="13" name="Text Placeholder 29">
            <a:extLst>
              <a:ext uri="{FF2B5EF4-FFF2-40B4-BE49-F238E27FC236}">
                <a16:creationId xmlns:a16="http://schemas.microsoft.com/office/drawing/2014/main" id="{68B1718A-963F-C9B4-8E99-9028B709C40A}"/>
              </a:ext>
            </a:extLst>
          </p:cNvPr>
          <p:cNvSpPr>
            <a:spLocks noGrp="1"/>
          </p:cNvSpPr>
          <p:nvPr>
            <p:ph type="body" sz="quarter" idx="15"/>
          </p:nvPr>
        </p:nvSpPr>
        <p:spPr>
          <a:xfrm>
            <a:off x="4958511" y="2619848"/>
            <a:ext cx="6106364" cy="323520"/>
          </a:xfrm>
          <a:prstGeom prst="rect">
            <a:avLst/>
          </a:prstGeom>
        </p:spPr>
        <p:txBody>
          <a:bodyPr vert="horz" lIns="91440" tIns="0" rIns="9144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4" name="Text Placeholder 29">
            <a:extLst>
              <a:ext uri="{FF2B5EF4-FFF2-40B4-BE49-F238E27FC236}">
                <a16:creationId xmlns:a16="http://schemas.microsoft.com/office/drawing/2014/main" id="{B0E0ACB0-0787-2BDA-A04B-F6B876878017}"/>
              </a:ext>
            </a:extLst>
          </p:cNvPr>
          <p:cNvSpPr>
            <a:spLocks noGrp="1"/>
          </p:cNvSpPr>
          <p:nvPr>
            <p:ph type="body" sz="quarter" idx="17"/>
          </p:nvPr>
        </p:nvSpPr>
        <p:spPr>
          <a:xfrm>
            <a:off x="4958511" y="3015368"/>
            <a:ext cx="6106364" cy="1347082"/>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15" name="Text Placeholder 29">
            <a:extLst>
              <a:ext uri="{FF2B5EF4-FFF2-40B4-BE49-F238E27FC236}">
                <a16:creationId xmlns:a16="http://schemas.microsoft.com/office/drawing/2014/main" id="{8245385C-38E9-760F-6893-09B8868A4498}"/>
              </a:ext>
            </a:extLst>
          </p:cNvPr>
          <p:cNvSpPr>
            <a:spLocks noGrp="1"/>
          </p:cNvSpPr>
          <p:nvPr>
            <p:ph type="body" sz="quarter" idx="33"/>
          </p:nvPr>
        </p:nvSpPr>
        <p:spPr>
          <a:xfrm>
            <a:off x="4958511" y="4493098"/>
            <a:ext cx="6106364" cy="323520"/>
          </a:xfrm>
          <a:prstGeom prst="rect">
            <a:avLst/>
          </a:prstGeom>
        </p:spPr>
        <p:txBody>
          <a:bodyPr vert="horz" lIns="91440" tIns="0" rIns="9144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6" name="Text Placeholder 29">
            <a:extLst>
              <a:ext uri="{FF2B5EF4-FFF2-40B4-BE49-F238E27FC236}">
                <a16:creationId xmlns:a16="http://schemas.microsoft.com/office/drawing/2014/main" id="{746807A9-9CA6-6D94-69FE-27C77F3B89CD}"/>
              </a:ext>
            </a:extLst>
          </p:cNvPr>
          <p:cNvSpPr>
            <a:spLocks noGrp="1"/>
          </p:cNvSpPr>
          <p:nvPr>
            <p:ph type="body" sz="quarter" idx="34"/>
          </p:nvPr>
        </p:nvSpPr>
        <p:spPr>
          <a:xfrm>
            <a:off x="4958511" y="4888618"/>
            <a:ext cx="6106364" cy="1347082"/>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515531392"/>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 Text Boxes T22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03F2953A-B883-0D85-E0EA-820AE235FE56}"/>
              </a:ext>
            </a:extLst>
          </p:cNvPr>
          <p:cNvSpPr>
            <a:spLocks noGrp="1"/>
          </p:cNvSpPr>
          <p:nvPr>
            <p:ph type="pic" sz="quarter" idx="35"/>
          </p:nvPr>
        </p:nvSpPr>
        <p:spPr>
          <a:xfrm>
            <a:off x="4881735" y="2387500"/>
            <a:ext cx="2538396" cy="3848200"/>
          </a:xfrm>
          <a:prstGeom prst="rect">
            <a:avLst/>
          </a:prstGeom>
        </p:spPr>
        <p:txBody>
          <a:bodyPr anchor="ctr">
            <a:normAutofit/>
          </a:bodyPr>
          <a:lstStyle>
            <a:lvl1pPr marL="0" indent="0" algn="ctr">
              <a:buNone/>
              <a:defRPr sz="800">
                <a:latin typeface="+mn-lt"/>
              </a:defRPr>
            </a:lvl1pPr>
          </a:lstStyle>
          <a:p>
            <a:endParaRPr lang="en-ID"/>
          </a:p>
        </p:txBody>
      </p:sp>
      <p:sp>
        <p:nvSpPr>
          <p:cNvPr id="11" name="Picture Placeholder 3">
            <a:extLst>
              <a:ext uri="{FF2B5EF4-FFF2-40B4-BE49-F238E27FC236}">
                <a16:creationId xmlns:a16="http://schemas.microsoft.com/office/drawing/2014/main" id="{A29A72C3-D9AE-0B15-1868-B24600247788}"/>
              </a:ext>
            </a:extLst>
          </p:cNvPr>
          <p:cNvSpPr>
            <a:spLocks noGrp="1"/>
          </p:cNvSpPr>
          <p:nvPr>
            <p:ph type="pic" sz="quarter" idx="34"/>
          </p:nvPr>
        </p:nvSpPr>
        <p:spPr>
          <a:xfrm>
            <a:off x="7636329" y="3604591"/>
            <a:ext cx="3428546" cy="3253409"/>
          </a:xfrm>
          <a:prstGeom prst="rect">
            <a:avLst/>
          </a:prstGeom>
        </p:spPr>
        <p:txBody>
          <a:bodyPr anchor="ctr">
            <a:normAutofit/>
          </a:bodyPr>
          <a:lstStyle>
            <a:lvl1pPr marL="0" indent="0" algn="ctr">
              <a:buNone/>
              <a:defRPr sz="800">
                <a:latin typeface="+mn-lt"/>
              </a:defRPr>
            </a:lvl1pPr>
          </a:lstStyle>
          <a:p>
            <a:endParaRPr lang="en-ID"/>
          </a:p>
        </p:txBody>
      </p:sp>
      <p:sp>
        <p:nvSpPr>
          <p:cNvPr id="9" name="Title 1">
            <a:extLst>
              <a:ext uri="{FF2B5EF4-FFF2-40B4-BE49-F238E27FC236}">
                <a16:creationId xmlns:a16="http://schemas.microsoft.com/office/drawing/2014/main" id="{BF5B9405-D76F-ED66-13A6-AE53F5569087}"/>
              </a:ext>
            </a:extLst>
          </p:cNvPr>
          <p:cNvSpPr>
            <a:spLocks noGrp="1"/>
          </p:cNvSpPr>
          <p:nvPr>
            <p:ph type="title"/>
          </p:nvPr>
        </p:nvSpPr>
        <p:spPr>
          <a:xfrm>
            <a:off x="660399" y="584200"/>
            <a:ext cx="6759732" cy="1622700"/>
          </a:xfrm>
        </p:spPr>
        <p:txBody>
          <a:bodyPr anchor="b">
            <a:noAutofit/>
          </a:bodyPr>
          <a:lstStyle/>
          <a:p>
            <a:r>
              <a:rPr lang="en-US"/>
              <a:t>Click to edit Master title style</a:t>
            </a:r>
            <a:endParaRPr lang="en-ID"/>
          </a:p>
        </p:txBody>
      </p:sp>
      <p:sp>
        <p:nvSpPr>
          <p:cNvPr id="2" name="Footer Placeholder 2">
            <a:extLst>
              <a:ext uri="{FF2B5EF4-FFF2-40B4-BE49-F238E27FC236}">
                <a16:creationId xmlns:a16="http://schemas.microsoft.com/office/drawing/2014/main" id="{CE3E7ABE-E6CA-8948-ADEC-9C1F22242E46}"/>
              </a:ext>
            </a:extLst>
          </p:cNvPr>
          <p:cNvSpPr>
            <a:spLocks noGrp="1"/>
          </p:cNvSpPr>
          <p:nvPr>
            <p:ph type="ftr" sz="quarter" idx="10"/>
          </p:nvPr>
        </p:nvSpPr>
        <p:spPr>
          <a:xfrm>
            <a:off x="11232092" y="584200"/>
            <a:ext cx="959908" cy="5651500"/>
          </a:xfrm>
        </p:spPr>
        <p:txBody>
          <a:bodyPr/>
          <a:lstStyle/>
          <a:p>
            <a:r>
              <a:rPr lang="en-US"/>
              <a:t>PRESENTATION TITLE</a:t>
            </a:r>
            <a:endParaRPr lang="en-ID"/>
          </a:p>
        </p:txBody>
      </p:sp>
      <p:sp>
        <p:nvSpPr>
          <p:cNvPr id="5" name="Slide Number Placeholder 3">
            <a:extLst>
              <a:ext uri="{FF2B5EF4-FFF2-40B4-BE49-F238E27FC236}">
                <a16:creationId xmlns:a16="http://schemas.microsoft.com/office/drawing/2014/main" id="{D8096FEF-14A8-25AA-118A-A166CEC7E2E7}"/>
              </a:ext>
            </a:extLst>
          </p:cNvPr>
          <p:cNvSpPr>
            <a:spLocks noGrp="1"/>
          </p:cNvSpPr>
          <p:nvPr>
            <p:ph type="sldNum" sz="quarter" idx="11"/>
          </p:nvPr>
        </p:nvSpPr>
        <p:spPr>
          <a:xfrm>
            <a:off x="11209338" y="6409951"/>
            <a:ext cx="982662" cy="273799"/>
          </a:xfrm>
        </p:spPr>
        <p:txBody>
          <a:bodyPr/>
          <a:lstStyle/>
          <a:p>
            <a:fld id="{5E0C3BBE-9543-48E5-A6E1-C646F9A01966}" type="slidenum">
              <a:rPr lang="en-ID" smtClean="0"/>
              <a:pPr/>
              <a:t>‹#›</a:t>
            </a:fld>
            <a:endParaRPr lang="en-ID"/>
          </a:p>
        </p:txBody>
      </p:sp>
      <p:sp>
        <p:nvSpPr>
          <p:cNvPr id="16" name="Text Placeholder 29">
            <a:extLst>
              <a:ext uri="{FF2B5EF4-FFF2-40B4-BE49-F238E27FC236}">
                <a16:creationId xmlns:a16="http://schemas.microsoft.com/office/drawing/2014/main" id="{131A2893-CFB1-45D3-9A24-919D8318DFE1}"/>
              </a:ext>
            </a:extLst>
          </p:cNvPr>
          <p:cNvSpPr>
            <a:spLocks noGrp="1"/>
          </p:cNvSpPr>
          <p:nvPr>
            <p:ph type="body" sz="quarter" idx="15"/>
          </p:nvPr>
        </p:nvSpPr>
        <p:spPr>
          <a:xfrm>
            <a:off x="660400" y="2387500"/>
            <a:ext cx="4076245" cy="323520"/>
          </a:xfrm>
          <a:prstGeom prst="rect">
            <a:avLst/>
          </a:prstGeom>
        </p:spPr>
        <p:txBody>
          <a:bodyPr vert="horz" lIns="91440" tIns="0" rIns="9144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9" name="Text Placeholder 29">
            <a:extLst>
              <a:ext uri="{FF2B5EF4-FFF2-40B4-BE49-F238E27FC236}">
                <a16:creationId xmlns:a16="http://schemas.microsoft.com/office/drawing/2014/main" id="{E7FCA373-CD30-E1C4-AF10-4BCB2123DB61}"/>
              </a:ext>
            </a:extLst>
          </p:cNvPr>
          <p:cNvSpPr>
            <a:spLocks noGrp="1"/>
          </p:cNvSpPr>
          <p:nvPr>
            <p:ph type="body" sz="quarter" idx="17"/>
          </p:nvPr>
        </p:nvSpPr>
        <p:spPr>
          <a:xfrm>
            <a:off x="660400" y="2783020"/>
            <a:ext cx="4076245" cy="1436711"/>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20" name="Text Placeholder 29">
            <a:extLst>
              <a:ext uri="{FF2B5EF4-FFF2-40B4-BE49-F238E27FC236}">
                <a16:creationId xmlns:a16="http://schemas.microsoft.com/office/drawing/2014/main" id="{33215B63-75C5-3114-ED3A-CFC3943831F3}"/>
              </a:ext>
            </a:extLst>
          </p:cNvPr>
          <p:cNvSpPr>
            <a:spLocks noGrp="1"/>
          </p:cNvSpPr>
          <p:nvPr>
            <p:ph type="body" sz="quarter" idx="44"/>
          </p:nvPr>
        </p:nvSpPr>
        <p:spPr>
          <a:xfrm>
            <a:off x="660400" y="4403469"/>
            <a:ext cx="4076245" cy="323520"/>
          </a:xfrm>
          <a:prstGeom prst="rect">
            <a:avLst/>
          </a:prstGeom>
        </p:spPr>
        <p:txBody>
          <a:bodyPr vert="horz" lIns="91440" tIns="0" rIns="9144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21" name="Text Placeholder 29">
            <a:extLst>
              <a:ext uri="{FF2B5EF4-FFF2-40B4-BE49-F238E27FC236}">
                <a16:creationId xmlns:a16="http://schemas.microsoft.com/office/drawing/2014/main" id="{9D2E22A3-7409-1388-CB09-20447B18E5F5}"/>
              </a:ext>
            </a:extLst>
          </p:cNvPr>
          <p:cNvSpPr>
            <a:spLocks noGrp="1"/>
          </p:cNvSpPr>
          <p:nvPr>
            <p:ph type="body" sz="quarter" idx="45"/>
          </p:nvPr>
        </p:nvSpPr>
        <p:spPr>
          <a:xfrm>
            <a:off x="660400" y="4798989"/>
            <a:ext cx="4076245" cy="1436711"/>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22" name="Text Placeholder 29">
            <a:extLst>
              <a:ext uri="{FF2B5EF4-FFF2-40B4-BE49-F238E27FC236}">
                <a16:creationId xmlns:a16="http://schemas.microsoft.com/office/drawing/2014/main" id="{885682CE-3409-CF5D-376A-67362ACECCBC}"/>
              </a:ext>
            </a:extLst>
          </p:cNvPr>
          <p:cNvSpPr>
            <a:spLocks noGrp="1"/>
          </p:cNvSpPr>
          <p:nvPr>
            <p:ph type="body" sz="quarter" idx="46"/>
          </p:nvPr>
        </p:nvSpPr>
        <p:spPr>
          <a:xfrm>
            <a:off x="7638506" y="592320"/>
            <a:ext cx="3428546" cy="323520"/>
          </a:xfrm>
          <a:prstGeom prst="rect">
            <a:avLst/>
          </a:prstGeom>
        </p:spPr>
        <p:txBody>
          <a:bodyPr vert="horz" lIns="91440" tIns="0" rIns="9144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23" name="Text Placeholder 29">
            <a:extLst>
              <a:ext uri="{FF2B5EF4-FFF2-40B4-BE49-F238E27FC236}">
                <a16:creationId xmlns:a16="http://schemas.microsoft.com/office/drawing/2014/main" id="{F1C62454-2A01-8BA4-9C6F-189FDF0DD02F}"/>
              </a:ext>
            </a:extLst>
          </p:cNvPr>
          <p:cNvSpPr>
            <a:spLocks noGrp="1"/>
          </p:cNvSpPr>
          <p:nvPr>
            <p:ph type="body" sz="quarter" idx="47"/>
          </p:nvPr>
        </p:nvSpPr>
        <p:spPr>
          <a:xfrm>
            <a:off x="7638506" y="987839"/>
            <a:ext cx="3428546" cy="2265570"/>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3493927305"/>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 Text Boxes T22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401" y="584199"/>
            <a:ext cx="5435600" cy="2209122"/>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7818204" y="0"/>
            <a:ext cx="3057160" cy="3210120"/>
          </a:xfrm>
          <a:prstGeom prst="rect">
            <a:avLst/>
          </a:prstGeom>
        </p:spPr>
        <p:txBody>
          <a:bodyPr anchor="ctr">
            <a:normAutofit/>
          </a:bodyPr>
          <a:lstStyle>
            <a:lvl1pPr marL="0" indent="0" algn="ctr">
              <a:buNone/>
              <a:defRPr sz="800"/>
            </a:lvl1pPr>
          </a:lstStyle>
          <a:p>
            <a:endParaRPr lang="en-ID"/>
          </a:p>
        </p:txBody>
      </p:sp>
      <p:sp>
        <p:nvSpPr>
          <p:cNvPr id="6" name="Text Placeholder 29">
            <a:extLst>
              <a:ext uri="{FF2B5EF4-FFF2-40B4-BE49-F238E27FC236}">
                <a16:creationId xmlns:a16="http://schemas.microsoft.com/office/drawing/2014/main" id="{4C6926E2-057B-24BB-9F09-EDF6EC180408}"/>
              </a:ext>
            </a:extLst>
          </p:cNvPr>
          <p:cNvSpPr>
            <a:spLocks noGrp="1"/>
          </p:cNvSpPr>
          <p:nvPr>
            <p:ph type="body" sz="quarter" idx="15"/>
          </p:nvPr>
        </p:nvSpPr>
        <p:spPr>
          <a:xfrm>
            <a:off x="660401" y="3429000"/>
            <a:ext cx="3057160"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7" name="Text Placeholder 29">
            <a:extLst>
              <a:ext uri="{FF2B5EF4-FFF2-40B4-BE49-F238E27FC236}">
                <a16:creationId xmlns:a16="http://schemas.microsoft.com/office/drawing/2014/main" id="{8C70CB2C-FDF1-9C28-6D50-747D948A15DA}"/>
              </a:ext>
            </a:extLst>
          </p:cNvPr>
          <p:cNvSpPr>
            <a:spLocks noGrp="1"/>
          </p:cNvSpPr>
          <p:nvPr>
            <p:ph type="body" sz="quarter" idx="17"/>
          </p:nvPr>
        </p:nvSpPr>
        <p:spPr>
          <a:xfrm>
            <a:off x="660401" y="4064678"/>
            <a:ext cx="3057160" cy="2171021"/>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8" name="Text Placeholder 29">
            <a:extLst>
              <a:ext uri="{FF2B5EF4-FFF2-40B4-BE49-F238E27FC236}">
                <a16:creationId xmlns:a16="http://schemas.microsoft.com/office/drawing/2014/main" id="{939478F3-B397-020B-333B-1E3EB2F05B11}"/>
              </a:ext>
            </a:extLst>
          </p:cNvPr>
          <p:cNvSpPr>
            <a:spLocks noGrp="1"/>
          </p:cNvSpPr>
          <p:nvPr>
            <p:ph type="body" sz="quarter" idx="33"/>
          </p:nvPr>
        </p:nvSpPr>
        <p:spPr>
          <a:xfrm>
            <a:off x="4239303" y="3429000"/>
            <a:ext cx="3057160"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0" name="Text Placeholder 29">
            <a:extLst>
              <a:ext uri="{FF2B5EF4-FFF2-40B4-BE49-F238E27FC236}">
                <a16:creationId xmlns:a16="http://schemas.microsoft.com/office/drawing/2014/main" id="{EC7E61EC-E13C-8BE7-637B-3908FD1848F8}"/>
              </a:ext>
            </a:extLst>
          </p:cNvPr>
          <p:cNvSpPr>
            <a:spLocks noGrp="1"/>
          </p:cNvSpPr>
          <p:nvPr>
            <p:ph type="body" sz="quarter" idx="34"/>
          </p:nvPr>
        </p:nvSpPr>
        <p:spPr>
          <a:xfrm>
            <a:off x="4239303" y="4064678"/>
            <a:ext cx="3057160" cy="2171021"/>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14" name="Text Placeholder 29">
            <a:extLst>
              <a:ext uri="{FF2B5EF4-FFF2-40B4-BE49-F238E27FC236}">
                <a16:creationId xmlns:a16="http://schemas.microsoft.com/office/drawing/2014/main" id="{7A3D594E-716B-6E84-CD33-CB81544BBA7B}"/>
              </a:ext>
            </a:extLst>
          </p:cNvPr>
          <p:cNvSpPr>
            <a:spLocks noGrp="1"/>
          </p:cNvSpPr>
          <p:nvPr>
            <p:ph type="body" sz="quarter" idx="35"/>
          </p:nvPr>
        </p:nvSpPr>
        <p:spPr>
          <a:xfrm>
            <a:off x="7818204" y="3429000"/>
            <a:ext cx="3057160"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7" name="Text Placeholder 29">
            <a:extLst>
              <a:ext uri="{FF2B5EF4-FFF2-40B4-BE49-F238E27FC236}">
                <a16:creationId xmlns:a16="http://schemas.microsoft.com/office/drawing/2014/main" id="{E654CA7C-088F-947F-1D23-51BA3AEABEE6}"/>
              </a:ext>
            </a:extLst>
          </p:cNvPr>
          <p:cNvSpPr>
            <a:spLocks noGrp="1"/>
          </p:cNvSpPr>
          <p:nvPr>
            <p:ph type="body" sz="quarter" idx="36"/>
          </p:nvPr>
        </p:nvSpPr>
        <p:spPr>
          <a:xfrm>
            <a:off x="7818204" y="4064678"/>
            <a:ext cx="3057160" cy="2171021"/>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3101029933"/>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 Text Boxes T22V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399" y="584200"/>
            <a:ext cx="9879497" cy="1047291"/>
          </a:xfrm>
        </p:spPr>
        <p:txBody>
          <a:bodyPr anchor="ctr">
            <a:noAutofit/>
          </a:bodyPr>
          <a:lstStyle>
            <a:lvl1pPr algn="l">
              <a:defRPr/>
            </a:lvl1pPr>
          </a:lstStyle>
          <a:p>
            <a:r>
              <a:rPr lang="en-US"/>
              <a:t>Click to edit Master title style</a:t>
            </a:r>
            <a:endParaRPr lang="en-ID"/>
          </a:p>
        </p:txBody>
      </p:sp>
      <p:sp>
        <p:nvSpPr>
          <p:cNvPr id="5" name="Text Placeholder 29">
            <a:extLst>
              <a:ext uri="{FF2B5EF4-FFF2-40B4-BE49-F238E27FC236}">
                <a16:creationId xmlns:a16="http://schemas.microsoft.com/office/drawing/2014/main" id="{6A8F85CA-690B-855F-E33D-ED62D4001F70}"/>
              </a:ext>
            </a:extLst>
          </p:cNvPr>
          <p:cNvSpPr>
            <a:spLocks noGrp="1"/>
          </p:cNvSpPr>
          <p:nvPr>
            <p:ph type="body" sz="quarter" idx="15"/>
          </p:nvPr>
        </p:nvSpPr>
        <p:spPr>
          <a:xfrm>
            <a:off x="660400" y="2143660"/>
            <a:ext cx="3022337" cy="323520"/>
          </a:xfrm>
          <a:prstGeom prst="rect">
            <a:avLst/>
          </a:prstGeom>
          <a:solidFill>
            <a:schemeClr val="bg1">
              <a:lumMod val="95000"/>
            </a:schemeClr>
          </a:solidFill>
        </p:spPr>
        <p:txBody>
          <a:bodyPr vert="horz" lIns="90000" tIns="0" rIns="9000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a:t>
            </a:r>
            <a:endParaRPr lang="en-ID"/>
          </a:p>
        </p:txBody>
      </p:sp>
      <p:sp>
        <p:nvSpPr>
          <p:cNvPr id="6" name="Text Placeholder 29">
            <a:extLst>
              <a:ext uri="{FF2B5EF4-FFF2-40B4-BE49-F238E27FC236}">
                <a16:creationId xmlns:a16="http://schemas.microsoft.com/office/drawing/2014/main" id="{8C32BE55-15CD-D1D1-F1AA-659169BAFFB1}"/>
              </a:ext>
            </a:extLst>
          </p:cNvPr>
          <p:cNvSpPr>
            <a:spLocks noGrp="1"/>
          </p:cNvSpPr>
          <p:nvPr>
            <p:ph type="body" sz="quarter" idx="17"/>
          </p:nvPr>
        </p:nvSpPr>
        <p:spPr>
          <a:xfrm>
            <a:off x="660400" y="2539180"/>
            <a:ext cx="3022337" cy="3696520"/>
          </a:xfrm>
          <a:prstGeom prst="rect">
            <a:avLst/>
          </a:prstGeom>
          <a:solidFill>
            <a:schemeClr val="bg1">
              <a:lumMod val="95000"/>
            </a:schemeClr>
          </a:solidFill>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7" name="Text Placeholder 29">
            <a:extLst>
              <a:ext uri="{FF2B5EF4-FFF2-40B4-BE49-F238E27FC236}">
                <a16:creationId xmlns:a16="http://schemas.microsoft.com/office/drawing/2014/main" id="{3DC64965-40A3-81BA-41A8-773D58287901}"/>
              </a:ext>
            </a:extLst>
          </p:cNvPr>
          <p:cNvSpPr>
            <a:spLocks noGrp="1"/>
          </p:cNvSpPr>
          <p:nvPr>
            <p:ph type="body" sz="quarter" idx="48"/>
          </p:nvPr>
        </p:nvSpPr>
        <p:spPr>
          <a:xfrm>
            <a:off x="4079875" y="2143660"/>
            <a:ext cx="3022337" cy="323520"/>
          </a:xfrm>
          <a:prstGeom prst="rect">
            <a:avLst/>
          </a:prstGeom>
          <a:solidFill>
            <a:schemeClr val="bg1">
              <a:lumMod val="95000"/>
            </a:schemeClr>
          </a:solidFill>
        </p:spPr>
        <p:txBody>
          <a:bodyPr vert="horz" lIns="90000" tIns="0" rIns="90000" bIns="0" rtlCol="0" anchor="ctr">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a:t>
            </a:r>
            <a:endParaRPr lang="en-ID"/>
          </a:p>
        </p:txBody>
      </p:sp>
      <p:sp>
        <p:nvSpPr>
          <p:cNvPr id="8" name="Text Placeholder 29">
            <a:extLst>
              <a:ext uri="{FF2B5EF4-FFF2-40B4-BE49-F238E27FC236}">
                <a16:creationId xmlns:a16="http://schemas.microsoft.com/office/drawing/2014/main" id="{7A07F7C1-5F6F-194D-47DC-746BC04AA8C7}"/>
              </a:ext>
            </a:extLst>
          </p:cNvPr>
          <p:cNvSpPr>
            <a:spLocks noGrp="1"/>
          </p:cNvSpPr>
          <p:nvPr>
            <p:ph type="body" sz="quarter" idx="49"/>
          </p:nvPr>
        </p:nvSpPr>
        <p:spPr>
          <a:xfrm>
            <a:off x="4079875" y="2539180"/>
            <a:ext cx="3022337" cy="3696520"/>
          </a:xfrm>
          <a:prstGeom prst="rect">
            <a:avLst/>
          </a:prstGeom>
          <a:solidFill>
            <a:schemeClr val="bg1">
              <a:lumMod val="95000"/>
            </a:schemeClr>
          </a:solidFill>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12" name="Text Placeholder 29">
            <a:extLst>
              <a:ext uri="{FF2B5EF4-FFF2-40B4-BE49-F238E27FC236}">
                <a16:creationId xmlns:a16="http://schemas.microsoft.com/office/drawing/2014/main" id="{FEA0C16E-2DD2-9578-7AFE-024A81AEEAA5}"/>
              </a:ext>
            </a:extLst>
          </p:cNvPr>
          <p:cNvSpPr>
            <a:spLocks noGrp="1"/>
          </p:cNvSpPr>
          <p:nvPr>
            <p:ph type="body" sz="quarter" idx="50"/>
          </p:nvPr>
        </p:nvSpPr>
        <p:spPr>
          <a:xfrm>
            <a:off x="7499350" y="2143660"/>
            <a:ext cx="3022337" cy="323520"/>
          </a:xfrm>
          <a:prstGeom prst="rect">
            <a:avLst/>
          </a:prstGeom>
          <a:solidFill>
            <a:schemeClr val="accent1"/>
          </a:solidFill>
        </p:spPr>
        <p:txBody>
          <a:bodyPr vert="horz" lIns="90000" tIns="0" rIns="90000" bIns="0" rtlCol="0" anchor="ctr">
            <a:noAutofit/>
          </a:bodyPr>
          <a:lstStyle>
            <a:lvl1pPr>
              <a:defRPr lang="en-ID" sz="1800" dirty="0">
                <a:solidFill>
                  <a:schemeClr val="bg1"/>
                </a:solidFill>
                <a:latin typeface="+mn-lt"/>
                <a:ea typeface="Calibri" panose="020F0502020204030204" pitchFamily="34" charset="0"/>
                <a:cs typeface="Calibri" panose="020F0502020204030204" pitchFamily="34" charset="0"/>
              </a:defRPr>
            </a:lvl1pPr>
          </a:lstStyle>
          <a:p>
            <a:pPr lvl="0"/>
            <a:r>
              <a:rPr lang="en-US"/>
              <a:t>Click to edit Master text</a:t>
            </a:r>
            <a:endParaRPr lang="en-ID"/>
          </a:p>
        </p:txBody>
      </p:sp>
      <p:sp>
        <p:nvSpPr>
          <p:cNvPr id="13" name="Text Placeholder 29">
            <a:extLst>
              <a:ext uri="{FF2B5EF4-FFF2-40B4-BE49-F238E27FC236}">
                <a16:creationId xmlns:a16="http://schemas.microsoft.com/office/drawing/2014/main" id="{31EC2BD8-993C-1014-C7E6-DA6624E90F0F}"/>
              </a:ext>
            </a:extLst>
          </p:cNvPr>
          <p:cNvSpPr>
            <a:spLocks noGrp="1"/>
          </p:cNvSpPr>
          <p:nvPr>
            <p:ph type="body" sz="quarter" idx="51"/>
          </p:nvPr>
        </p:nvSpPr>
        <p:spPr>
          <a:xfrm>
            <a:off x="7499350" y="2539180"/>
            <a:ext cx="3022337" cy="3696520"/>
          </a:xfrm>
          <a:prstGeom prst="rect">
            <a:avLst/>
          </a:prstGeom>
          <a:solidFill>
            <a:schemeClr val="accent1"/>
          </a:solidFill>
        </p:spPr>
        <p:txBody>
          <a:bodyPr vert="horz" lIns="91440" tIns="0" rIns="91440" bIns="0" rtlCol="0">
            <a:noAutofit/>
          </a:bodyPr>
          <a:lstStyle>
            <a:lvl1pPr>
              <a:defRPr lang="en-ID" sz="1600" b="0" dirty="0">
                <a:solidFill>
                  <a:schemeClr val="bg1"/>
                </a:solidFill>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570538061"/>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 Text Boxes T23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401" y="584200"/>
            <a:ext cx="9879496" cy="1047291"/>
          </a:xfrm>
        </p:spPr>
        <p:txBody>
          <a:bodyPr anchor="ctr">
            <a:noAutofit/>
          </a:bodyPr>
          <a:lstStyle>
            <a:lvl1pPr algn="l">
              <a:defRPr/>
            </a:lvl1pPr>
          </a:lstStyle>
          <a:p>
            <a:r>
              <a:rPr lang="en-US"/>
              <a:t>Click to edit Master title style</a:t>
            </a:r>
            <a:endParaRPr lang="en-ID"/>
          </a:p>
        </p:txBody>
      </p:sp>
      <p:sp>
        <p:nvSpPr>
          <p:cNvPr id="9" name="Text Placeholder 29">
            <a:extLst>
              <a:ext uri="{FF2B5EF4-FFF2-40B4-BE49-F238E27FC236}">
                <a16:creationId xmlns:a16="http://schemas.microsoft.com/office/drawing/2014/main" id="{91D80008-540D-EB1F-3D11-79123CD88B54}"/>
              </a:ext>
            </a:extLst>
          </p:cNvPr>
          <p:cNvSpPr>
            <a:spLocks noGrp="1"/>
          </p:cNvSpPr>
          <p:nvPr>
            <p:ph type="body" sz="quarter" idx="15"/>
          </p:nvPr>
        </p:nvSpPr>
        <p:spPr>
          <a:xfrm>
            <a:off x="660400" y="1809566"/>
            <a:ext cx="4458855"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0" name="Text Placeholder 29">
            <a:extLst>
              <a:ext uri="{FF2B5EF4-FFF2-40B4-BE49-F238E27FC236}">
                <a16:creationId xmlns:a16="http://schemas.microsoft.com/office/drawing/2014/main" id="{CC1C5D28-1297-B748-16B1-4C999268E657}"/>
              </a:ext>
            </a:extLst>
          </p:cNvPr>
          <p:cNvSpPr>
            <a:spLocks noGrp="1"/>
          </p:cNvSpPr>
          <p:nvPr>
            <p:ph type="body" sz="quarter" idx="17"/>
          </p:nvPr>
        </p:nvSpPr>
        <p:spPr>
          <a:xfrm>
            <a:off x="660400" y="2445245"/>
            <a:ext cx="4458855" cy="1494826"/>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18" name="Text Placeholder 29">
            <a:extLst>
              <a:ext uri="{FF2B5EF4-FFF2-40B4-BE49-F238E27FC236}">
                <a16:creationId xmlns:a16="http://schemas.microsoft.com/office/drawing/2014/main" id="{C4988CBA-164A-58A3-0339-4B04C2DDE5CE}"/>
              </a:ext>
            </a:extLst>
          </p:cNvPr>
          <p:cNvSpPr>
            <a:spLocks noGrp="1"/>
          </p:cNvSpPr>
          <p:nvPr>
            <p:ph type="body" sz="quarter" idx="18"/>
          </p:nvPr>
        </p:nvSpPr>
        <p:spPr>
          <a:xfrm>
            <a:off x="6081042" y="1809566"/>
            <a:ext cx="4458855"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9" name="Text Placeholder 29">
            <a:extLst>
              <a:ext uri="{FF2B5EF4-FFF2-40B4-BE49-F238E27FC236}">
                <a16:creationId xmlns:a16="http://schemas.microsoft.com/office/drawing/2014/main" id="{04675851-02F7-B81A-31FB-3E1E94EC3DDD}"/>
              </a:ext>
            </a:extLst>
          </p:cNvPr>
          <p:cNvSpPr>
            <a:spLocks noGrp="1"/>
          </p:cNvSpPr>
          <p:nvPr>
            <p:ph type="body" sz="quarter" idx="19"/>
          </p:nvPr>
        </p:nvSpPr>
        <p:spPr>
          <a:xfrm>
            <a:off x="6081042" y="2445245"/>
            <a:ext cx="4458855" cy="1494826"/>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20" name="Text Placeholder 29">
            <a:extLst>
              <a:ext uri="{FF2B5EF4-FFF2-40B4-BE49-F238E27FC236}">
                <a16:creationId xmlns:a16="http://schemas.microsoft.com/office/drawing/2014/main" id="{16D10960-C83A-CE07-0D11-0263D4FA43CF}"/>
              </a:ext>
            </a:extLst>
          </p:cNvPr>
          <p:cNvSpPr>
            <a:spLocks noGrp="1"/>
          </p:cNvSpPr>
          <p:nvPr>
            <p:ph type="body" sz="quarter" idx="20"/>
          </p:nvPr>
        </p:nvSpPr>
        <p:spPr>
          <a:xfrm>
            <a:off x="660400" y="4105195"/>
            <a:ext cx="4458855"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21" name="Text Placeholder 29">
            <a:extLst>
              <a:ext uri="{FF2B5EF4-FFF2-40B4-BE49-F238E27FC236}">
                <a16:creationId xmlns:a16="http://schemas.microsoft.com/office/drawing/2014/main" id="{4767050C-9176-D799-EB0D-DFBB34A7B9E6}"/>
              </a:ext>
            </a:extLst>
          </p:cNvPr>
          <p:cNvSpPr>
            <a:spLocks noGrp="1"/>
          </p:cNvSpPr>
          <p:nvPr>
            <p:ph type="body" sz="quarter" idx="21"/>
          </p:nvPr>
        </p:nvSpPr>
        <p:spPr>
          <a:xfrm>
            <a:off x="660400" y="4740874"/>
            <a:ext cx="4458855" cy="1494826"/>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22" name="Text Placeholder 29">
            <a:extLst>
              <a:ext uri="{FF2B5EF4-FFF2-40B4-BE49-F238E27FC236}">
                <a16:creationId xmlns:a16="http://schemas.microsoft.com/office/drawing/2014/main" id="{5AFA0015-2C27-481D-7B4A-78E6B7B375A2}"/>
              </a:ext>
            </a:extLst>
          </p:cNvPr>
          <p:cNvSpPr>
            <a:spLocks noGrp="1"/>
          </p:cNvSpPr>
          <p:nvPr>
            <p:ph type="body" sz="quarter" idx="22"/>
          </p:nvPr>
        </p:nvSpPr>
        <p:spPr>
          <a:xfrm>
            <a:off x="6081042" y="4105195"/>
            <a:ext cx="4458855"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23" name="Text Placeholder 29">
            <a:extLst>
              <a:ext uri="{FF2B5EF4-FFF2-40B4-BE49-F238E27FC236}">
                <a16:creationId xmlns:a16="http://schemas.microsoft.com/office/drawing/2014/main" id="{E53211C9-7F54-9291-ACE0-A12316937088}"/>
              </a:ext>
            </a:extLst>
          </p:cNvPr>
          <p:cNvSpPr>
            <a:spLocks noGrp="1"/>
          </p:cNvSpPr>
          <p:nvPr>
            <p:ph type="body" sz="quarter" idx="23"/>
          </p:nvPr>
        </p:nvSpPr>
        <p:spPr>
          <a:xfrm>
            <a:off x="6081042" y="4740874"/>
            <a:ext cx="4458855" cy="1494826"/>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1236425721"/>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 Text Boxes T23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60401" y="584200"/>
            <a:ext cx="7280946" cy="1153366"/>
          </a:xfrm>
        </p:spPr>
        <p:txBody>
          <a:bodyPr anchor="ctr">
            <a:noAutofit/>
          </a:bodyPr>
          <a:lstStyle>
            <a:lvl1pPr algn="l">
              <a:defRPr/>
            </a:lvl1pPr>
          </a:lstStyle>
          <a:p>
            <a:r>
              <a:rPr lang="en-US"/>
              <a:t>Click to edit Master title style</a:t>
            </a:r>
            <a:endParaRPr lang="en-ID"/>
          </a:p>
        </p:txBody>
      </p:sp>
      <p:sp>
        <p:nvSpPr>
          <p:cNvPr id="9" name="Text Placeholder 29">
            <a:extLst>
              <a:ext uri="{FF2B5EF4-FFF2-40B4-BE49-F238E27FC236}">
                <a16:creationId xmlns:a16="http://schemas.microsoft.com/office/drawing/2014/main" id="{91D80008-540D-EB1F-3D11-79123CD88B54}"/>
              </a:ext>
            </a:extLst>
          </p:cNvPr>
          <p:cNvSpPr>
            <a:spLocks noGrp="1"/>
          </p:cNvSpPr>
          <p:nvPr>
            <p:ph type="body" sz="quarter" idx="15"/>
          </p:nvPr>
        </p:nvSpPr>
        <p:spPr>
          <a:xfrm>
            <a:off x="660400" y="1905000"/>
            <a:ext cx="7280946" cy="338705"/>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0" name="Text Placeholder 29">
            <a:extLst>
              <a:ext uri="{FF2B5EF4-FFF2-40B4-BE49-F238E27FC236}">
                <a16:creationId xmlns:a16="http://schemas.microsoft.com/office/drawing/2014/main" id="{CC1C5D28-1297-B748-16B1-4C999268E657}"/>
              </a:ext>
            </a:extLst>
          </p:cNvPr>
          <p:cNvSpPr>
            <a:spLocks noGrp="1"/>
          </p:cNvSpPr>
          <p:nvPr>
            <p:ph type="body" sz="quarter" idx="17"/>
          </p:nvPr>
        </p:nvSpPr>
        <p:spPr>
          <a:xfrm>
            <a:off x="660400" y="2315705"/>
            <a:ext cx="7280946" cy="549415"/>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5" name="Rectangle 4">
            <a:extLst>
              <a:ext uri="{FF2B5EF4-FFF2-40B4-BE49-F238E27FC236}">
                <a16:creationId xmlns:a16="http://schemas.microsoft.com/office/drawing/2014/main" id="{BF3618D3-835B-AD5E-ABE9-A22B1848CE85}"/>
              </a:ext>
            </a:extLst>
          </p:cNvPr>
          <p:cNvSpPr/>
          <p:nvPr userDrawn="1"/>
        </p:nvSpPr>
        <p:spPr>
          <a:xfrm>
            <a:off x="8168639" y="584200"/>
            <a:ext cx="2982273" cy="5651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6" name="Picture Placeholder 3">
            <a:extLst>
              <a:ext uri="{FF2B5EF4-FFF2-40B4-BE49-F238E27FC236}">
                <a16:creationId xmlns:a16="http://schemas.microsoft.com/office/drawing/2014/main" id="{CDE7EC61-CFF9-F709-30DE-7B49F8302217}"/>
              </a:ext>
            </a:extLst>
          </p:cNvPr>
          <p:cNvSpPr>
            <a:spLocks noGrp="1"/>
          </p:cNvSpPr>
          <p:nvPr>
            <p:ph type="pic" sz="quarter" idx="32"/>
          </p:nvPr>
        </p:nvSpPr>
        <p:spPr>
          <a:xfrm>
            <a:off x="8395930" y="830580"/>
            <a:ext cx="2527690" cy="5186842"/>
          </a:xfrm>
          <a:prstGeom prst="rect">
            <a:avLst/>
          </a:prstGeom>
          <a:ln w="38100">
            <a:solidFill>
              <a:schemeClr val="bg1"/>
            </a:solidFill>
          </a:ln>
        </p:spPr>
        <p:txBody>
          <a:bodyPr anchor="ctr">
            <a:normAutofit/>
          </a:bodyPr>
          <a:lstStyle>
            <a:lvl1pPr marL="0" indent="0" algn="ctr">
              <a:buNone/>
              <a:defRPr sz="800"/>
            </a:lvl1pPr>
          </a:lstStyle>
          <a:p>
            <a:endParaRPr lang="en-ID"/>
          </a:p>
        </p:txBody>
      </p:sp>
      <p:sp>
        <p:nvSpPr>
          <p:cNvPr id="15" name="Text Placeholder 29">
            <a:extLst>
              <a:ext uri="{FF2B5EF4-FFF2-40B4-BE49-F238E27FC236}">
                <a16:creationId xmlns:a16="http://schemas.microsoft.com/office/drawing/2014/main" id="{FA764425-8D4E-09DA-3D75-14B710979BA3}"/>
              </a:ext>
            </a:extLst>
          </p:cNvPr>
          <p:cNvSpPr>
            <a:spLocks noGrp="1"/>
          </p:cNvSpPr>
          <p:nvPr>
            <p:ph type="body" sz="quarter" idx="33"/>
          </p:nvPr>
        </p:nvSpPr>
        <p:spPr>
          <a:xfrm>
            <a:off x="660400" y="3032761"/>
            <a:ext cx="7280946" cy="338705"/>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16" name="Text Placeholder 29">
            <a:extLst>
              <a:ext uri="{FF2B5EF4-FFF2-40B4-BE49-F238E27FC236}">
                <a16:creationId xmlns:a16="http://schemas.microsoft.com/office/drawing/2014/main" id="{06B5073C-77BC-F324-F585-842AC8AF33E3}"/>
              </a:ext>
            </a:extLst>
          </p:cNvPr>
          <p:cNvSpPr>
            <a:spLocks noGrp="1"/>
          </p:cNvSpPr>
          <p:nvPr>
            <p:ph type="body" sz="quarter" idx="34"/>
          </p:nvPr>
        </p:nvSpPr>
        <p:spPr>
          <a:xfrm>
            <a:off x="660400" y="3443466"/>
            <a:ext cx="7280946" cy="549415"/>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17" name="Text Placeholder 29">
            <a:extLst>
              <a:ext uri="{FF2B5EF4-FFF2-40B4-BE49-F238E27FC236}">
                <a16:creationId xmlns:a16="http://schemas.microsoft.com/office/drawing/2014/main" id="{3C246FB0-8FE5-9809-6433-40E68DBC48B2}"/>
              </a:ext>
            </a:extLst>
          </p:cNvPr>
          <p:cNvSpPr>
            <a:spLocks noGrp="1"/>
          </p:cNvSpPr>
          <p:nvPr>
            <p:ph type="body" sz="quarter" idx="35"/>
          </p:nvPr>
        </p:nvSpPr>
        <p:spPr>
          <a:xfrm>
            <a:off x="660400" y="4160522"/>
            <a:ext cx="7280946" cy="338705"/>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24" name="Text Placeholder 29">
            <a:extLst>
              <a:ext uri="{FF2B5EF4-FFF2-40B4-BE49-F238E27FC236}">
                <a16:creationId xmlns:a16="http://schemas.microsoft.com/office/drawing/2014/main" id="{8AD9F576-C696-4A05-1C5D-B2D9839765B7}"/>
              </a:ext>
            </a:extLst>
          </p:cNvPr>
          <p:cNvSpPr>
            <a:spLocks noGrp="1"/>
          </p:cNvSpPr>
          <p:nvPr>
            <p:ph type="body" sz="quarter" idx="36"/>
          </p:nvPr>
        </p:nvSpPr>
        <p:spPr>
          <a:xfrm>
            <a:off x="660400" y="4571227"/>
            <a:ext cx="7280946" cy="549415"/>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
        <p:nvSpPr>
          <p:cNvPr id="25" name="Text Placeholder 29">
            <a:extLst>
              <a:ext uri="{FF2B5EF4-FFF2-40B4-BE49-F238E27FC236}">
                <a16:creationId xmlns:a16="http://schemas.microsoft.com/office/drawing/2014/main" id="{66F1F487-51DF-89C6-0776-48E7AF100EEA}"/>
              </a:ext>
            </a:extLst>
          </p:cNvPr>
          <p:cNvSpPr>
            <a:spLocks noGrp="1"/>
          </p:cNvSpPr>
          <p:nvPr>
            <p:ph type="body" sz="quarter" idx="37"/>
          </p:nvPr>
        </p:nvSpPr>
        <p:spPr>
          <a:xfrm>
            <a:off x="660400" y="5288283"/>
            <a:ext cx="7280946" cy="338705"/>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26" name="Text Placeholder 29">
            <a:extLst>
              <a:ext uri="{FF2B5EF4-FFF2-40B4-BE49-F238E27FC236}">
                <a16:creationId xmlns:a16="http://schemas.microsoft.com/office/drawing/2014/main" id="{A384F041-43E5-F731-6801-66B9E29443F8}"/>
              </a:ext>
            </a:extLst>
          </p:cNvPr>
          <p:cNvSpPr>
            <a:spLocks noGrp="1"/>
          </p:cNvSpPr>
          <p:nvPr>
            <p:ph type="body" sz="quarter" idx="38"/>
          </p:nvPr>
        </p:nvSpPr>
        <p:spPr>
          <a:xfrm>
            <a:off x="660400" y="5698988"/>
            <a:ext cx="7280946" cy="549415"/>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408435219"/>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5" name="Table Placeholder 4">
            <a:extLst>
              <a:ext uri="{FF2B5EF4-FFF2-40B4-BE49-F238E27FC236}">
                <a16:creationId xmlns:a16="http://schemas.microsoft.com/office/drawing/2014/main" id="{D72417D9-BC42-3B90-31C4-4BDEF67F3FD2}"/>
              </a:ext>
            </a:extLst>
          </p:cNvPr>
          <p:cNvSpPr>
            <a:spLocks noGrp="1"/>
          </p:cNvSpPr>
          <p:nvPr>
            <p:ph type="tbl" sz="quarter" idx="10"/>
          </p:nvPr>
        </p:nvSpPr>
        <p:spPr>
          <a:xfrm>
            <a:off x="660399" y="3014992"/>
            <a:ext cx="10404475" cy="3220707"/>
          </a:xfrm>
          <a:solidFill>
            <a:schemeClr val="accent1">
              <a:lumMod val="20000"/>
              <a:lumOff val="80000"/>
            </a:schemeClr>
          </a:solidFill>
        </p:spPr>
        <p:txBody>
          <a:bodyPr vert="horz" lIns="91440" tIns="45720" rIns="91440" bIns="45720" rtlCol="0" anchor="t">
            <a:normAutofit/>
          </a:bodyPr>
          <a:lstStyle>
            <a:lvl1pPr>
              <a:defRPr lang="en-GB"/>
            </a:lvl1pPr>
          </a:lstStyle>
          <a:p>
            <a:pPr lvl="0" algn="ctr"/>
            <a:endParaRPr lang="en-GB"/>
          </a:p>
        </p:txBody>
      </p:sp>
      <p:sp>
        <p:nvSpPr>
          <p:cNvPr id="3" name="Footer Placeholder 2">
            <a:extLst>
              <a:ext uri="{FF2B5EF4-FFF2-40B4-BE49-F238E27FC236}">
                <a16:creationId xmlns:a16="http://schemas.microsoft.com/office/drawing/2014/main" id="{6A6B21E1-59CC-FFA4-B2A4-51299E0A93EA}"/>
              </a:ext>
            </a:extLst>
          </p:cNvPr>
          <p:cNvSpPr>
            <a:spLocks noGrp="1"/>
          </p:cNvSpPr>
          <p:nvPr>
            <p:ph type="ftr" sz="quarter" idx="11"/>
          </p:nvPr>
        </p:nvSpPr>
        <p:spPr>
          <a:xfrm>
            <a:off x="11232092" y="584200"/>
            <a:ext cx="959908" cy="5651500"/>
          </a:xfrm>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CB906A58-EDDC-A8B1-4A1A-EECF97920534}"/>
              </a:ext>
            </a:extLst>
          </p:cNvPr>
          <p:cNvSpPr>
            <a:spLocks noGrp="1"/>
          </p:cNvSpPr>
          <p:nvPr>
            <p:ph type="sldNum" sz="quarter" idx="12"/>
          </p:nvPr>
        </p:nvSpPr>
        <p:spPr>
          <a:xfrm>
            <a:off x="11209338" y="6409951"/>
            <a:ext cx="982662" cy="273799"/>
          </a:xfrm>
        </p:spPr>
        <p:txBody>
          <a:bodyPr/>
          <a:lstStyle/>
          <a:p>
            <a:fld id="{5E0C3BBE-9543-48E5-A6E1-C646F9A01966}" type="slidenum">
              <a:rPr lang="en-ID" smtClean="0"/>
              <a:pPr/>
              <a:t>‹#›</a:t>
            </a:fld>
            <a:endParaRPr lang="en-ID"/>
          </a:p>
        </p:txBody>
      </p:sp>
      <p:sp>
        <p:nvSpPr>
          <p:cNvPr id="6" name="Rectangle 5">
            <a:extLst>
              <a:ext uri="{FF2B5EF4-FFF2-40B4-BE49-F238E27FC236}">
                <a16:creationId xmlns:a16="http://schemas.microsoft.com/office/drawing/2014/main" id="{B4D91AD6-AEC4-C151-56B7-7873434B4B39}"/>
              </a:ext>
            </a:extLst>
          </p:cNvPr>
          <p:cNvSpPr/>
          <p:nvPr userDrawn="1"/>
        </p:nvSpPr>
        <p:spPr>
          <a:xfrm>
            <a:off x="1" y="584199"/>
            <a:ext cx="11064874" cy="1311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7" name="Title 1">
            <a:extLst>
              <a:ext uri="{FF2B5EF4-FFF2-40B4-BE49-F238E27FC236}">
                <a16:creationId xmlns:a16="http://schemas.microsoft.com/office/drawing/2014/main" id="{D7CFB45D-F382-DC97-076E-F66DFD878CB7}"/>
              </a:ext>
            </a:extLst>
          </p:cNvPr>
          <p:cNvSpPr>
            <a:spLocks noGrp="1"/>
          </p:cNvSpPr>
          <p:nvPr>
            <p:ph type="title"/>
          </p:nvPr>
        </p:nvSpPr>
        <p:spPr>
          <a:xfrm>
            <a:off x="660400" y="584200"/>
            <a:ext cx="10404473" cy="1311274"/>
          </a:xfrm>
        </p:spPr>
        <p:txBody>
          <a:bodyPr anchor="ctr">
            <a:noAutofit/>
          </a:bodyPr>
          <a:lstStyle>
            <a:lvl1pPr>
              <a:defRPr>
                <a:solidFill>
                  <a:schemeClr val="bg1"/>
                </a:solidFill>
              </a:defRPr>
            </a:lvl1pPr>
          </a:lstStyle>
          <a:p>
            <a:r>
              <a:rPr lang="en-US"/>
              <a:t>Click to edit Master title style</a:t>
            </a:r>
            <a:endParaRPr lang="en-ID"/>
          </a:p>
        </p:txBody>
      </p:sp>
      <p:sp>
        <p:nvSpPr>
          <p:cNvPr id="8" name="Text Placeholder 29">
            <a:extLst>
              <a:ext uri="{FF2B5EF4-FFF2-40B4-BE49-F238E27FC236}">
                <a16:creationId xmlns:a16="http://schemas.microsoft.com/office/drawing/2014/main" id="{FD4645C2-61BB-C2CD-50AD-AA1FEFF35A25}"/>
              </a:ext>
            </a:extLst>
          </p:cNvPr>
          <p:cNvSpPr>
            <a:spLocks noGrp="1"/>
          </p:cNvSpPr>
          <p:nvPr>
            <p:ph type="body" sz="quarter" idx="15"/>
          </p:nvPr>
        </p:nvSpPr>
        <p:spPr>
          <a:xfrm>
            <a:off x="660398" y="2052966"/>
            <a:ext cx="10404475" cy="804534"/>
          </a:xfrm>
          <a:prstGeom prst="rect">
            <a:avLst/>
          </a:prstGeom>
        </p:spPr>
        <p:txBody>
          <a:bodyPr tIns="0" bIns="0">
            <a:noAutofit/>
          </a:bodyPr>
          <a:lstStyle>
            <a:lvl1pPr marL="0" indent="0">
              <a:buNone/>
              <a:defRPr sz="1600" b="0"/>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 text styles</a:t>
            </a:r>
            <a:endParaRPr lang="en-ID"/>
          </a:p>
        </p:txBody>
      </p:sp>
    </p:spTree>
    <p:extLst>
      <p:ext uri="{BB962C8B-B14F-4D97-AF65-F5344CB8AC3E}">
        <p14:creationId xmlns:p14="http://schemas.microsoft.com/office/powerpoint/2010/main" val="30787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660399" y="584200"/>
            <a:ext cx="9504363" cy="1109663"/>
          </a:xfrm>
          <a:prstGeom prst="rect">
            <a:avLst/>
          </a:prstGeom>
        </p:spPr>
        <p:txBody>
          <a:bodyPr>
            <a:noAutofit/>
          </a:bodyPr>
          <a:lstStyle>
            <a:lvl1pPr>
              <a:defRPr>
                <a:solidFill>
                  <a:schemeClr val="tx1">
                    <a:lumMod val="85000"/>
                    <a:lumOff val="15000"/>
                  </a:schemeClr>
                </a:solidFill>
              </a:defRPr>
            </a:lvl1pPr>
          </a:lstStyle>
          <a:p>
            <a:r>
              <a:rPr lang="en-US"/>
              <a:t>Click to edit Master title style</a:t>
            </a:r>
            <a:endParaRPr lang="en-ID"/>
          </a:p>
        </p:txBody>
      </p:sp>
      <p:sp>
        <p:nvSpPr>
          <p:cNvPr id="5" name="Oval 4">
            <a:extLst>
              <a:ext uri="{FF2B5EF4-FFF2-40B4-BE49-F238E27FC236}">
                <a16:creationId xmlns:a16="http://schemas.microsoft.com/office/drawing/2014/main" id="{895DC55D-FE90-0290-DEC1-253948C6DBFA}"/>
              </a:ext>
            </a:extLst>
          </p:cNvPr>
          <p:cNvSpPr/>
          <p:nvPr userDrawn="1"/>
        </p:nvSpPr>
        <p:spPr>
          <a:xfrm>
            <a:off x="4564573"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14">
            <a:extLst>
              <a:ext uri="{FF2B5EF4-FFF2-40B4-BE49-F238E27FC236}">
                <a16:creationId xmlns:a16="http://schemas.microsoft.com/office/drawing/2014/main" id="{F5BC1A33-4444-08A7-4E25-7052C1EEAD09}"/>
              </a:ext>
            </a:extLst>
          </p:cNvPr>
          <p:cNvSpPr>
            <a:spLocks noGrp="1"/>
          </p:cNvSpPr>
          <p:nvPr>
            <p:ph type="body" sz="quarter" idx="34" hasCustomPrompt="1"/>
          </p:nvPr>
        </p:nvSpPr>
        <p:spPr>
          <a:xfrm>
            <a:off x="4564573"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13" name="Text Placeholder 6">
            <a:extLst>
              <a:ext uri="{FF2B5EF4-FFF2-40B4-BE49-F238E27FC236}">
                <a16:creationId xmlns:a16="http://schemas.microsoft.com/office/drawing/2014/main" id="{B64E6BE1-7E83-5142-86F9-75A00030EFE1}"/>
              </a:ext>
            </a:extLst>
          </p:cNvPr>
          <p:cNvSpPr>
            <a:spLocks noGrp="1"/>
          </p:cNvSpPr>
          <p:nvPr>
            <p:ph type="body" sz="quarter" idx="35" hasCustomPrompt="1"/>
          </p:nvPr>
        </p:nvSpPr>
        <p:spPr>
          <a:xfrm>
            <a:off x="4725639"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21" name="Picture Placeholder 11">
            <a:extLst>
              <a:ext uri="{FF2B5EF4-FFF2-40B4-BE49-F238E27FC236}">
                <a16:creationId xmlns:a16="http://schemas.microsoft.com/office/drawing/2014/main" id="{09E28D40-CD72-8B36-1C50-BD42514ACA41}"/>
              </a:ext>
            </a:extLst>
          </p:cNvPr>
          <p:cNvSpPr>
            <a:spLocks noGrp="1"/>
          </p:cNvSpPr>
          <p:nvPr>
            <p:ph type="pic" sz="quarter" idx="18"/>
          </p:nvPr>
        </p:nvSpPr>
        <p:spPr>
          <a:xfrm>
            <a:off x="660399" y="2267713"/>
            <a:ext cx="2402108" cy="3967987"/>
          </a:xfrm>
        </p:spPr>
        <p:txBody>
          <a:bodyPr/>
          <a:lstStyle/>
          <a:p>
            <a:endParaRPr lang="en-US"/>
          </a:p>
        </p:txBody>
      </p:sp>
      <p:sp>
        <p:nvSpPr>
          <p:cNvPr id="6" name="Footer Placeholder 2">
            <a:extLst>
              <a:ext uri="{FF2B5EF4-FFF2-40B4-BE49-F238E27FC236}">
                <a16:creationId xmlns:a16="http://schemas.microsoft.com/office/drawing/2014/main" id="{86FC1CE3-17C3-5148-85E8-F21F4EE8AAFB}"/>
              </a:ext>
            </a:extLst>
          </p:cNvPr>
          <p:cNvSpPr>
            <a:spLocks noGrp="1"/>
          </p:cNvSpPr>
          <p:nvPr>
            <p:ph type="ftr" sz="quarter" idx="11"/>
          </p:nvPr>
        </p:nvSpPr>
        <p:spPr>
          <a:xfrm>
            <a:off x="11232092" y="584200"/>
            <a:ext cx="959908" cy="5651500"/>
          </a:xfrm>
        </p:spPr>
        <p:txBody>
          <a:bodyPr/>
          <a:lstStyle/>
          <a:p>
            <a:r>
              <a:rPr lang="en-US"/>
              <a:t>PRESENTATION TITLE</a:t>
            </a:r>
            <a:endParaRPr lang="en-ID"/>
          </a:p>
        </p:txBody>
      </p:sp>
      <p:sp>
        <p:nvSpPr>
          <p:cNvPr id="7" name="Slide Number Placeholder 3">
            <a:extLst>
              <a:ext uri="{FF2B5EF4-FFF2-40B4-BE49-F238E27FC236}">
                <a16:creationId xmlns:a16="http://schemas.microsoft.com/office/drawing/2014/main" id="{25F417FB-5C92-408C-F2F4-95863C70095B}"/>
              </a:ext>
            </a:extLst>
          </p:cNvPr>
          <p:cNvSpPr>
            <a:spLocks noGrp="1"/>
          </p:cNvSpPr>
          <p:nvPr>
            <p:ph type="sldNum" sz="quarter" idx="12"/>
          </p:nvPr>
        </p:nvSpPr>
        <p:spPr>
          <a:xfrm>
            <a:off x="11209338" y="6409951"/>
            <a:ext cx="982662" cy="273799"/>
          </a:xfrm>
        </p:spPr>
        <p:txBody>
          <a:bodyPr/>
          <a:lstStyle/>
          <a:p>
            <a:fld id="{5E0C3BBE-9543-48E5-A6E1-C646F9A01966}" type="slidenum">
              <a:rPr lang="en-ID" smtClean="0"/>
              <a:pPr/>
              <a:t>‹#›</a:t>
            </a:fld>
            <a:endParaRPr lang="en-ID"/>
          </a:p>
        </p:txBody>
      </p:sp>
      <p:sp>
        <p:nvSpPr>
          <p:cNvPr id="9" name="Text Placeholder 29">
            <a:extLst>
              <a:ext uri="{FF2B5EF4-FFF2-40B4-BE49-F238E27FC236}">
                <a16:creationId xmlns:a16="http://schemas.microsoft.com/office/drawing/2014/main" id="{57678A0D-C002-3891-28F1-DACE0D7B69CB}"/>
              </a:ext>
            </a:extLst>
          </p:cNvPr>
          <p:cNvSpPr>
            <a:spLocks noGrp="1"/>
          </p:cNvSpPr>
          <p:nvPr>
            <p:ph type="body" sz="quarter" idx="33"/>
          </p:nvPr>
        </p:nvSpPr>
        <p:spPr>
          <a:xfrm>
            <a:off x="4081625" y="4098354"/>
            <a:ext cx="2547189" cy="553099"/>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0" name="Text Placeholder 29">
            <a:extLst>
              <a:ext uri="{FF2B5EF4-FFF2-40B4-BE49-F238E27FC236}">
                <a16:creationId xmlns:a16="http://schemas.microsoft.com/office/drawing/2014/main" id="{3D6C0AA2-D061-4480-E390-1FC83A201F46}"/>
              </a:ext>
            </a:extLst>
          </p:cNvPr>
          <p:cNvSpPr>
            <a:spLocks noGrp="1"/>
          </p:cNvSpPr>
          <p:nvPr>
            <p:ph type="body" sz="quarter" idx="36"/>
          </p:nvPr>
        </p:nvSpPr>
        <p:spPr>
          <a:xfrm>
            <a:off x="4081625" y="4723453"/>
            <a:ext cx="2547189" cy="151224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5" name="Oval 14">
            <a:extLst>
              <a:ext uri="{FF2B5EF4-FFF2-40B4-BE49-F238E27FC236}">
                <a16:creationId xmlns:a16="http://schemas.microsoft.com/office/drawing/2014/main" id="{807D8CE4-CDFC-2ADD-C115-C0F1E8F24D98}"/>
              </a:ext>
            </a:extLst>
          </p:cNvPr>
          <p:cNvSpPr/>
          <p:nvPr userDrawn="1"/>
        </p:nvSpPr>
        <p:spPr>
          <a:xfrm>
            <a:off x="8100522"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 Placeholder 14">
            <a:extLst>
              <a:ext uri="{FF2B5EF4-FFF2-40B4-BE49-F238E27FC236}">
                <a16:creationId xmlns:a16="http://schemas.microsoft.com/office/drawing/2014/main" id="{769A57C6-1106-AD2B-112C-0D11933D2351}"/>
              </a:ext>
            </a:extLst>
          </p:cNvPr>
          <p:cNvSpPr>
            <a:spLocks noGrp="1"/>
          </p:cNvSpPr>
          <p:nvPr>
            <p:ph type="body" sz="quarter" idx="37" hasCustomPrompt="1"/>
          </p:nvPr>
        </p:nvSpPr>
        <p:spPr>
          <a:xfrm>
            <a:off x="8100522"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17" name="Text Placeholder 6">
            <a:extLst>
              <a:ext uri="{FF2B5EF4-FFF2-40B4-BE49-F238E27FC236}">
                <a16:creationId xmlns:a16="http://schemas.microsoft.com/office/drawing/2014/main" id="{5B3CC842-9C18-30BE-7E7A-BD689418FC8F}"/>
              </a:ext>
            </a:extLst>
          </p:cNvPr>
          <p:cNvSpPr>
            <a:spLocks noGrp="1"/>
          </p:cNvSpPr>
          <p:nvPr>
            <p:ph type="body" sz="quarter" idx="38" hasCustomPrompt="1"/>
          </p:nvPr>
        </p:nvSpPr>
        <p:spPr>
          <a:xfrm>
            <a:off x="8261588"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18" name="Text Placeholder 29">
            <a:extLst>
              <a:ext uri="{FF2B5EF4-FFF2-40B4-BE49-F238E27FC236}">
                <a16:creationId xmlns:a16="http://schemas.microsoft.com/office/drawing/2014/main" id="{3E93C5B5-3143-74D0-0439-285A083FC753}"/>
              </a:ext>
            </a:extLst>
          </p:cNvPr>
          <p:cNvSpPr>
            <a:spLocks noGrp="1"/>
          </p:cNvSpPr>
          <p:nvPr>
            <p:ph type="body" sz="quarter" idx="39"/>
          </p:nvPr>
        </p:nvSpPr>
        <p:spPr>
          <a:xfrm>
            <a:off x="7617574" y="4098354"/>
            <a:ext cx="2547189" cy="553099"/>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9" name="Text Placeholder 29">
            <a:extLst>
              <a:ext uri="{FF2B5EF4-FFF2-40B4-BE49-F238E27FC236}">
                <a16:creationId xmlns:a16="http://schemas.microsoft.com/office/drawing/2014/main" id="{55E014D8-B400-E3D2-9081-E5F01E539C01}"/>
              </a:ext>
            </a:extLst>
          </p:cNvPr>
          <p:cNvSpPr>
            <a:spLocks noGrp="1"/>
          </p:cNvSpPr>
          <p:nvPr>
            <p:ph type="body" sz="quarter" idx="40"/>
          </p:nvPr>
        </p:nvSpPr>
        <p:spPr>
          <a:xfrm>
            <a:off x="7617574" y="4723453"/>
            <a:ext cx="2547189" cy="151224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1328840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660399" y="584200"/>
            <a:ext cx="9504363" cy="1109663"/>
          </a:xfrm>
          <a:prstGeom prst="rect">
            <a:avLst/>
          </a:prstGeom>
        </p:spPr>
        <p:txBody>
          <a:bodyPr>
            <a:noAutofit/>
          </a:bodyPr>
          <a:lstStyle>
            <a:lvl1pPr>
              <a:defRPr>
                <a:solidFill>
                  <a:schemeClr val="tx1">
                    <a:lumMod val="85000"/>
                    <a:lumOff val="15000"/>
                  </a:schemeClr>
                </a:solidFill>
              </a:defRPr>
            </a:lvl1pPr>
          </a:lstStyle>
          <a:p>
            <a:r>
              <a:rPr lang="en-US"/>
              <a:t>Click to edit Master title style</a:t>
            </a:r>
            <a:endParaRPr lang="en-ID"/>
          </a:p>
        </p:txBody>
      </p:sp>
      <p:sp>
        <p:nvSpPr>
          <p:cNvPr id="10" name="Footer Placeholder 2">
            <a:extLst>
              <a:ext uri="{FF2B5EF4-FFF2-40B4-BE49-F238E27FC236}">
                <a16:creationId xmlns:a16="http://schemas.microsoft.com/office/drawing/2014/main" id="{C87B13E6-9077-D596-9868-F538AC8A09F1}"/>
              </a:ext>
            </a:extLst>
          </p:cNvPr>
          <p:cNvSpPr>
            <a:spLocks noGrp="1"/>
          </p:cNvSpPr>
          <p:nvPr>
            <p:ph type="ftr" sz="quarter" idx="11"/>
          </p:nvPr>
        </p:nvSpPr>
        <p:spPr>
          <a:xfrm>
            <a:off x="11232092" y="584200"/>
            <a:ext cx="959908" cy="5651500"/>
          </a:xfrm>
        </p:spPr>
        <p:txBody>
          <a:bodyPr/>
          <a:lstStyle/>
          <a:p>
            <a:r>
              <a:rPr lang="en-US"/>
              <a:t>PRESENTATION TITLE</a:t>
            </a:r>
            <a:endParaRPr lang="en-ID"/>
          </a:p>
        </p:txBody>
      </p:sp>
      <p:sp>
        <p:nvSpPr>
          <p:cNvPr id="11" name="Slide Number Placeholder 3">
            <a:extLst>
              <a:ext uri="{FF2B5EF4-FFF2-40B4-BE49-F238E27FC236}">
                <a16:creationId xmlns:a16="http://schemas.microsoft.com/office/drawing/2014/main" id="{008D148E-5899-2F0D-291A-B047E21893D4}"/>
              </a:ext>
            </a:extLst>
          </p:cNvPr>
          <p:cNvSpPr>
            <a:spLocks noGrp="1"/>
          </p:cNvSpPr>
          <p:nvPr>
            <p:ph type="sldNum" sz="quarter" idx="12"/>
          </p:nvPr>
        </p:nvSpPr>
        <p:spPr>
          <a:xfrm>
            <a:off x="11209338" y="6409951"/>
            <a:ext cx="982662" cy="273799"/>
          </a:xfrm>
        </p:spPr>
        <p:txBody>
          <a:bodyPr/>
          <a:lstStyle/>
          <a:p>
            <a:fld id="{5E0C3BBE-9543-48E5-A6E1-C646F9A01966}" type="slidenum">
              <a:rPr lang="en-ID" smtClean="0"/>
              <a:pPr/>
              <a:t>‹#›</a:t>
            </a:fld>
            <a:endParaRPr lang="en-ID"/>
          </a:p>
        </p:txBody>
      </p:sp>
      <p:sp>
        <p:nvSpPr>
          <p:cNvPr id="47" name="Oval 46">
            <a:extLst>
              <a:ext uri="{FF2B5EF4-FFF2-40B4-BE49-F238E27FC236}">
                <a16:creationId xmlns:a16="http://schemas.microsoft.com/office/drawing/2014/main" id="{B3CB9804-721E-62C8-ED5E-B86A113B2582}"/>
              </a:ext>
            </a:extLst>
          </p:cNvPr>
          <p:cNvSpPr/>
          <p:nvPr userDrawn="1"/>
        </p:nvSpPr>
        <p:spPr>
          <a:xfrm>
            <a:off x="1143348"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 Placeholder 14">
            <a:extLst>
              <a:ext uri="{FF2B5EF4-FFF2-40B4-BE49-F238E27FC236}">
                <a16:creationId xmlns:a16="http://schemas.microsoft.com/office/drawing/2014/main" id="{2164ACCB-4775-B984-73C6-8A6ADC18A79C}"/>
              </a:ext>
            </a:extLst>
          </p:cNvPr>
          <p:cNvSpPr>
            <a:spLocks noGrp="1"/>
          </p:cNvSpPr>
          <p:nvPr>
            <p:ph type="body" sz="quarter" idx="34" hasCustomPrompt="1"/>
          </p:nvPr>
        </p:nvSpPr>
        <p:spPr>
          <a:xfrm>
            <a:off x="1143348"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49" name="Text Placeholder 6">
            <a:extLst>
              <a:ext uri="{FF2B5EF4-FFF2-40B4-BE49-F238E27FC236}">
                <a16:creationId xmlns:a16="http://schemas.microsoft.com/office/drawing/2014/main" id="{9810C02C-69E1-8A65-0248-75B54F0B44E9}"/>
              </a:ext>
            </a:extLst>
          </p:cNvPr>
          <p:cNvSpPr>
            <a:spLocks noGrp="1"/>
          </p:cNvSpPr>
          <p:nvPr>
            <p:ph type="body" sz="quarter" idx="35" hasCustomPrompt="1"/>
          </p:nvPr>
        </p:nvSpPr>
        <p:spPr>
          <a:xfrm>
            <a:off x="1304414"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50" name="Text Placeholder 29">
            <a:extLst>
              <a:ext uri="{FF2B5EF4-FFF2-40B4-BE49-F238E27FC236}">
                <a16:creationId xmlns:a16="http://schemas.microsoft.com/office/drawing/2014/main" id="{F3CA8122-E220-FE68-4EE6-122DE04AAD19}"/>
              </a:ext>
            </a:extLst>
          </p:cNvPr>
          <p:cNvSpPr>
            <a:spLocks noGrp="1"/>
          </p:cNvSpPr>
          <p:nvPr>
            <p:ph type="body" sz="quarter" idx="33"/>
          </p:nvPr>
        </p:nvSpPr>
        <p:spPr>
          <a:xfrm>
            <a:off x="660400" y="4099332"/>
            <a:ext cx="2547189" cy="627167"/>
          </a:xfrm>
          <a:prstGeom prst="rect">
            <a:avLst/>
          </a:prstGeom>
        </p:spPr>
        <p:txBody>
          <a:bodyPr tIns="0" bIns="0" anchor="ctr">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1" name="Text Placeholder 29">
            <a:extLst>
              <a:ext uri="{FF2B5EF4-FFF2-40B4-BE49-F238E27FC236}">
                <a16:creationId xmlns:a16="http://schemas.microsoft.com/office/drawing/2014/main" id="{69C239CE-30E0-C3F1-9569-E9BE12EA2B88}"/>
              </a:ext>
            </a:extLst>
          </p:cNvPr>
          <p:cNvSpPr>
            <a:spLocks noGrp="1"/>
          </p:cNvSpPr>
          <p:nvPr>
            <p:ph type="body" sz="quarter" idx="36"/>
          </p:nvPr>
        </p:nvSpPr>
        <p:spPr>
          <a:xfrm>
            <a:off x="660400" y="4798500"/>
            <a:ext cx="2547189" cy="1437199"/>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2" name="Oval 51">
            <a:extLst>
              <a:ext uri="{FF2B5EF4-FFF2-40B4-BE49-F238E27FC236}">
                <a16:creationId xmlns:a16="http://schemas.microsoft.com/office/drawing/2014/main" id="{347CD1FC-E906-1EE0-880A-46618A8FDC93}"/>
              </a:ext>
            </a:extLst>
          </p:cNvPr>
          <p:cNvSpPr/>
          <p:nvPr userDrawn="1"/>
        </p:nvSpPr>
        <p:spPr>
          <a:xfrm>
            <a:off x="4621935"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 Placeholder 14">
            <a:extLst>
              <a:ext uri="{FF2B5EF4-FFF2-40B4-BE49-F238E27FC236}">
                <a16:creationId xmlns:a16="http://schemas.microsoft.com/office/drawing/2014/main" id="{6AD41DF6-84AC-A583-FBD6-7F6C48868551}"/>
              </a:ext>
            </a:extLst>
          </p:cNvPr>
          <p:cNvSpPr>
            <a:spLocks noGrp="1"/>
          </p:cNvSpPr>
          <p:nvPr>
            <p:ph type="body" sz="quarter" idx="37" hasCustomPrompt="1"/>
          </p:nvPr>
        </p:nvSpPr>
        <p:spPr>
          <a:xfrm>
            <a:off x="4621935"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54" name="Text Placeholder 6">
            <a:extLst>
              <a:ext uri="{FF2B5EF4-FFF2-40B4-BE49-F238E27FC236}">
                <a16:creationId xmlns:a16="http://schemas.microsoft.com/office/drawing/2014/main" id="{E9BFB3C1-C619-74D7-4784-15DC9FE5D361}"/>
              </a:ext>
            </a:extLst>
          </p:cNvPr>
          <p:cNvSpPr>
            <a:spLocks noGrp="1"/>
          </p:cNvSpPr>
          <p:nvPr>
            <p:ph type="body" sz="quarter" idx="38" hasCustomPrompt="1"/>
          </p:nvPr>
        </p:nvSpPr>
        <p:spPr>
          <a:xfrm>
            <a:off x="4783001"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55" name="Text Placeholder 29">
            <a:extLst>
              <a:ext uri="{FF2B5EF4-FFF2-40B4-BE49-F238E27FC236}">
                <a16:creationId xmlns:a16="http://schemas.microsoft.com/office/drawing/2014/main" id="{0000965D-2578-6155-35FE-CAFB6E489F4A}"/>
              </a:ext>
            </a:extLst>
          </p:cNvPr>
          <p:cNvSpPr>
            <a:spLocks noGrp="1"/>
          </p:cNvSpPr>
          <p:nvPr>
            <p:ph type="body" sz="quarter" idx="39"/>
          </p:nvPr>
        </p:nvSpPr>
        <p:spPr>
          <a:xfrm>
            <a:off x="4138987" y="4099333"/>
            <a:ext cx="2547189" cy="627166"/>
          </a:xfrm>
          <a:prstGeom prst="rect">
            <a:avLst/>
          </a:prstGeom>
        </p:spPr>
        <p:txBody>
          <a:bodyPr tIns="0" bIns="0" anchor="ctr">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6" name="Text Placeholder 29">
            <a:extLst>
              <a:ext uri="{FF2B5EF4-FFF2-40B4-BE49-F238E27FC236}">
                <a16:creationId xmlns:a16="http://schemas.microsoft.com/office/drawing/2014/main" id="{A54A5D8D-144A-1E61-73E9-F9E0B375DBD4}"/>
              </a:ext>
            </a:extLst>
          </p:cNvPr>
          <p:cNvSpPr>
            <a:spLocks noGrp="1"/>
          </p:cNvSpPr>
          <p:nvPr>
            <p:ph type="body" sz="quarter" idx="40"/>
          </p:nvPr>
        </p:nvSpPr>
        <p:spPr>
          <a:xfrm>
            <a:off x="4138987" y="4798500"/>
            <a:ext cx="2547189" cy="1437199"/>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7" name="Oval 56">
            <a:extLst>
              <a:ext uri="{FF2B5EF4-FFF2-40B4-BE49-F238E27FC236}">
                <a16:creationId xmlns:a16="http://schemas.microsoft.com/office/drawing/2014/main" id="{587B446E-ABEB-3CE2-C73F-1FE1E3CBDEFF}"/>
              </a:ext>
            </a:extLst>
          </p:cNvPr>
          <p:cNvSpPr/>
          <p:nvPr userDrawn="1"/>
        </p:nvSpPr>
        <p:spPr>
          <a:xfrm>
            <a:off x="8100522"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 Placeholder 14">
            <a:extLst>
              <a:ext uri="{FF2B5EF4-FFF2-40B4-BE49-F238E27FC236}">
                <a16:creationId xmlns:a16="http://schemas.microsoft.com/office/drawing/2014/main" id="{8DF74A7B-251C-1765-68DB-B019567970C6}"/>
              </a:ext>
            </a:extLst>
          </p:cNvPr>
          <p:cNvSpPr>
            <a:spLocks noGrp="1"/>
          </p:cNvSpPr>
          <p:nvPr>
            <p:ph type="body" sz="quarter" idx="41" hasCustomPrompt="1"/>
          </p:nvPr>
        </p:nvSpPr>
        <p:spPr>
          <a:xfrm>
            <a:off x="8100522"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59" name="Text Placeholder 6">
            <a:extLst>
              <a:ext uri="{FF2B5EF4-FFF2-40B4-BE49-F238E27FC236}">
                <a16:creationId xmlns:a16="http://schemas.microsoft.com/office/drawing/2014/main" id="{0279DAD5-70CB-F0E3-6937-C80203E8D039}"/>
              </a:ext>
            </a:extLst>
          </p:cNvPr>
          <p:cNvSpPr>
            <a:spLocks noGrp="1"/>
          </p:cNvSpPr>
          <p:nvPr>
            <p:ph type="body" sz="quarter" idx="42" hasCustomPrompt="1"/>
          </p:nvPr>
        </p:nvSpPr>
        <p:spPr>
          <a:xfrm>
            <a:off x="8261588"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60" name="Text Placeholder 29">
            <a:extLst>
              <a:ext uri="{FF2B5EF4-FFF2-40B4-BE49-F238E27FC236}">
                <a16:creationId xmlns:a16="http://schemas.microsoft.com/office/drawing/2014/main" id="{CB0D9F53-B02F-FF06-059E-397FB0657577}"/>
              </a:ext>
            </a:extLst>
          </p:cNvPr>
          <p:cNvSpPr>
            <a:spLocks noGrp="1"/>
          </p:cNvSpPr>
          <p:nvPr>
            <p:ph type="body" sz="quarter" idx="43"/>
          </p:nvPr>
        </p:nvSpPr>
        <p:spPr>
          <a:xfrm>
            <a:off x="7617574" y="4099333"/>
            <a:ext cx="2547189" cy="627166"/>
          </a:xfrm>
          <a:prstGeom prst="rect">
            <a:avLst/>
          </a:prstGeom>
        </p:spPr>
        <p:txBody>
          <a:bodyPr tIns="0" bIns="0" anchor="ctr">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1" name="Text Placeholder 29">
            <a:extLst>
              <a:ext uri="{FF2B5EF4-FFF2-40B4-BE49-F238E27FC236}">
                <a16:creationId xmlns:a16="http://schemas.microsoft.com/office/drawing/2014/main" id="{AD6C30FA-07A5-06D6-0D59-0BC83E5097D0}"/>
              </a:ext>
            </a:extLst>
          </p:cNvPr>
          <p:cNvSpPr>
            <a:spLocks noGrp="1"/>
          </p:cNvSpPr>
          <p:nvPr>
            <p:ph type="body" sz="quarter" idx="44"/>
          </p:nvPr>
        </p:nvSpPr>
        <p:spPr>
          <a:xfrm>
            <a:off x="7617574" y="4798500"/>
            <a:ext cx="2547189" cy="1437199"/>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314047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660399" y="584200"/>
            <a:ext cx="9504363" cy="1109663"/>
          </a:xfrm>
          <a:prstGeom prst="rect">
            <a:avLst/>
          </a:prstGeom>
        </p:spPr>
        <p:txBody>
          <a:bodyPr>
            <a:noAutofit/>
          </a:bodyPr>
          <a:lstStyle>
            <a:lvl1pPr>
              <a:defRPr>
                <a:solidFill>
                  <a:schemeClr val="tx1">
                    <a:lumMod val="85000"/>
                    <a:lumOff val="15000"/>
                  </a:schemeClr>
                </a:solidFill>
              </a:defRPr>
            </a:lvl1pPr>
          </a:lstStyle>
          <a:p>
            <a:r>
              <a:rPr lang="en-US"/>
              <a:t>Click to edit Master title style</a:t>
            </a:r>
            <a:endParaRPr lang="en-ID"/>
          </a:p>
        </p:txBody>
      </p:sp>
      <p:sp>
        <p:nvSpPr>
          <p:cNvPr id="5" name="Footer Placeholder 2">
            <a:extLst>
              <a:ext uri="{FF2B5EF4-FFF2-40B4-BE49-F238E27FC236}">
                <a16:creationId xmlns:a16="http://schemas.microsoft.com/office/drawing/2014/main" id="{75FE0AD0-CD14-1F2B-3E86-2DDB59FF58CB}"/>
              </a:ext>
            </a:extLst>
          </p:cNvPr>
          <p:cNvSpPr>
            <a:spLocks noGrp="1"/>
          </p:cNvSpPr>
          <p:nvPr>
            <p:ph type="ftr" sz="quarter" idx="11"/>
          </p:nvPr>
        </p:nvSpPr>
        <p:spPr>
          <a:xfrm>
            <a:off x="11232092" y="584200"/>
            <a:ext cx="959908" cy="5651500"/>
          </a:xfrm>
        </p:spPr>
        <p:txBody>
          <a:bodyPr/>
          <a:lstStyle/>
          <a:p>
            <a:r>
              <a:rPr lang="en-US"/>
              <a:t>PRESENTATION TITLE</a:t>
            </a:r>
            <a:endParaRPr lang="en-ID"/>
          </a:p>
        </p:txBody>
      </p:sp>
      <p:sp>
        <p:nvSpPr>
          <p:cNvPr id="10" name="Slide Number Placeholder 3">
            <a:extLst>
              <a:ext uri="{FF2B5EF4-FFF2-40B4-BE49-F238E27FC236}">
                <a16:creationId xmlns:a16="http://schemas.microsoft.com/office/drawing/2014/main" id="{9624A1B1-CC28-AC26-5D0A-D7946A0E8408}"/>
              </a:ext>
            </a:extLst>
          </p:cNvPr>
          <p:cNvSpPr>
            <a:spLocks noGrp="1"/>
          </p:cNvSpPr>
          <p:nvPr>
            <p:ph type="sldNum" sz="quarter" idx="12"/>
          </p:nvPr>
        </p:nvSpPr>
        <p:spPr>
          <a:xfrm>
            <a:off x="11209338" y="6409951"/>
            <a:ext cx="982662" cy="273799"/>
          </a:xfrm>
        </p:spPr>
        <p:txBody>
          <a:bodyPr/>
          <a:lstStyle/>
          <a:p>
            <a:fld id="{5E0C3BBE-9543-48E5-A6E1-C646F9A01966}" type="slidenum">
              <a:rPr lang="en-ID" smtClean="0"/>
              <a:pPr/>
              <a:t>‹#›</a:t>
            </a:fld>
            <a:endParaRPr lang="en-ID"/>
          </a:p>
        </p:txBody>
      </p:sp>
      <p:sp>
        <p:nvSpPr>
          <p:cNvPr id="11" name="Oval 10">
            <a:extLst>
              <a:ext uri="{FF2B5EF4-FFF2-40B4-BE49-F238E27FC236}">
                <a16:creationId xmlns:a16="http://schemas.microsoft.com/office/drawing/2014/main" id="{A0C58962-809D-907B-6699-78E1D2CF3F20}"/>
              </a:ext>
            </a:extLst>
          </p:cNvPr>
          <p:cNvSpPr/>
          <p:nvPr userDrawn="1"/>
        </p:nvSpPr>
        <p:spPr>
          <a:xfrm>
            <a:off x="1015930"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14">
            <a:extLst>
              <a:ext uri="{FF2B5EF4-FFF2-40B4-BE49-F238E27FC236}">
                <a16:creationId xmlns:a16="http://schemas.microsoft.com/office/drawing/2014/main" id="{ABA85B3B-E448-EFCE-CB3B-05728EE1F485}"/>
              </a:ext>
            </a:extLst>
          </p:cNvPr>
          <p:cNvSpPr>
            <a:spLocks noGrp="1"/>
          </p:cNvSpPr>
          <p:nvPr>
            <p:ph type="body" sz="quarter" idx="34" hasCustomPrompt="1"/>
          </p:nvPr>
        </p:nvSpPr>
        <p:spPr>
          <a:xfrm>
            <a:off x="1015930"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13" name="Text Placeholder 6">
            <a:extLst>
              <a:ext uri="{FF2B5EF4-FFF2-40B4-BE49-F238E27FC236}">
                <a16:creationId xmlns:a16="http://schemas.microsoft.com/office/drawing/2014/main" id="{935BEF1A-72AC-9D10-B716-C19EC31A3284}"/>
              </a:ext>
            </a:extLst>
          </p:cNvPr>
          <p:cNvSpPr>
            <a:spLocks noGrp="1"/>
          </p:cNvSpPr>
          <p:nvPr>
            <p:ph type="body" sz="quarter" idx="35" hasCustomPrompt="1"/>
          </p:nvPr>
        </p:nvSpPr>
        <p:spPr>
          <a:xfrm>
            <a:off x="1176996"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14" name="Text Placeholder 29">
            <a:extLst>
              <a:ext uri="{FF2B5EF4-FFF2-40B4-BE49-F238E27FC236}">
                <a16:creationId xmlns:a16="http://schemas.microsoft.com/office/drawing/2014/main" id="{E9B909BB-3954-D491-0151-5EBFA6EF9D0C}"/>
              </a:ext>
            </a:extLst>
          </p:cNvPr>
          <p:cNvSpPr>
            <a:spLocks noGrp="1"/>
          </p:cNvSpPr>
          <p:nvPr>
            <p:ph type="body" sz="quarter" idx="33"/>
          </p:nvPr>
        </p:nvSpPr>
        <p:spPr>
          <a:xfrm>
            <a:off x="660401" y="4099332"/>
            <a:ext cx="2292350" cy="627168"/>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15" name="Text Placeholder 29">
            <a:extLst>
              <a:ext uri="{FF2B5EF4-FFF2-40B4-BE49-F238E27FC236}">
                <a16:creationId xmlns:a16="http://schemas.microsoft.com/office/drawing/2014/main" id="{BFEF2243-2620-28A0-A7D7-23BD8E21D798}"/>
              </a:ext>
            </a:extLst>
          </p:cNvPr>
          <p:cNvSpPr>
            <a:spLocks noGrp="1"/>
          </p:cNvSpPr>
          <p:nvPr>
            <p:ph type="body" sz="quarter" idx="36"/>
          </p:nvPr>
        </p:nvSpPr>
        <p:spPr>
          <a:xfrm>
            <a:off x="660401" y="4798500"/>
            <a:ext cx="2292350" cy="1437199"/>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7" name="Oval 36">
            <a:extLst>
              <a:ext uri="{FF2B5EF4-FFF2-40B4-BE49-F238E27FC236}">
                <a16:creationId xmlns:a16="http://schemas.microsoft.com/office/drawing/2014/main" id="{C5791067-041F-39E0-4A4A-2B084E1F445D}"/>
              </a:ext>
            </a:extLst>
          </p:cNvPr>
          <p:cNvSpPr/>
          <p:nvPr userDrawn="1"/>
        </p:nvSpPr>
        <p:spPr>
          <a:xfrm>
            <a:off x="3711066"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 Placeholder 14">
            <a:extLst>
              <a:ext uri="{FF2B5EF4-FFF2-40B4-BE49-F238E27FC236}">
                <a16:creationId xmlns:a16="http://schemas.microsoft.com/office/drawing/2014/main" id="{DAA495C1-41C8-8470-693A-23FBBA047813}"/>
              </a:ext>
            </a:extLst>
          </p:cNvPr>
          <p:cNvSpPr>
            <a:spLocks noGrp="1"/>
          </p:cNvSpPr>
          <p:nvPr>
            <p:ph type="body" sz="quarter" idx="37" hasCustomPrompt="1"/>
          </p:nvPr>
        </p:nvSpPr>
        <p:spPr>
          <a:xfrm>
            <a:off x="3711066"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39" name="Text Placeholder 6">
            <a:extLst>
              <a:ext uri="{FF2B5EF4-FFF2-40B4-BE49-F238E27FC236}">
                <a16:creationId xmlns:a16="http://schemas.microsoft.com/office/drawing/2014/main" id="{CF51E5F6-FBF5-5D9F-8992-00A4497465E4}"/>
              </a:ext>
            </a:extLst>
          </p:cNvPr>
          <p:cNvSpPr>
            <a:spLocks noGrp="1"/>
          </p:cNvSpPr>
          <p:nvPr>
            <p:ph type="body" sz="quarter" idx="38" hasCustomPrompt="1"/>
          </p:nvPr>
        </p:nvSpPr>
        <p:spPr>
          <a:xfrm>
            <a:off x="3872132"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55" name="Text Placeholder 29">
            <a:extLst>
              <a:ext uri="{FF2B5EF4-FFF2-40B4-BE49-F238E27FC236}">
                <a16:creationId xmlns:a16="http://schemas.microsoft.com/office/drawing/2014/main" id="{91EFFD91-735D-4442-8C68-8FAD26665FC1}"/>
              </a:ext>
            </a:extLst>
          </p:cNvPr>
          <p:cNvSpPr>
            <a:spLocks noGrp="1"/>
          </p:cNvSpPr>
          <p:nvPr>
            <p:ph type="body" sz="quarter" idx="39"/>
          </p:nvPr>
        </p:nvSpPr>
        <p:spPr>
          <a:xfrm>
            <a:off x="3355537" y="4099332"/>
            <a:ext cx="2292350" cy="627168"/>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6" name="Text Placeholder 29">
            <a:extLst>
              <a:ext uri="{FF2B5EF4-FFF2-40B4-BE49-F238E27FC236}">
                <a16:creationId xmlns:a16="http://schemas.microsoft.com/office/drawing/2014/main" id="{5786BC41-AD89-DE68-CB78-F698D2E11E5B}"/>
              </a:ext>
            </a:extLst>
          </p:cNvPr>
          <p:cNvSpPr>
            <a:spLocks noGrp="1"/>
          </p:cNvSpPr>
          <p:nvPr>
            <p:ph type="body" sz="quarter" idx="40"/>
          </p:nvPr>
        </p:nvSpPr>
        <p:spPr>
          <a:xfrm>
            <a:off x="3355537" y="4798500"/>
            <a:ext cx="2292350" cy="1437199"/>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7" name="Oval 56">
            <a:extLst>
              <a:ext uri="{FF2B5EF4-FFF2-40B4-BE49-F238E27FC236}">
                <a16:creationId xmlns:a16="http://schemas.microsoft.com/office/drawing/2014/main" id="{1C160F58-728D-A52C-08AA-F42DDAA5E3DC}"/>
              </a:ext>
            </a:extLst>
          </p:cNvPr>
          <p:cNvSpPr/>
          <p:nvPr userDrawn="1"/>
        </p:nvSpPr>
        <p:spPr>
          <a:xfrm>
            <a:off x="6406202"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 Placeholder 14">
            <a:extLst>
              <a:ext uri="{FF2B5EF4-FFF2-40B4-BE49-F238E27FC236}">
                <a16:creationId xmlns:a16="http://schemas.microsoft.com/office/drawing/2014/main" id="{B3908635-6131-8EB6-97C3-CCD2E38FFCB5}"/>
              </a:ext>
            </a:extLst>
          </p:cNvPr>
          <p:cNvSpPr>
            <a:spLocks noGrp="1"/>
          </p:cNvSpPr>
          <p:nvPr>
            <p:ph type="body" sz="quarter" idx="41" hasCustomPrompt="1"/>
          </p:nvPr>
        </p:nvSpPr>
        <p:spPr>
          <a:xfrm>
            <a:off x="6406202"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59" name="Text Placeholder 6">
            <a:extLst>
              <a:ext uri="{FF2B5EF4-FFF2-40B4-BE49-F238E27FC236}">
                <a16:creationId xmlns:a16="http://schemas.microsoft.com/office/drawing/2014/main" id="{E4D58461-87D7-5F21-192F-740BBD3E4442}"/>
              </a:ext>
            </a:extLst>
          </p:cNvPr>
          <p:cNvSpPr>
            <a:spLocks noGrp="1"/>
          </p:cNvSpPr>
          <p:nvPr>
            <p:ph type="body" sz="quarter" idx="42" hasCustomPrompt="1"/>
          </p:nvPr>
        </p:nvSpPr>
        <p:spPr>
          <a:xfrm>
            <a:off x="6567268"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60" name="Text Placeholder 29">
            <a:extLst>
              <a:ext uri="{FF2B5EF4-FFF2-40B4-BE49-F238E27FC236}">
                <a16:creationId xmlns:a16="http://schemas.microsoft.com/office/drawing/2014/main" id="{830D37F2-A5A4-F0B5-36E0-EEE3F23D97A6}"/>
              </a:ext>
            </a:extLst>
          </p:cNvPr>
          <p:cNvSpPr>
            <a:spLocks noGrp="1"/>
          </p:cNvSpPr>
          <p:nvPr>
            <p:ph type="body" sz="quarter" idx="43"/>
          </p:nvPr>
        </p:nvSpPr>
        <p:spPr>
          <a:xfrm>
            <a:off x="6050673" y="4099332"/>
            <a:ext cx="2292350" cy="627168"/>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1" name="Text Placeholder 29">
            <a:extLst>
              <a:ext uri="{FF2B5EF4-FFF2-40B4-BE49-F238E27FC236}">
                <a16:creationId xmlns:a16="http://schemas.microsoft.com/office/drawing/2014/main" id="{2ECFE44A-FDEC-C969-8F62-EC9E24779350}"/>
              </a:ext>
            </a:extLst>
          </p:cNvPr>
          <p:cNvSpPr>
            <a:spLocks noGrp="1"/>
          </p:cNvSpPr>
          <p:nvPr>
            <p:ph type="body" sz="quarter" idx="44"/>
          </p:nvPr>
        </p:nvSpPr>
        <p:spPr>
          <a:xfrm>
            <a:off x="6050673" y="4798500"/>
            <a:ext cx="2292350" cy="1437199"/>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2" name="Oval 61">
            <a:extLst>
              <a:ext uri="{FF2B5EF4-FFF2-40B4-BE49-F238E27FC236}">
                <a16:creationId xmlns:a16="http://schemas.microsoft.com/office/drawing/2014/main" id="{5A6B346A-0427-D221-455C-458B63343FB5}"/>
              </a:ext>
            </a:extLst>
          </p:cNvPr>
          <p:cNvSpPr/>
          <p:nvPr userDrawn="1"/>
        </p:nvSpPr>
        <p:spPr>
          <a:xfrm>
            <a:off x="9101339"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 Placeholder 14">
            <a:extLst>
              <a:ext uri="{FF2B5EF4-FFF2-40B4-BE49-F238E27FC236}">
                <a16:creationId xmlns:a16="http://schemas.microsoft.com/office/drawing/2014/main" id="{03EACB83-C3B0-3326-55EA-F4960694C1E6}"/>
              </a:ext>
            </a:extLst>
          </p:cNvPr>
          <p:cNvSpPr>
            <a:spLocks noGrp="1"/>
          </p:cNvSpPr>
          <p:nvPr>
            <p:ph type="body" sz="quarter" idx="45" hasCustomPrompt="1"/>
          </p:nvPr>
        </p:nvSpPr>
        <p:spPr>
          <a:xfrm>
            <a:off x="9101339"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a:t> </a:t>
            </a:r>
            <a:endParaRPr lang="en-GB"/>
          </a:p>
        </p:txBody>
      </p:sp>
      <p:sp>
        <p:nvSpPr>
          <p:cNvPr id="64" name="Text Placeholder 6">
            <a:extLst>
              <a:ext uri="{FF2B5EF4-FFF2-40B4-BE49-F238E27FC236}">
                <a16:creationId xmlns:a16="http://schemas.microsoft.com/office/drawing/2014/main" id="{8C1A46F9-4764-0BF7-E5C3-C0CBEE70C7E1}"/>
              </a:ext>
            </a:extLst>
          </p:cNvPr>
          <p:cNvSpPr>
            <a:spLocks noGrp="1"/>
          </p:cNvSpPr>
          <p:nvPr>
            <p:ph type="body" sz="quarter" idx="46" hasCustomPrompt="1"/>
          </p:nvPr>
        </p:nvSpPr>
        <p:spPr>
          <a:xfrm>
            <a:off x="9262405" y="2688017"/>
            <a:ext cx="1259160" cy="760184"/>
          </a:xfrm>
        </p:spPr>
        <p:txBody>
          <a:bodyPr anchor="ctr">
            <a:noAutofit/>
          </a:bodyPr>
          <a:lstStyle>
            <a:lvl1pPr marL="0" indent="0" algn="ctr">
              <a:buNone/>
              <a:defRPr sz="2800" b="1">
                <a:solidFill>
                  <a:schemeClr val="tx1"/>
                </a:solidFill>
                <a:latin typeface="+mj-lt"/>
              </a:defRPr>
            </a:lvl1pPr>
          </a:lstStyle>
          <a:p>
            <a:pPr lvl="0"/>
            <a:r>
              <a:rPr lang="en-US"/>
              <a:t>xx%</a:t>
            </a:r>
          </a:p>
        </p:txBody>
      </p:sp>
      <p:sp>
        <p:nvSpPr>
          <p:cNvPr id="65" name="Text Placeholder 29">
            <a:extLst>
              <a:ext uri="{FF2B5EF4-FFF2-40B4-BE49-F238E27FC236}">
                <a16:creationId xmlns:a16="http://schemas.microsoft.com/office/drawing/2014/main" id="{569BE5B1-CAAC-47F8-066B-86F90E8FAFE5}"/>
              </a:ext>
            </a:extLst>
          </p:cNvPr>
          <p:cNvSpPr>
            <a:spLocks noGrp="1"/>
          </p:cNvSpPr>
          <p:nvPr>
            <p:ph type="body" sz="quarter" idx="47"/>
          </p:nvPr>
        </p:nvSpPr>
        <p:spPr>
          <a:xfrm>
            <a:off x="8745810" y="4099332"/>
            <a:ext cx="2292350" cy="627168"/>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6" name="Text Placeholder 29">
            <a:extLst>
              <a:ext uri="{FF2B5EF4-FFF2-40B4-BE49-F238E27FC236}">
                <a16:creationId xmlns:a16="http://schemas.microsoft.com/office/drawing/2014/main" id="{B928F8F4-4A25-832D-07D8-F5060BF46F05}"/>
              </a:ext>
            </a:extLst>
          </p:cNvPr>
          <p:cNvSpPr>
            <a:spLocks noGrp="1"/>
          </p:cNvSpPr>
          <p:nvPr>
            <p:ph type="body" sz="quarter" idx="48"/>
          </p:nvPr>
        </p:nvSpPr>
        <p:spPr>
          <a:xfrm>
            <a:off x="8745810" y="4798500"/>
            <a:ext cx="2292350" cy="1437199"/>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Tree>
    <p:extLst>
      <p:ext uri="{BB962C8B-B14F-4D97-AF65-F5344CB8AC3E}">
        <p14:creationId xmlns:p14="http://schemas.microsoft.com/office/powerpoint/2010/main" val="9623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S04V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8112125" y="806664"/>
            <a:ext cx="2027237" cy="6051336"/>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4200" y="584200"/>
            <a:ext cx="6521450" cy="1325563"/>
          </a:xfrm>
        </p:spPr>
        <p:txBody>
          <a:bodyPr anchor="t">
            <a:noAutofit/>
          </a:bodyPr>
          <a:lstStyle>
            <a:lvl1pPr algn="l">
              <a:defRPr sz="4400">
                <a:solidFill>
                  <a:schemeClr val="tx1"/>
                </a:solidFill>
                <a:latin typeface="+mj-lt"/>
                <a:cs typeface="Poppins" pitchFamily="2" charset="77"/>
              </a:defRPr>
            </a:lvl1pPr>
          </a:lstStyle>
          <a:p>
            <a:r>
              <a:rPr lang="en-US"/>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sp>
        <p:nvSpPr>
          <p:cNvPr id="3" name="Picture Placeholder 6">
            <a:extLst>
              <a:ext uri="{FF2B5EF4-FFF2-40B4-BE49-F238E27FC236}">
                <a16:creationId xmlns:a16="http://schemas.microsoft.com/office/drawing/2014/main" id="{3BCA78D2-DB67-9E06-381E-38B694DBDB70}"/>
              </a:ext>
            </a:extLst>
          </p:cNvPr>
          <p:cNvSpPr>
            <a:spLocks noGrp="1"/>
          </p:cNvSpPr>
          <p:nvPr>
            <p:ph type="pic" sz="quarter" idx="19"/>
          </p:nvPr>
        </p:nvSpPr>
        <p:spPr>
          <a:xfrm>
            <a:off x="8477250" y="934721"/>
            <a:ext cx="3714750" cy="5923279"/>
          </a:xfrm>
        </p:spPr>
        <p:txBody>
          <a:bodyPr vert="horz" lIns="91440" tIns="45720" rIns="91440" bIns="45720" rtlCol="0">
            <a:normAutofit/>
          </a:bodyPr>
          <a:lstStyle>
            <a:lvl1pPr>
              <a:defRPr lang="en-US" dirty="0">
                <a:solidFill>
                  <a:schemeClr val="tx1"/>
                </a:solidFill>
              </a:defRPr>
            </a:lvl1pPr>
          </a:lstStyle>
          <a:p>
            <a:pPr marL="0" lvl="0" indent="0">
              <a:buNone/>
            </a:pPr>
            <a:endParaRPr lang="en-US"/>
          </a:p>
        </p:txBody>
      </p:sp>
      <p:sp>
        <p:nvSpPr>
          <p:cNvPr id="14" name="Text Placeholder 7">
            <a:extLst>
              <a:ext uri="{FF2B5EF4-FFF2-40B4-BE49-F238E27FC236}">
                <a16:creationId xmlns:a16="http://schemas.microsoft.com/office/drawing/2014/main" id="{DFC9F35B-71D5-8680-CB9C-4FBADE9A4D66}"/>
              </a:ext>
            </a:extLst>
          </p:cNvPr>
          <p:cNvSpPr>
            <a:spLocks noGrp="1"/>
          </p:cNvSpPr>
          <p:nvPr>
            <p:ph type="body" sz="quarter" idx="26"/>
          </p:nvPr>
        </p:nvSpPr>
        <p:spPr>
          <a:xfrm>
            <a:off x="587375" y="2034496"/>
            <a:ext cx="6518276" cy="634198"/>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8" name="Text Placeholder 7">
            <a:extLst>
              <a:ext uri="{FF2B5EF4-FFF2-40B4-BE49-F238E27FC236}">
                <a16:creationId xmlns:a16="http://schemas.microsoft.com/office/drawing/2014/main" id="{3F9F90F1-907D-7070-4FBA-4A2BC0B2F24B}"/>
              </a:ext>
            </a:extLst>
          </p:cNvPr>
          <p:cNvSpPr>
            <a:spLocks noGrp="1"/>
          </p:cNvSpPr>
          <p:nvPr>
            <p:ph type="body" sz="quarter" idx="27"/>
          </p:nvPr>
        </p:nvSpPr>
        <p:spPr>
          <a:xfrm>
            <a:off x="587375" y="2934238"/>
            <a:ext cx="6518276" cy="634198"/>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0" name="Text Placeholder 7">
            <a:extLst>
              <a:ext uri="{FF2B5EF4-FFF2-40B4-BE49-F238E27FC236}">
                <a16:creationId xmlns:a16="http://schemas.microsoft.com/office/drawing/2014/main" id="{3503DD1B-1B73-8A6B-1E89-1961141AA87D}"/>
              </a:ext>
            </a:extLst>
          </p:cNvPr>
          <p:cNvSpPr>
            <a:spLocks noGrp="1"/>
          </p:cNvSpPr>
          <p:nvPr>
            <p:ph type="body" sz="quarter" idx="28"/>
          </p:nvPr>
        </p:nvSpPr>
        <p:spPr>
          <a:xfrm>
            <a:off x="587375" y="3833980"/>
            <a:ext cx="6518276" cy="634198"/>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E611618D-976B-988D-D033-8809F946AD45}"/>
              </a:ext>
            </a:extLst>
          </p:cNvPr>
          <p:cNvSpPr>
            <a:spLocks noGrp="1"/>
          </p:cNvSpPr>
          <p:nvPr>
            <p:ph type="body" sz="quarter" idx="29"/>
          </p:nvPr>
        </p:nvSpPr>
        <p:spPr>
          <a:xfrm>
            <a:off x="587375" y="4733722"/>
            <a:ext cx="6518276" cy="634198"/>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CD3E0708-8299-822D-7D8F-A540C3B56C1E}"/>
              </a:ext>
            </a:extLst>
          </p:cNvPr>
          <p:cNvSpPr>
            <a:spLocks noGrp="1"/>
          </p:cNvSpPr>
          <p:nvPr>
            <p:ph type="body" sz="quarter" idx="30"/>
          </p:nvPr>
        </p:nvSpPr>
        <p:spPr>
          <a:xfrm>
            <a:off x="587375" y="5633463"/>
            <a:ext cx="6518276" cy="634198"/>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6977898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660399" y="584200"/>
            <a:ext cx="10214962" cy="1109663"/>
          </a:xfrm>
          <a:prstGeom prst="rect">
            <a:avLst/>
          </a:prstGeom>
        </p:spPr>
        <p:txBody>
          <a:bodyPr>
            <a:noAutofit/>
          </a:bodyPr>
          <a:lstStyle>
            <a:lvl1pPr>
              <a:defRPr>
                <a:solidFill>
                  <a:schemeClr val="tx1">
                    <a:lumMod val="85000"/>
                    <a:lumOff val="15000"/>
                  </a:schemeClr>
                </a:solidFill>
              </a:defRPr>
            </a:lvl1pPr>
          </a:lstStyle>
          <a:p>
            <a:r>
              <a:rPr lang="en-US"/>
              <a:t>Click to edit Master title style</a:t>
            </a:r>
            <a:endParaRPr lang="en-ID"/>
          </a:p>
        </p:txBody>
      </p:sp>
      <p:sp>
        <p:nvSpPr>
          <p:cNvPr id="5" name="Footer Placeholder 2">
            <a:extLst>
              <a:ext uri="{FF2B5EF4-FFF2-40B4-BE49-F238E27FC236}">
                <a16:creationId xmlns:a16="http://schemas.microsoft.com/office/drawing/2014/main" id="{75FE0AD0-CD14-1F2B-3E86-2DDB59FF58CB}"/>
              </a:ext>
            </a:extLst>
          </p:cNvPr>
          <p:cNvSpPr>
            <a:spLocks noGrp="1"/>
          </p:cNvSpPr>
          <p:nvPr>
            <p:ph type="ftr" sz="quarter" idx="11"/>
          </p:nvPr>
        </p:nvSpPr>
        <p:spPr>
          <a:xfrm>
            <a:off x="11232092" y="584200"/>
            <a:ext cx="959908" cy="5651500"/>
          </a:xfrm>
        </p:spPr>
        <p:txBody>
          <a:bodyPr/>
          <a:lstStyle/>
          <a:p>
            <a:r>
              <a:rPr lang="en-US"/>
              <a:t>PRESENTATION TITLE</a:t>
            </a:r>
            <a:endParaRPr lang="en-ID"/>
          </a:p>
        </p:txBody>
      </p:sp>
      <p:sp>
        <p:nvSpPr>
          <p:cNvPr id="10" name="Slide Number Placeholder 3">
            <a:extLst>
              <a:ext uri="{FF2B5EF4-FFF2-40B4-BE49-F238E27FC236}">
                <a16:creationId xmlns:a16="http://schemas.microsoft.com/office/drawing/2014/main" id="{9624A1B1-CC28-AC26-5D0A-D7946A0E8408}"/>
              </a:ext>
            </a:extLst>
          </p:cNvPr>
          <p:cNvSpPr>
            <a:spLocks noGrp="1"/>
          </p:cNvSpPr>
          <p:nvPr>
            <p:ph type="sldNum" sz="quarter" idx="12"/>
          </p:nvPr>
        </p:nvSpPr>
        <p:spPr>
          <a:xfrm>
            <a:off x="11209338" y="6409951"/>
            <a:ext cx="982662" cy="273799"/>
          </a:xfrm>
        </p:spPr>
        <p:txBody>
          <a:bodyPr/>
          <a:lstStyle/>
          <a:p>
            <a:fld id="{5E0C3BBE-9543-48E5-A6E1-C646F9A01966}" type="slidenum">
              <a:rPr lang="en-ID" smtClean="0"/>
              <a:pPr/>
              <a:t>‹#›</a:t>
            </a:fld>
            <a:endParaRPr lang="en-ID"/>
          </a:p>
        </p:txBody>
      </p:sp>
      <p:sp>
        <p:nvSpPr>
          <p:cNvPr id="4" name="Chart Placeholder 3">
            <a:extLst>
              <a:ext uri="{FF2B5EF4-FFF2-40B4-BE49-F238E27FC236}">
                <a16:creationId xmlns:a16="http://schemas.microsoft.com/office/drawing/2014/main" id="{87153CBE-BBCC-4565-40E6-2840B5630B3A}"/>
              </a:ext>
            </a:extLst>
          </p:cNvPr>
          <p:cNvSpPr>
            <a:spLocks noGrp="1"/>
          </p:cNvSpPr>
          <p:nvPr>
            <p:ph type="chart" sz="quarter" idx="13"/>
          </p:nvPr>
        </p:nvSpPr>
        <p:spPr>
          <a:xfrm>
            <a:off x="660399" y="1943100"/>
            <a:ext cx="5042651" cy="4292600"/>
          </a:xfrm>
        </p:spPr>
        <p:txBody>
          <a:bodyPr/>
          <a:lstStyle>
            <a:lvl1pPr>
              <a:defRPr sz="1800"/>
            </a:lvl1pPr>
          </a:lstStyle>
          <a:p>
            <a:endParaRPr lang="en-GB"/>
          </a:p>
        </p:txBody>
      </p:sp>
      <p:sp>
        <p:nvSpPr>
          <p:cNvPr id="6" name="Text Placeholder 29">
            <a:extLst>
              <a:ext uri="{FF2B5EF4-FFF2-40B4-BE49-F238E27FC236}">
                <a16:creationId xmlns:a16="http://schemas.microsoft.com/office/drawing/2014/main" id="{39351F47-98EA-4307-2EE7-5B211D424EF2}"/>
              </a:ext>
            </a:extLst>
          </p:cNvPr>
          <p:cNvSpPr>
            <a:spLocks noGrp="1"/>
          </p:cNvSpPr>
          <p:nvPr>
            <p:ph type="body" sz="quarter" idx="20"/>
          </p:nvPr>
        </p:nvSpPr>
        <p:spPr>
          <a:xfrm>
            <a:off x="6096000" y="1949450"/>
            <a:ext cx="4779358"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7" name="Text Placeholder 29">
            <a:extLst>
              <a:ext uri="{FF2B5EF4-FFF2-40B4-BE49-F238E27FC236}">
                <a16:creationId xmlns:a16="http://schemas.microsoft.com/office/drawing/2014/main" id="{51567CB2-2212-DBA6-48A3-843D55657773}"/>
              </a:ext>
            </a:extLst>
          </p:cNvPr>
          <p:cNvSpPr>
            <a:spLocks noGrp="1"/>
          </p:cNvSpPr>
          <p:nvPr>
            <p:ph type="body" sz="quarter" idx="21"/>
          </p:nvPr>
        </p:nvSpPr>
        <p:spPr>
          <a:xfrm>
            <a:off x="6096000" y="2585129"/>
            <a:ext cx="4779358" cy="3650572"/>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244202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660399" y="584200"/>
            <a:ext cx="10214959" cy="1109663"/>
          </a:xfrm>
          <a:prstGeom prst="rect">
            <a:avLst/>
          </a:prstGeom>
        </p:spPr>
        <p:txBody>
          <a:bodyPr>
            <a:noAutofit/>
          </a:bodyPr>
          <a:lstStyle>
            <a:lvl1pPr>
              <a:defRPr>
                <a:solidFill>
                  <a:schemeClr val="tx1">
                    <a:lumMod val="85000"/>
                    <a:lumOff val="15000"/>
                  </a:schemeClr>
                </a:solidFill>
              </a:defRPr>
            </a:lvl1pPr>
          </a:lstStyle>
          <a:p>
            <a:r>
              <a:rPr lang="en-US"/>
              <a:t>Click to edit Master title style</a:t>
            </a:r>
            <a:endParaRPr lang="en-ID"/>
          </a:p>
        </p:txBody>
      </p:sp>
      <p:sp>
        <p:nvSpPr>
          <p:cNvPr id="5" name="Footer Placeholder 2">
            <a:extLst>
              <a:ext uri="{FF2B5EF4-FFF2-40B4-BE49-F238E27FC236}">
                <a16:creationId xmlns:a16="http://schemas.microsoft.com/office/drawing/2014/main" id="{75FE0AD0-CD14-1F2B-3E86-2DDB59FF58CB}"/>
              </a:ext>
            </a:extLst>
          </p:cNvPr>
          <p:cNvSpPr>
            <a:spLocks noGrp="1"/>
          </p:cNvSpPr>
          <p:nvPr>
            <p:ph type="ftr" sz="quarter" idx="11"/>
          </p:nvPr>
        </p:nvSpPr>
        <p:spPr>
          <a:xfrm>
            <a:off x="11232092" y="584200"/>
            <a:ext cx="959908" cy="5651500"/>
          </a:xfrm>
        </p:spPr>
        <p:txBody>
          <a:bodyPr/>
          <a:lstStyle/>
          <a:p>
            <a:r>
              <a:rPr lang="en-US"/>
              <a:t>PRESENTATION TITLE</a:t>
            </a:r>
            <a:endParaRPr lang="en-ID"/>
          </a:p>
        </p:txBody>
      </p:sp>
      <p:sp>
        <p:nvSpPr>
          <p:cNvPr id="10" name="Slide Number Placeholder 3">
            <a:extLst>
              <a:ext uri="{FF2B5EF4-FFF2-40B4-BE49-F238E27FC236}">
                <a16:creationId xmlns:a16="http://schemas.microsoft.com/office/drawing/2014/main" id="{9624A1B1-CC28-AC26-5D0A-D7946A0E8408}"/>
              </a:ext>
            </a:extLst>
          </p:cNvPr>
          <p:cNvSpPr>
            <a:spLocks noGrp="1"/>
          </p:cNvSpPr>
          <p:nvPr>
            <p:ph type="sldNum" sz="quarter" idx="12"/>
          </p:nvPr>
        </p:nvSpPr>
        <p:spPr>
          <a:xfrm>
            <a:off x="11209338" y="6409951"/>
            <a:ext cx="982662" cy="273799"/>
          </a:xfrm>
        </p:spPr>
        <p:txBody>
          <a:bodyPr/>
          <a:lstStyle/>
          <a:p>
            <a:fld id="{5E0C3BBE-9543-48E5-A6E1-C646F9A01966}" type="slidenum">
              <a:rPr lang="en-ID" smtClean="0"/>
              <a:pPr/>
              <a:t>‹#›</a:t>
            </a:fld>
            <a:endParaRPr lang="en-ID"/>
          </a:p>
        </p:txBody>
      </p:sp>
      <p:sp>
        <p:nvSpPr>
          <p:cNvPr id="3" name="Chart Placeholder 3">
            <a:extLst>
              <a:ext uri="{FF2B5EF4-FFF2-40B4-BE49-F238E27FC236}">
                <a16:creationId xmlns:a16="http://schemas.microsoft.com/office/drawing/2014/main" id="{5F70DDED-3597-69E5-DD5A-F7D08BCFE350}"/>
              </a:ext>
            </a:extLst>
          </p:cNvPr>
          <p:cNvSpPr>
            <a:spLocks noGrp="1"/>
          </p:cNvSpPr>
          <p:nvPr>
            <p:ph type="chart" sz="quarter" idx="13"/>
          </p:nvPr>
        </p:nvSpPr>
        <p:spPr>
          <a:xfrm>
            <a:off x="5831757" y="1943100"/>
            <a:ext cx="5042651" cy="4292600"/>
          </a:xfrm>
        </p:spPr>
        <p:txBody>
          <a:bodyPr/>
          <a:lstStyle>
            <a:lvl1pPr>
              <a:defRPr sz="1800"/>
            </a:lvl1pPr>
          </a:lstStyle>
          <a:p>
            <a:endParaRPr lang="en-GB"/>
          </a:p>
        </p:txBody>
      </p:sp>
      <p:sp>
        <p:nvSpPr>
          <p:cNvPr id="8" name="Text Placeholder 29">
            <a:extLst>
              <a:ext uri="{FF2B5EF4-FFF2-40B4-BE49-F238E27FC236}">
                <a16:creationId xmlns:a16="http://schemas.microsoft.com/office/drawing/2014/main" id="{ED94DB3B-288F-70A0-50D6-FB19B488F1F7}"/>
              </a:ext>
            </a:extLst>
          </p:cNvPr>
          <p:cNvSpPr>
            <a:spLocks noGrp="1"/>
          </p:cNvSpPr>
          <p:nvPr>
            <p:ph type="body" sz="quarter" idx="20"/>
          </p:nvPr>
        </p:nvSpPr>
        <p:spPr>
          <a:xfrm>
            <a:off x="665424" y="1949450"/>
            <a:ext cx="4815576" cy="563679"/>
          </a:xfrm>
          <a:prstGeom prst="rect">
            <a:avLst/>
          </a:prstGeom>
        </p:spPr>
        <p:txBody>
          <a:bodyPr vert="horz" lIns="91440" tIns="0" rIns="91440" bIns="0" rtlCol="0" anchor="b">
            <a:noAutofit/>
          </a:bodyPr>
          <a:lstStyle>
            <a:lvl1pPr>
              <a:defRPr lang="en-ID" sz="1800" dirty="0">
                <a:latin typeface="+mn-lt"/>
                <a:ea typeface="Calibri" panose="020F0502020204030204" pitchFamily="34" charset="0"/>
                <a:cs typeface="Calibri" panose="020F0502020204030204" pitchFamily="34" charset="0"/>
              </a:defRPr>
            </a:lvl1pPr>
          </a:lstStyle>
          <a:p>
            <a:pPr lvl="0"/>
            <a:r>
              <a:rPr lang="en-US"/>
              <a:t>Click to edit Master text styles</a:t>
            </a:r>
            <a:endParaRPr lang="en-ID"/>
          </a:p>
        </p:txBody>
      </p:sp>
      <p:sp>
        <p:nvSpPr>
          <p:cNvPr id="9" name="Text Placeholder 29">
            <a:extLst>
              <a:ext uri="{FF2B5EF4-FFF2-40B4-BE49-F238E27FC236}">
                <a16:creationId xmlns:a16="http://schemas.microsoft.com/office/drawing/2014/main" id="{E710EAB5-7912-BB3A-E9EB-B5108A43EC87}"/>
              </a:ext>
            </a:extLst>
          </p:cNvPr>
          <p:cNvSpPr>
            <a:spLocks noGrp="1"/>
          </p:cNvSpPr>
          <p:nvPr>
            <p:ph type="body" sz="quarter" idx="21"/>
          </p:nvPr>
        </p:nvSpPr>
        <p:spPr>
          <a:xfrm>
            <a:off x="665424" y="2585129"/>
            <a:ext cx="4815576" cy="3650572"/>
          </a:xfrm>
          <a:prstGeom prst="rect">
            <a:avLst/>
          </a:prstGeom>
        </p:spPr>
        <p:txBody>
          <a:bodyPr vert="horz" lIns="91440" tIns="0" rIns="91440" bIns="0" rtlCol="0">
            <a:noAutofit/>
          </a:bodyPr>
          <a:lstStyle>
            <a:lvl1pPr>
              <a:defRPr lang="en-ID" sz="1600" b="0" dirty="0">
                <a:latin typeface="+mn-lt"/>
              </a:defRPr>
            </a:lvl1pPr>
          </a:lstStyle>
          <a:p>
            <a:pPr lvl="0"/>
            <a:r>
              <a:rPr lang="en-US"/>
              <a:t>Click to edit Master text styles</a:t>
            </a:r>
            <a:endParaRPr lang="en-ID"/>
          </a:p>
        </p:txBody>
      </p:sp>
    </p:spTree>
    <p:extLst>
      <p:ext uri="{BB962C8B-B14F-4D97-AF65-F5344CB8AC3E}">
        <p14:creationId xmlns:p14="http://schemas.microsoft.com/office/powerpoint/2010/main" val="113825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meline I60V1">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cxnSp>
        <p:nvCxnSpPr>
          <p:cNvPr id="5" name="Straight Connector 4">
            <a:extLst>
              <a:ext uri="{FF2B5EF4-FFF2-40B4-BE49-F238E27FC236}">
                <a16:creationId xmlns:a16="http://schemas.microsoft.com/office/drawing/2014/main" id="{649233F8-FB80-430E-11F9-D58FC66AB5FE}"/>
              </a:ext>
            </a:extLst>
          </p:cNvPr>
          <p:cNvCxnSpPr>
            <a:cxnSpLocks/>
          </p:cNvCxnSpPr>
          <p:nvPr userDrawn="1"/>
        </p:nvCxnSpPr>
        <p:spPr>
          <a:xfrm>
            <a:off x="721063" y="4055574"/>
            <a:ext cx="10404475" cy="0"/>
          </a:xfrm>
          <a:prstGeom prst="line">
            <a:avLst/>
          </a:prstGeom>
          <a:ln w="381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40" name="Text Placeholder 39">
            <a:extLst>
              <a:ext uri="{FF2B5EF4-FFF2-40B4-BE49-F238E27FC236}">
                <a16:creationId xmlns:a16="http://schemas.microsoft.com/office/drawing/2014/main" id="{4CDE9001-2BFE-DC7E-3376-A5321A789501}"/>
              </a:ext>
            </a:extLst>
          </p:cNvPr>
          <p:cNvSpPr>
            <a:spLocks noGrp="1"/>
          </p:cNvSpPr>
          <p:nvPr>
            <p:ph type="body" sz="quarter" idx="47"/>
          </p:nvPr>
        </p:nvSpPr>
        <p:spPr>
          <a:xfrm>
            <a:off x="1270000"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26" name="Text Placeholder 29">
            <a:extLst>
              <a:ext uri="{FF2B5EF4-FFF2-40B4-BE49-F238E27FC236}">
                <a16:creationId xmlns:a16="http://schemas.microsoft.com/office/drawing/2014/main" id="{220CFCED-1102-2362-47DC-164859E73004}"/>
              </a:ext>
            </a:extLst>
          </p:cNvPr>
          <p:cNvSpPr>
            <a:spLocks noGrp="1"/>
          </p:cNvSpPr>
          <p:nvPr>
            <p:ph type="body" sz="quarter" idx="33"/>
          </p:nvPr>
        </p:nvSpPr>
        <p:spPr>
          <a:xfrm>
            <a:off x="1700535" y="4535917"/>
            <a:ext cx="3206743"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7" name="Text Placeholder 29">
            <a:extLst>
              <a:ext uri="{FF2B5EF4-FFF2-40B4-BE49-F238E27FC236}">
                <a16:creationId xmlns:a16="http://schemas.microsoft.com/office/drawing/2014/main" id="{9A0C1754-2516-594E-668C-3DC0D7EE3E4C}"/>
              </a:ext>
            </a:extLst>
          </p:cNvPr>
          <p:cNvSpPr>
            <a:spLocks noGrp="1"/>
          </p:cNvSpPr>
          <p:nvPr>
            <p:ph type="body" sz="quarter" idx="36"/>
          </p:nvPr>
        </p:nvSpPr>
        <p:spPr>
          <a:xfrm>
            <a:off x="1700535" y="5115248"/>
            <a:ext cx="3206743" cy="978082"/>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4" name="Text Placeholder 29">
            <a:extLst>
              <a:ext uri="{FF2B5EF4-FFF2-40B4-BE49-F238E27FC236}">
                <a16:creationId xmlns:a16="http://schemas.microsoft.com/office/drawing/2014/main" id="{523A7DD9-C0F9-8011-30C3-323E467C5B8E}"/>
              </a:ext>
            </a:extLst>
          </p:cNvPr>
          <p:cNvSpPr>
            <a:spLocks noGrp="1"/>
          </p:cNvSpPr>
          <p:nvPr>
            <p:ph type="body" sz="quarter" idx="43" hasCustomPrompt="1"/>
          </p:nvPr>
        </p:nvSpPr>
        <p:spPr>
          <a:xfrm rot="16200000">
            <a:off x="533510" y="4912431"/>
            <a:ext cx="1472980" cy="325658"/>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42" name="Text Placeholder 41">
            <a:extLst>
              <a:ext uri="{FF2B5EF4-FFF2-40B4-BE49-F238E27FC236}">
                <a16:creationId xmlns:a16="http://schemas.microsoft.com/office/drawing/2014/main" id="{E9CF1C14-210B-3036-9DF5-67882AC7650B}"/>
              </a:ext>
            </a:extLst>
          </p:cNvPr>
          <p:cNvSpPr>
            <a:spLocks noGrp="1"/>
          </p:cNvSpPr>
          <p:nvPr>
            <p:ph type="body" sz="quarter" idx="49"/>
          </p:nvPr>
        </p:nvSpPr>
        <p:spPr>
          <a:xfrm>
            <a:off x="7405878"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30" name="Text Placeholder 29">
            <a:extLst>
              <a:ext uri="{FF2B5EF4-FFF2-40B4-BE49-F238E27FC236}">
                <a16:creationId xmlns:a16="http://schemas.microsoft.com/office/drawing/2014/main" id="{7665C342-4CCB-3763-A555-74A520310A89}"/>
              </a:ext>
            </a:extLst>
          </p:cNvPr>
          <p:cNvSpPr>
            <a:spLocks noGrp="1"/>
          </p:cNvSpPr>
          <p:nvPr>
            <p:ph type="body" sz="quarter" idx="39"/>
          </p:nvPr>
        </p:nvSpPr>
        <p:spPr>
          <a:xfrm>
            <a:off x="7842636" y="4535917"/>
            <a:ext cx="3206743"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31" name="Text Placeholder 29">
            <a:extLst>
              <a:ext uri="{FF2B5EF4-FFF2-40B4-BE49-F238E27FC236}">
                <a16:creationId xmlns:a16="http://schemas.microsoft.com/office/drawing/2014/main" id="{42782480-C89D-6947-8E08-1B55E953802C}"/>
              </a:ext>
            </a:extLst>
          </p:cNvPr>
          <p:cNvSpPr>
            <a:spLocks noGrp="1"/>
          </p:cNvSpPr>
          <p:nvPr>
            <p:ph type="body" sz="quarter" idx="40"/>
          </p:nvPr>
        </p:nvSpPr>
        <p:spPr>
          <a:xfrm>
            <a:off x="7842636" y="5115248"/>
            <a:ext cx="3206743" cy="978082"/>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5" name="Text Placeholder 29">
            <a:extLst>
              <a:ext uri="{FF2B5EF4-FFF2-40B4-BE49-F238E27FC236}">
                <a16:creationId xmlns:a16="http://schemas.microsoft.com/office/drawing/2014/main" id="{688FAA17-CBEB-FBA3-2CA3-39DD5423E019}"/>
              </a:ext>
            </a:extLst>
          </p:cNvPr>
          <p:cNvSpPr>
            <a:spLocks noGrp="1"/>
          </p:cNvSpPr>
          <p:nvPr>
            <p:ph type="body" sz="quarter" idx="44" hasCustomPrompt="1"/>
          </p:nvPr>
        </p:nvSpPr>
        <p:spPr>
          <a:xfrm rot="16200000">
            <a:off x="6643988" y="4912431"/>
            <a:ext cx="1472980" cy="325658"/>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28" name="Text Placeholder 29">
            <a:extLst>
              <a:ext uri="{FF2B5EF4-FFF2-40B4-BE49-F238E27FC236}">
                <a16:creationId xmlns:a16="http://schemas.microsoft.com/office/drawing/2014/main" id="{F9766493-783D-E1C6-82E2-DDBEC4B17C86}"/>
              </a:ext>
            </a:extLst>
          </p:cNvPr>
          <p:cNvSpPr>
            <a:spLocks noGrp="1"/>
          </p:cNvSpPr>
          <p:nvPr>
            <p:ph type="body" sz="quarter" idx="37"/>
          </p:nvPr>
        </p:nvSpPr>
        <p:spPr>
          <a:xfrm>
            <a:off x="4771586" y="1762479"/>
            <a:ext cx="3206743"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9" name="Text Placeholder 29">
            <a:extLst>
              <a:ext uri="{FF2B5EF4-FFF2-40B4-BE49-F238E27FC236}">
                <a16:creationId xmlns:a16="http://schemas.microsoft.com/office/drawing/2014/main" id="{378D5432-DB0A-21D0-BE1A-E9C229657270}"/>
              </a:ext>
            </a:extLst>
          </p:cNvPr>
          <p:cNvSpPr>
            <a:spLocks noGrp="1"/>
          </p:cNvSpPr>
          <p:nvPr>
            <p:ph type="body" sz="quarter" idx="38"/>
          </p:nvPr>
        </p:nvSpPr>
        <p:spPr>
          <a:xfrm>
            <a:off x="4771586" y="2341810"/>
            <a:ext cx="3206743" cy="978082"/>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1" name="Text Placeholder 40">
            <a:extLst>
              <a:ext uri="{FF2B5EF4-FFF2-40B4-BE49-F238E27FC236}">
                <a16:creationId xmlns:a16="http://schemas.microsoft.com/office/drawing/2014/main" id="{B2333B0A-C67D-B13E-0D9C-4133E323674C}"/>
              </a:ext>
            </a:extLst>
          </p:cNvPr>
          <p:cNvSpPr>
            <a:spLocks noGrp="1"/>
          </p:cNvSpPr>
          <p:nvPr>
            <p:ph type="body" sz="quarter" idx="48"/>
          </p:nvPr>
        </p:nvSpPr>
        <p:spPr>
          <a:xfrm>
            <a:off x="4337939" y="38354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36" name="Text Placeholder 29">
            <a:extLst>
              <a:ext uri="{FF2B5EF4-FFF2-40B4-BE49-F238E27FC236}">
                <a16:creationId xmlns:a16="http://schemas.microsoft.com/office/drawing/2014/main" id="{6DBDC8DD-0515-CDB5-2063-5F285554243C}"/>
              </a:ext>
            </a:extLst>
          </p:cNvPr>
          <p:cNvSpPr>
            <a:spLocks noGrp="1"/>
          </p:cNvSpPr>
          <p:nvPr>
            <p:ph type="body" sz="quarter" idx="45" hasCustomPrompt="1"/>
          </p:nvPr>
        </p:nvSpPr>
        <p:spPr>
          <a:xfrm rot="16200000">
            <a:off x="3541124" y="2873321"/>
            <a:ext cx="1472980" cy="325658"/>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cxnSp>
        <p:nvCxnSpPr>
          <p:cNvPr id="6" name="Straight Arrow Connector 5">
            <a:extLst>
              <a:ext uri="{FF2B5EF4-FFF2-40B4-BE49-F238E27FC236}">
                <a16:creationId xmlns:a16="http://schemas.microsoft.com/office/drawing/2014/main" id="{361F6564-09B9-B3C2-A41A-894D3539A18C}"/>
              </a:ext>
            </a:extLst>
          </p:cNvPr>
          <p:cNvCxnSpPr>
            <a:cxnSpLocks/>
          </p:cNvCxnSpPr>
          <p:nvPr userDrawn="1"/>
        </p:nvCxnSpPr>
        <p:spPr>
          <a:xfrm flipV="1">
            <a:off x="4539675" y="219461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7E7928C-DB7D-A511-D2FC-350F7567E3B8}"/>
              </a:ext>
            </a:extLst>
          </p:cNvPr>
          <p:cNvCxnSpPr>
            <a:cxnSpLocks/>
          </p:cNvCxnSpPr>
          <p:nvPr userDrawn="1"/>
        </p:nvCxnSpPr>
        <p:spPr>
          <a:xfrm>
            <a:off x="1471736" y="420964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5D3AD0-429B-C767-50E5-8775DDB6FB4A}"/>
              </a:ext>
            </a:extLst>
          </p:cNvPr>
          <p:cNvCxnSpPr>
            <a:cxnSpLocks/>
          </p:cNvCxnSpPr>
          <p:nvPr userDrawn="1"/>
        </p:nvCxnSpPr>
        <p:spPr>
          <a:xfrm>
            <a:off x="7607614" y="420964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571203"/>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meline I60V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cxnSp>
        <p:nvCxnSpPr>
          <p:cNvPr id="5" name="Straight Connector 4">
            <a:extLst>
              <a:ext uri="{FF2B5EF4-FFF2-40B4-BE49-F238E27FC236}">
                <a16:creationId xmlns:a16="http://schemas.microsoft.com/office/drawing/2014/main" id="{649233F8-FB80-430E-11F9-D58FC66AB5FE}"/>
              </a:ext>
            </a:extLst>
          </p:cNvPr>
          <p:cNvCxnSpPr>
            <a:cxnSpLocks/>
          </p:cNvCxnSpPr>
          <p:nvPr userDrawn="1"/>
        </p:nvCxnSpPr>
        <p:spPr>
          <a:xfrm>
            <a:off x="721063" y="4055574"/>
            <a:ext cx="10404475" cy="0"/>
          </a:xfrm>
          <a:prstGeom prst="line">
            <a:avLst/>
          </a:prstGeom>
          <a:ln w="381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40" name="Text Placeholder 39">
            <a:extLst>
              <a:ext uri="{FF2B5EF4-FFF2-40B4-BE49-F238E27FC236}">
                <a16:creationId xmlns:a16="http://schemas.microsoft.com/office/drawing/2014/main" id="{4CDE9001-2BFE-DC7E-3376-A5321A789501}"/>
              </a:ext>
            </a:extLst>
          </p:cNvPr>
          <p:cNvSpPr>
            <a:spLocks noGrp="1"/>
          </p:cNvSpPr>
          <p:nvPr>
            <p:ph type="body" sz="quarter" idx="47"/>
          </p:nvPr>
        </p:nvSpPr>
        <p:spPr>
          <a:xfrm>
            <a:off x="1270000"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ea typeface="Calibri" panose="020F0502020204030204" pitchFamily="34" charset="0"/>
                <a:cs typeface="Calibri" panose="020F0502020204030204" pitchFamily="34" charset="0"/>
              </a:defRPr>
            </a:lvl1pPr>
          </a:lstStyle>
          <a:p>
            <a:pPr lvl="0" algn="ctr" defTabSz="914400"/>
            <a:endParaRPr lang="en-ID"/>
          </a:p>
        </p:txBody>
      </p:sp>
      <p:sp>
        <p:nvSpPr>
          <p:cNvPr id="26" name="Text Placeholder 29">
            <a:extLst>
              <a:ext uri="{FF2B5EF4-FFF2-40B4-BE49-F238E27FC236}">
                <a16:creationId xmlns:a16="http://schemas.microsoft.com/office/drawing/2014/main" id="{220CFCED-1102-2362-47DC-164859E73004}"/>
              </a:ext>
            </a:extLst>
          </p:cNvPr>
          <p:cNvSpPr>
            <a:spLocks noGrp="1"/>
          </p:cNvSpPr>
          <p:nvPr>
            <p:ph type="body" sz="quarter" idx="33"/>
          </p:nvPr>
        </p:nvSpPr>
        <p:spPr>
          <a:xfrm>
            <a:off x="1700536" y="1757346"/>
            <a:ext cx="2292350"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7" name="Text Placeholder 29">
            <a:extLst>
              <a:ext uri="{FF2B5EF4-FFF2-40B4-BE49-F238E27FC236}">
                <a16:creationId xmlns:a16="http://schemas.microsoft.com/office/drawing/2014/main" id="{9A0C1754-2516-594E-668C-3DC0D7EE3E4C}"/>
              </a:ext>
            </a:extLst>
          </p:cNvPr>
          <p:cNvSpPr>
            <a:spLocks noGrp="1"/>
          </p:cNvSpPr>
          <p:nvPr>
            <p:ph type="body" sz="quarter" idx="36"/>
          </p:nvPr>
        </p:nvSpPr>
        <p:spPr>
          <a:xfrm>
            <a:off x="1700536" y="2336677"/>
            <a:ext cx="2292350" cy="978082"/>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9" name="Straight Arrow Connector 8">
            <a:extLst>
              <a:ext uri="{FF2B5EF4-FFF2-40B4-BE49-F238E27FC236}">
                <a16:creationId xmlns:a16="http://schemas.microsoft.com/office/drawing/2014/main" id="{2BAE8DE7-75E7-4F02-4247-F971195B925F}"/>
              </a:ext>
            </a:extLst>
          </p:cNvPr>
          <p:cNvCxnSpPr>
            <a:cxnSpLocks/>
          </p:cNvCxnSpPr>
          <p:nvPr userDrawn="1"/>
        </p:nvCxnSpPr>
        <p:spPr>
          <a:xfrm flipV="1">
            <a:off x="1475248" y="219461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34" name="Text Placeholder 29">
            <a:extLst>
              <a:ext uri="{FF2B5EF4-FFF2-40B4-BE49-F238E27FC236}">
                <a16:creationId xmlns:a16="http://schemas.microsoft.com/office/drawing/2014/main" id="{523A7DD9-C0F9-8011-30C3-323E467C5B8E}"/>
              </a:ext>
            </a:extLst>
          </p:cNvPr>
          <p:cNvSpPr>
            <a:spLocks noGrp="1"/>
          </p:cNvSpPr>
          <p:nvPr>
            <p:ph type="body" sz="quarter" idx="43" hasCustomPrompt="1"/>
          </p:nvPr>
        </p:nvSpPr>
        <p:spPr>
          <a:xfrm rot="16200000">
            <a:off x="485885" y="2870200"/>
            <a:ext cx="1472980" cy="325658"/>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42" name="Text Placeholder 41">
            <a:extLst>
              <a:ext uri="{FF2B5EF4-FFF2-40B4-BE49-F238E27FC236}">
                <a16:creationId xmlns:a16="http://schemas.microsoft.com/office/drawing/2014/main" id="{E9CF1C14-210B-3036-9DF5-67882AC7650B}"/>
              </a:ext>
            </a:extLst>
          </p:cNvPr>
          <p:cNvSpPr>
            <a:spLocks noGrp="1"/>
          </p:cNvSpPr>
          <p:nvPr>
            <p:ph type="body" sz="quarter" idx="49"/>
          </p:nvPr>
        </p:nvSpPr>
        <p:spPr>
          <a:xfrm>
            <a:off x="6019800"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ea typeface="Calibri" panose="020F0502020204030204" pitchFamily="34" charset="0"/>
                <a:cs typeface="Calibri" panose="020F0502020204030204" pitchFamily="34" charset="0"/>
              </a:defRPr>
            </a:lvl1pPr>
          </a:lstStyle>
          <a:p>
            <a:pPr lvl="0" algn="ctr" defTabSz="914400"/>
            <a:endParaRPr lang="en-ID"/>
          </a:p>
        </p:txBody>
      </p:sp>
      <p:sp>
        <p:nvSpPr>
          <p:cNvPr id="30" name="Text Placeholder 29">
            <a:extLst>
              <a:ext uri="{FF2B5EF4-FFF2-40B4-BE49-F238E27FC236}">
                <a16:creationId xmlns:a16="http://schemas.microsoft.com/office/drawing/2014/main" id="{7665C342-4CCB-3763-A555-74A520310A89}"/>
              </a:ext>
            </a:extLst>
          </p:cNvPr>
          <p:cNvSpPr>
            <a:spLocks noGrp="1"/>
          </p:cNvSpPr>
          <p:nvPr>
            <p:ph type="body" sz="quarter" idx="39"/>
          </p:nvPr>
        </p:nvSpPr>
        <p:spPr>
          <a:xfrm>
            <a:off x="6456559" y="1757346"/>
            <a:ext cx="2292350"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31" name="Text Placeholder 29">
            <a:extLst>
              <a:ext uri="{FF2B5EF4-FFF2-40B4-BE49-F238E27FC236}">
                <a16:creationId xmlns:a16="http://schemas.microsoft.com/office/drawing/2014/main" id="{42782480-C89D-6947-8E08-1B55E953802C}"/>
              </a:ext>
            </a:extLst>
          </p:cNvPr>
          <p:cNvSpPr>
            <a:spLocks noGrp="1"/>
          </p:cNvSpPr>
          <p:nvPr>
            <p:ph type="body" sz="quarter" idx="40"/>
          </p:nvPr>
        </p:nvSpPr>
        <p:spPr>
          <a:xfrm>
            <a:off x="6456559" y="2336677"/>
            <a:ext cx="2292350" cy="978082"/>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14" name="Straight Arrow Connector 13">
            <a:extLst>
              <a:ext uri="{FF2B5EF4-FFF2-40B4-BE49-F238E27FC236}">
                <a16:creationId xmlns:a16="http://schemas.microsoft.com/office/drawing/2014/main" id="{FDA2BA3B-5621-FCD2-2980-67CE5578D598}"/>
              </a:ext>
            </a:extLst>
          </p:cNvPr>
          <p:cNvCxnSpPr>
            <a:cxnSpLocks/>
          </p:cNvCxnSpPr>
          <p:nvPr userDrawn="1"/>
        </p:nvCxnSpPr>
        <p:spPr>
          <a:xfrm flipV="1">
            <a:off x="6231271" y="219461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35" name="Text Placeholder 29">
            <a:extLst>
              <a:ext uri="{FF2B5EF4-FFF2-40B4-BE49-F238E27FC236}">
                <a16:creationId xmlns:a16="http://schemas.microsoft.com/office/drawing/2014/main" id="{688FAA17-CBEB-FBA3-2CA3-39DD5423E019}"/>
              </a:ext>
            </a:extLst>
          </p:cNvPr>
          <p:cNvSpPr>
            <a:spLocks noGrp="1"/>
          </p:cNvSpPr>
          <p:nvPr>
            <p:ph type="body" sz="quarter" idx="44" hasCustomPrompt="1"/>
          </p:nvPr>
        </p:nvSpPr>
        <p:spPr>
          <a:xfrm rot="16200000">
            <a:off x="5210285" y="2870200"/>
            <a:ext cx="1472980" cy="325658"/>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28" name="Text Placeholder 29">
            <a:extLst>
              <a:ext uri="{FF2B5EF4-FFF2-40B4-BE49-F238E27FC236}">
                <a16:creationId xmlns:a16="http://schemas.microsoft.com/office/drawing/2014/main" id="{F9766493-783D-E1C6-82E2-DDBEC4B17C86}"/>
              </a:ext>
            </a:extLst>
          </p:cNvPr>
          <p:cNvSpPr>
            <a:spLocks noGrp="1"/>
          </p:cNvSpPr>
          <p:nvPr>
            <p:ph type="body" sz="quarter" idx="37"/>
          </p:nvPr>
        </p:nvSpPr>
        <p:spPr>
          <a:xfrm>
            <a:off x="4078247" y="4532530"/>
            <a:ext cx="2292350"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9" name="Text Placeholder 29">
            <a:extLst>
              <a:ext uri="{FF2B5EF4-FFF2-40B4-BE49-F238E27FC236}">
                <a16:creationId xmlns:a16="http://schemas.microsoft.com/office/drawing/2014/main" id="{378D5432-DB0A-21D0-BE1A-E9C229657270}"/>
              </a:ext>
            </a:extLst>
          </p:cNvPr>
          <p:cNvSpPr>
            <a:spLocks noGrp="1"/>
          </p:cNvSpPr>
          <p:nvPr>
            <p:ph type="body" sz="quarter" idx="38"/>
          </p:nvPr>
        </p:nvSpPr>
        <p:spPr>
          <a:xfrm>
            <a:off x="4078247" y="5111861"/>
            <a:ext cx="2292350" cy="978082"/>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1" name="Text Placeholder 40">
            <a:extLst>
              <a:ext uri="{FF2B5EF4-FFF2-40B4-BE49-F238E27FC236}">
                <a16:creationId xmlns:a16="http://schemas.microsoft.com/office/drawing/2014/main" id="{B2333B0A-C67D-B13E-0D9C-4133E323674C}"/>
              </a:ext>
            </a:extLst>
          </p:cNvPr>
          <p:cNvSpPr>
            <a:spLocks noGrp="1"/>
          </p:cNvSpPr>
          <p:nvPr>
            <p:ph type="body" sz="quarter" idx="48"/>
          </p:nvPr>
        </p:nvSpPr>
        <p:spPr>
          <a:xfrm>
            <a:off x="3632200" y="38354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ea typeface="Calibri" panose="020F0502020204030204" pitchFamily="34" charset="0"/>
                <a:cs typeface="Calibri" panose="020F0502020204030204" pitchFamily="34" charset="0"/>
              </a:defRPr>
            </a:lvl1pPr>
          </a:lstStyle>
          <a:p>
            <a:pPr lvl="0" algn="ctr" defTabSz="914400"/>
            <a:endParaRPr lang="en-ID"/>
          </a:p>
        </p:txBody>
      </p:sp>
      <p:cxnSp>
        <p:nvCxnSpPr>
          <p:cNvPr id="19" name="Straight Arrow Connector 18">
            <a:extLst>
              <a:ext uri="{FF2B5EF4-FFF2-40B4-BE49-F238E27FC236}">
                <a16:creationId xmlns:a16="http://schemas.microsoft.com/office/drawing/2014/main" id="{340EF1C2-7EDE-78C6-D641-08043B04E8ED}"/>
              </a:ext>
            </a:extLst>
          </p:cNvPr>
          <p:cNvCxnSpPr>
            <a:cxnSpLocks/>
          </p:cNvCxnSpPr>
          <p:nvPr userDrawn="1"/>
        </p:nvCxnSpPr>
        <p:spPr>
          <a:xfrm>
            <a:off x="3852958" y="420964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36" name="Text Placeholder 29">
            <a:extLst>
              <a:ext uri="{FF2B5EF4-FFF2-40B4-BE49-F238E27FC236}">
                <a16:creationId xmlns:a16="http://schemas.microsoft.com/office/drawing/2014/main" id="{6DBDC8DD-0515-CDB5-2063-5F285554243C}"/>
              </a:ext>
            </a:extLst>
          </p:cNvPr>
          <p:cNvSpPr>
            <a:spLocks noGrp="1"/>
          </p:cNvSpPr>
          <p:nvPr>
            <p:ph type="body" sz="quarter" idx="45" hasCustomPrompt="1"/>
          </p:nvPr>
        </p:nvSpPr>
        <p:spPr>
          <a:xfrm rot="16200000">
            <a:off x="2860785" y="4902200"/>
            <a:ext cx="1472980" cy="325658"/>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32" name="Text Placeholder 29">
            <a:extLst>
              <a:ext uri="{FF2B5EF4-FFF2-40B4-BE49-F238E27FC236}">
                <a16:creationId xmlns:a16="http://schemas.microsoft.com/office/drawing/2014/main" id="{E4A10460-AAA3-75F4-08DB-EA1A7285EE37}"/>
              </a:ext>
            </a:extLst>
          </p:cNvPr>
          <p:cNvSpPr>
            <a:spLocks noGrp="1"/>
          </p:cNvSpPr>
          <p:nvPr>
            <p:ph type="body" sz="quarter" idx="41"/>
          </p:nvPr>
        </p:nvSpPr>
        <p:spPr>
          <a:xfrm>
            <a:off x="8833667" y="4532530"/>
            <a:ext cx="2292350"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33" name="Text Placeholder 29">
            <a:extLst>
              <a:ext uri="{FF2B5EF4-FFF2-40B4-BE49-F238E27FC236}">
                <a16:creationId xmlns:a16="http://schemas.microsoft.com/office/drawing/2014/main" id="{599DF0B8-6317-2C1C-FF92-82D8E4568E0A}"/>
              </a:ext>
            </a:extLst>
          </p:cNvPr>
          <p:cNvSpPr>
            <a:spLocks noGrp="1"/>
          </p:cNvSpPr>
          <p:nvPr>
            <p:ph type="body" sz="quarter" idx="42"/>
          </p:nvPr>
        </p:nvSpPr>
        <p:spPr>
          <a:xfrm>
            <a:off x="8833667" y="5111861"/>
            <a:ext cx="2292350" cy="978082"/>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3" name="Text Placeholder 42">
            <a:extLst>
              <a:ext uri="{FF2B5EF4-FFF2-40B4-BE49-F238E27FC236}">
                <a16:creationId xmlns:a16="http://schemas.microsoft.com/office/drawing/2014/main" id="{2AB0158A-C062-A471-A6BC-DA5CC26BF31F}"/>
              </a:ext>
            </a:extLst>
          </p:cNvPr>
          <p:cNvSpPr>
            <a:spLocks noGrp="1"/>
          </p:cNvSpPr>
          <p:nvPr>
            <p:ph type="body" sz="quarter" idx="50"/>
          </p:nvPr>
        </p:nvSpPr>
        <p:spPr>
          <a:xfrm>
            <a:off x="8394700"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ea typeface="Calibri" panose="020F0502020204030204" pitchFamily="34" charset="0"/>
                <a:cs typeface="Calibri" panose="020F0502020204030204" pitchFamily="34" charset="0"/>
              </a:defRPr>
            </a:lvl1pPr>
          </a:lstStyle>
          <a:p>
            <a:pPr lvl="0" algn="ctr" defTabSz="914400"/>
            <a:endParaRPr lang="en-ID"/>
          </a:p>
        </p:txBody>
      </p:sp>
      <p:cxnSp>
        <p:nvCxnSpPr>
          <p:cNvPr id="24" name="Straight Arrow Connector 23">
            <a:extLst>
              <a:ext uri="{FF2B5EF4-FFF2-40B4-BE49-F238E27FC236}">
                <a16:creationId xmlns:a16="http://schemas.microsoft.com/office/drawing/2014/main" id="{458D3E01-E9B8-FF1E-3706-6BD94F13C981}"/>
              </a:ext>
            </a:extLst>
          </p:cNvPr>
          <p:cNvCxnSpPr>
            <a:cxnSpLocks/>
          </p:cNvCxnSpPr>
          <p:nvPr userDrawn="1"/>
        </p:nvCxnSpPr>
        <p:spPr>
          <a:xfrm>
            <a:off x="8608378" y="420964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37" name="Text Placeholder 29">
            <a:extLst>
              <a:ext uri="{FF2B5EF4-FFF2-40B4-BE49-F238E27FC236}">
                <a16:creationId xmlns:a16="http://schemas.microsoft.com/office/drawing/2014/main" id="{DA84726B-856E-619A-A121-C00FACEED2FE}"/>
              </a:ext>
            </a:extLst>
          </p:cNvPr>
          <p:cNvSpPr>
            <a:spLocks noGrp="1"/>
          </p:cNvSpPr>
          <p:nvPr>
            <p:ph type="body" sz="quarter" idx="46" hasCustomPrompt="1"/>
          </p:nvPr>
        </p:nvSpPr>
        <p:spPr>
          <a:xfrm rot="16200000">
            <a:off x="7610585" y="4902200"/>
            <a:ext cx="1472980" cy="325658"/>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Tree>
    <p:extLst>
      <p:ext uri="{BB962C8B-B14F-4D97-AF65-F5344CB8AC3E}">
        <p14:creationId xmlns:p14="http://schemas.microsoft.com/office/powerpoint/2010/main" val="3047768954"/>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meline I60V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cxnSp>
        <p:nvCxnSpPr>
          <p:cNvPr id="5" name="Straight Connector 4">
            <a:extLst>
              <a:ext uri="{FF2B5EF4-FFF2-40B4-BE49-F238E27FC236}">
                <a16:creationId xmlns:a16="http://schemas.microsoft.com/office/drawing/2014/main" id="{649233F8-FB80-430E-11F9-D58FC66AB5FE}"/>
              </a:ext>
            </a:extLst>
          </p:cNvPr>
          <p:cNvCxnSpPr>
            <a:cxnSpLocks/>
          </p:cNvCxnSpPr>
          <p:nvPr userDrawn="1"/>
        </p:nvCxnSpPr>
        <p:spPr>
          <a:xfrm>
            <a:off x="721063" y="4055574"/>
            <a:ext cx="10404475" cy="0"/>
          </a:xfrm>
          <a:prstGeom prst="line">
            <a:avLst/>
          </a:prstGeom>
          <a:ln w="381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40" name="Text Placeholder 39">
            <a:extLst>
              <a:ext uri="{FF2B5EF4-FFF2-40B4-BE49-F238E27FC236}">
                <a16:creationId xmlns:a16="http://schemas.microsoft.com/office/drawing/2014/main" id="{4CDE9001-2BFE-DC7E-3376-A5321A789501}"/>
              </a:ext>
            </a:extLst>
          </p:cNvPr>
          <p:cNvSpPr>
            <a:spLocks noGrp="1"/>
          </p:cNvSpPr>
          <p:nvPr>
            <p:ph type="body" sz="quarter" idx="47"/>
          </p:nvPr>
        </p:nvSpPr>
        <p:spPr>
          <a:xfrm>
            <a:off x="1041400"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26" name="Text Placeholder 29">
            <a:extLst>
              <a:ext uri="{FF2B5EF4-FFF2-40B4-BE49-F238E27FC236}">
                <a16:creationId xmlns:a16="http://schemas.microsoft.com/office/drawing/2014/main" id="{220CFCED-1102-2362-47DC-164859E73004}"/>
              </a:ext>
            </a:extLst>
          </p:cNvPr>
          <p:cNvSpPr>
            <a:spLocks noGrp="1"/>
          </p:cNvSpPr>
          <p:nvPr>
            <p:ph type="body" sz="quarter" idx="33"/>
          </p:nvPr>
        </p:nvSpPr>
        <p:spPr>
          <a:xfrm>
            <a:off x="1471936" y="4531248"/>
            <a:ext cx="229235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7" name="Text Placeholder 29">
            <a:extLst>
              <a:ext uri="{FF2B5EF4-FFF2-40B4-BE49-F238E27FC236}">
                <a16:creationId xmlns:a16="http://schemas.microsoft.com/office/drawing/2014/main" id="{9A0C1754-2516-594E-668C-3DC0D7EE3E4C}"/>
              </a:ext>
            </a:extLst>
          </p:cNvPr>
          <p:cNvSpPr>
            <a:spLocks noGrp="1"/>
          </p:cNvSpPr>
          <p:nvPr>
            <p:ph type="body" sz="quarter" idx="36"/>
          </p:nvPr>
        </p:nvSpPr>
        <p:spPr>
          <a:xfrm>
            <a:off x="1471936" y="5110579"/>
            <a:ext cx="229235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9" name="Straight Arrow Connector 8">
            <a:extLst>
              <a:ext uri="{FF2B5EF4-FFF2-40B4-BE49-F238E27FC236}">
                <a16:creationId xmlns:a16="http://schemas.microsoft.com/office/drawing/2014/main" id="{2BAE8DE7-75E7-4F02-4247-F971195B925F}"/>
              </a:ext>
            </a:extLst>
          </p:cNvPr>
          <p:cNvCxnSpPr>
            <a:cxnSpLocks/>
          </p:cNvCxnSpPr>
          <p:nvPr userDrawn="1"/>
        </p:nvCxnSpPr>
        <p:spPr>
          <a:xfrm>
            <a:off x="1246648" y="4201036"/>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34" name="Text Placeholder 29">
            <a:extLst>
              <a:ext uri="{FF2B5EF4-FFF2-40B4-BE49-F238E27FC236}">
                <a16:creationId xmlns:a16="http://schemas.microsoft.com/office/drawing/2014/main" id="{523A7DD9-C0F9-8011-30C3-323E467C5B8E}"/>
              </a:ext>
            </a:extLst>
          </p:cNvPr>
          <p:cNvSpPr>
            <a:spLocks noGrp="1"/>
          </p:cNvSpPr>
          <p:nvPr>
            <p:ph type="body" sz="quarter" idx="43" hasCustomPrompt="1"/>
          </p:nvPr>
        </p:nvSpPr>
        <p:spPr>
          <a:xfrm rot="16200000">
            <a:off x="257285" y="4955514"/>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18" name="Text Placeholder 39">
            <a:extLst>
              <a:ext uri="{FF2B5EF4-FFF2-40B4-BE49-F238E27FC236}">
                <a16:creationId xmlns:a16="http://schemas.microsoft.com/office/drawing/2014/main" id="{62CC70E6-A404-7511-9BE1-3343D51E6C20}"/>
              </a:ext>
            </a:extLst>
          </p:cNvPr>
          <p:cNvSpPr>
            <a:spLocks noGrp="1"/>
          </p:cNvSpPr>
          <p:nvPr>
            <p:ph type="body" sz="quarter" idx="48"/>
          </p:nvPr>
        </p:nvSpPr>
        <p:spPr>
          <a:xfrm>
            <a:off x="2866547"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20" name="Text Placeholder 29">
            <a:extLst>
              <a:ext uri="{FF2B5EF4-FFF2-40B4-BE49-F238E27FC236}">
                <a16:creationId xmlns:a16="http://schemas.microsoft.com/office/drawing/2014/main" id="{D97195B5-32EB-A3AD-2954-5FD3D1CFB87D}"/>
              </a:ext>
            </a:extLst>
          </p:cNvPr>
          <p:cNvSpPr>
            <a:spLocks noGrp="1"/>
          </p:cNvSpPr>
          <p:nvPr>
            <p:ph type="body" sz="quarter" idx="49"/>
          </p:nvPr>
        </p:nvSpPr>
        <p:spPr>
          <a:xfrm>
            <a:off x="3297083" y="1757346"/>
            <a:ext cx="229235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1" name="Text Placeholder 29">
            <a:extLst>
              <a:ext uri="{FF2B5EF4-FFF2-40B4-BE49-F238E27FC236}">
                <a16:creationId xmlns:a16="http://schemas.microsoft.com/office/drawing/2014/main" id="{AA2E9FE1-AC1C-8B0F-03CB-2D268D863949}"/>
              </a:ext>
            </a:extLst>
          </p:cNvPr>
          <p:cNvSpPr>
            <a:spLocks noGrp="1"/>
          </p:cNvSpPr>
          <p:nvPr>
            <p:ph type="body" sz="quarter" idx="50"/>
          </p:nvPr>
        </p:nvSpPr>
        <p:spPr>
          <a:xfrm>
            <a:off x="3297083" y="2336677"/>
            <a:ext cx="229235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22" name="Straight Arrow Connector 21">
            <a:extLst>
              <a:ext uri="{FF2B5EF4-FFF2-40B4-BE49-F238E27FC236}">
                <a16:creationId xmlns:a16="http://schemas.microsoft.com/office/drawing/2014/main" id="{513C0F31-389D-91BD-A06E-769E6C3FEF1A}"/>
              </a:ext>
            </a:extLst>
          </p:cNvPr>
          <p:cNvCxnSpPr>
            <a:cxnSpLocks/>
          </p:cNvCxnSpPr>
          <p:nvPr userDrawn="1"/>
        </p:nvCxnSpPr>
        <p:spPr>
          <a:xfrm flipV="1">
            <a:off x="3071795" y="219461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23" name="Text Placeholder 29">
            <a:extLst>
              <a:ext uri="{FF2B5EF4-FFF2-40B4-BE49-F238E27FC236}">
                <a16:creationId xmlns:a16="http://schemas.microsoft.com/office/drawing/2014/main" id="{598109B0-5D70-7BF3-D7DD-09335F663434}"/>
              </a:ext>
            </a:extLst>
          </p:cNvPr>
          <p:cNvSpPr>
            <a:spLocks noGrp="1"/>
          </p:cNvSpPr>
          <p:nvPr>
            <p:ph type="body" sz="quarter" idx="51" hasCustomPrompt="1"/>
          </p:nvPr>
        </p:nvSpPr>
        <p:spPr>
          <a:xfrm rot="16200000">
            <a:off x="2082432" y="2870200"/>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25" name="Text Placeholder 39">
            <a:extLst>
              <a:ext uri="{FF2B5EF4-FFF2-40B4-BE49-F238E27FC236}">
                <a16:creationId xmlns:a16="http://schemas.microsoft.com/office/drawing/2014/main" id="{111BA7C4-4F03-ED6B-DF53-D39BF2377770}"/>
              </a:ext>
            </a:extLst>
          </p:cNvPr>
          <p:cNvSpPr>
            <a:spLocks noGrp="1"/>
          </p:cNvSpPr>
          <p:nvPr>
            <p:ph type="body" sz="quarter" idx="52"/>
          </p:nvPr>
        </p:nvSpPr>
        <p:spPr>
          <a:xfrm>
            <a:off x="4691694"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38" name="Text Placeholder 29">
            <a:extLst>
              <a:ext uri="{FF2B5EF4-FFF2-40B4-BE49-F238E27FC236}">
                <a16:creationId xmlns:a16="http://schemas.microsoft.com/office/drawing/2014/main" id="{BC773118-8422-1E23-C40F-54D9D49BE684}"/>
              </a:ext>
            </a:extLst>
          </p:cNvPr>
          <p:cNvSpPr>
            <a:spLocks noGrp="1"/>
          </p:cNvSpPr>
          <p:nvPr>
            <p:ph type="body" sz="quarter" idx="53"/>
          </p:nvPr>
        </p:nvSpPr>
        <p:spPr>
          <a:xfrm>
            <a:off x="5122230" y="4531248"/>
            <a:ext cx="229235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39" name="Text Placeholder 29">
            <a:extLst>
              <a:ext uri="{FF2B5EF4-FFF2-40B4-BE49-F238E27FC236}">
                <a16:creationId xmlns:a16="http://schemas.microsoft.com/office/drawing/2014/main" id="{65EDAE88-2BA6-B822-2187-A611D84C71C8}"/>
              </a:ext>
            </a:extLst>
          </p:cNvPr>
          <p:cNvSpPr>
            <a:spLocks noGrp="1"/>
          </p:cNvSpPr>
          <p:nvPr>
            <p:ph type="body" sz="quarter" idx="54"/>
          </p:nvPr>
        </p:nvSpPr>
        <p:spPr>
          <a:xfrm>
            <a:off x="5122230" y="5110579"/>
            <a:ext cx="229235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44" name="Straight Arrow Connector 43">
            <a:extLst>
              <a:ext uri="{FF2B5EF4-FFF2-40B4-BE49-F238E27FC236}">
                <a16:creationId xmlns:a16="http://schemas.microsoft.com/office/drawing/2014/main" id="{0B70B3FF-2AD1-660F-2DA3-B3B8D7036081}"/>
              </a:ext>
            </a:extLst>
          </p:cNvPr>
          <p:cNvCxnSpPr>
            <a:cxnSpLocks/>
          </p:cNvCxnSpPr>
          <p:nvPr userDrawn="1"/>
        </p:nvCxnSpPr>
        <p:spPr>
          <a:xfrm>
            <a:off x="4896942" y="4201036"/>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45" name="Text Placeholder 29">
            <a:extLst>
              <a:ext uri="{FF2B5EF4-FFF2-40B4-BE49-F238E27FC236}">
                <a16:creationId xmlns:a16="http://schemas.microsoft.com/office/drawing/2014/main" id="{10E4AB2D-4CAD-7FD1-5BFB-C4018C77DE47}"/>
              </a:ext>
            </a:extLst>
          </p:cNvPr>
          <p:cNvSpPr>
            <a:spLocks noGrp="1"/>
          </p:cNvSpPr>
          <p:nvPr>
            <p:ph type="body" sz="quarter" idx="55" hasCustomPrompt="1"/>
          </p:nvPr>
        </p:nvSpPr>
        <p:spPr>
          <a:xfrm rot="16200000">
            <a:off x="3907579" y="4955514"/>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46" name="Text Placeholder 39">
            <a:extLst>
              <a:ext uri="{FF2B5EF4-FFF2-40B4-BE49-F238E27FC236}">
                <a16:creationId xmlns:a16="http://schemas.microsoft.com/office/drawing/2014/main" id="{9710F7E5-7B54-E3FB-92E0-A9DF00EDE9AC}"/>
              </a:ext>
            </a:extLst>
          </p:cNvPr>
          <p:cNvSpPr>
            <a:spLocks noGrp="1"/>
          </p:cNvSpPr>
          <p:nvPr>
            <p:ph type="body" sz="quarter" idx="56"/>
          </p:nvPr>
        </p:nvSpPr>
        <p:spPr>
          <a:xfrm>
            <a:off x="6516841"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47" name="Text Placeholder 29">
            <a:extLst>
              <a:ext uri="{FF2B5EF4-FFF2-40B4-BE49-F238E27FC236}">
                <a16:creationId xmlns:a16="http://schemas.microsoft.com/office/drawing/2014/main" id="{2907DB3D-2B69-E237-8338-368AE3C8E131}"/>
              </a:ext>
            </a:extLst>
          </p:cNvPr>
          <p:cNvSpPr>
            <a:spLocks noGrp="1"/>
          </p:cNvSpPr>
          <p:nvPr>
            <p:ph type="body" sz="quarter" idx="57"/>
          </p:nvPr>
        </p:nvSpPr>
        <p:spPr>
          <a:xfrm>
            <a:off x="6947377" y="1757346"/>
            <a:ext cx="229235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48" name="Text Placeholder 29">
            <a:extLst>
              <a:ext uri="{FF2B5EF4-FFF2-40B4-BE49-F238E27FC236}">
                <a16:creationId xmlns:a16="http://schemas.microsoft.com/office/drawing/2014/main" id="{9F1F84CD-5412-F357-81AC-9B8B5B1A7F58}"/>
              </a:ext>
            </a:extLst>
          </p:cNvPr>
          <p:cNvSpPr>
            <a:spLocks noGrp="1"/>
          </p:cNvSpPr>
          <p:nvPr>
            <p:ph type="body" sz="quarter" idx="58"/>
          </p:nvPr>
        </p:nvSpPr>
        <p:spPr>
          <a:xfrm>
            <a:off x="6947377" y="2336677"/>
            <a:ext cx="229235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49" name="Straight Arrow Connector 48">
            <a:extLst>
              <a:ext uri="{FF2B5EF4-FFF2-40B4-BE49-F238E27FC236}">
                <a16:creationId xmlns:a16="http://schemas.microsoft.com/office/drawing/2014/main" id="{40693A71-45D6-1588-388C-A8FE703EF123}"/>
              </a:ext>
            </a:extLst>
          </p:cNvPr>
          <p:cNvCxnSpPr>
            <a:cxnSpLocks/>
          </p:cNvCxnSpPr>
          <p:nvPr userDrawn="1"/>
        </p:nvCxnSpPr>
        <p:spPr>
          <a:xfrm flipV="1">
            <a:off x="6722089" y="2194618"/>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50" name="Text Placeholder 29">
            <a:extLst>
              <a:ext uri="{FF2B5EF4-FFF2-40B4-BE49-F238E27FC236}">
                <a16:creationId xmlns:a16="http://schemas.microsoft.com/office/drawing/2014/main" id="{65A3D2C8-889B-01C5-7D8C-97BD1B272C6F}"/>
              </a:ext>
            </a:extLst>
          </p:cNvPr>
          <p:cNvSpPr>
            <a:spLocks noGrp="1"/>
          </p:cNvSpPr>
          <p:nvPr>
            <p:ph type="body" sz="quarter" idx="59" hasCustomPrompt="1"/>
          </p:nvPr>
        </p:nvSpPr>
        <p:spPr>
          <a:xfrm rot="16200000">
            <a:off x="5732726" y="2870200"/>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51" name="Text Placeholder 39">
            <a:extLst>
              <a:ext uri="{FF2B5EF4-FFF2-40B4-BE49-F238E27FC236}">
                <a16:creationId xmlns:a16="http://schemas.microsoft.com/office/drawing/2014/main" id="{9D09C73E-BF12-DCB6-8B09-3D6FAFFBE287}"/>
              </a:ext>
            </a:extLst>
          </p:cNvPr>
          <p:cNvSpPr>
            <a:spLocks noGrp="1"/>
          </p:cNvSpPr>
          <p:nvPr>
            <p:ph type="body" sz="quarter" idx="60"/>
          </p:nvPr>
        </p:nvSpPr>
        <p:spPr>
          <a:xfrm>
            <a:off x="8341989"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52" name="Text Placeholder 29">
            <a:extLst>
              <a:ext uri="{FF2B5EF4-FFF2-40B4-BE49-F238E27FC236}">
                <a16:creationId xmlns:a16="http://schemas.microsoft.com/office/drawing/2014/main" id="{591DC484-B7DD-3074-21D1-3778747EC0B3}"/>
              </a:ext>
            </a:extLst>
          </p:cNvPr>
          <p:cNvSpPr>
            <a:spLocks noGrp="1"/>
          </p:cNvSpPr>
          <p:nvPr>
            <p:ph type="body" sz="quarter" idx="61"/>
          </p:nvPr>
        </p:nvSpPr>
        <p:spPr>
          <a:xfrm>
            <a:off x="8772525" y="4531248"/>
            <a:ext cx="229235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53" name="Text Placeholder 29">
            <a:extLst>
              <a:ext uri="{FF2B5EF4-FFF2-40B4-BE49-F238E27FC236}">
                <a16:creationId xmlns:a16="http://schemas.microsoft.com/office/drawing/2014/main" id="{8F10405C-6C63-407E-0665-697D51F06D72}"/>
              </a:ext>
            </a:extLst>
          </p:cNvPr>
          <p:cNvSpPr>
            <a:spLocks noGrp="1"/>
          </p:cNvSpPr>
          <p:nvPr>
            <p:ph type="body" sz="quarter" idx="62"/>
          </p:nvPr>
        </p:nvSpPr>
        <p:spPr>
          <a:xfrm>
            <a:off x="8772525" y="5110579"/>
            <a:ext cx="229235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54" name="Straight Arrow Connector 53">
            <a:extLst>
              <a:ext uri="{FF2B5EF4-FFF2-40B4-BE49-F238E27FC236}">
                <a16:creationId xmlns:a16="http://schemas.microsoft.com/office/drawing/2014/main" id="{B1358042-CB42-39F0-6A04-A382CBEF7788}"/>
              </a:ext>
            </a:extLst>
          </p:cNvPr>
          <p:cNvCxnSpPr>
            <a:cxnSpLocks/>
          </p:cNvCxnSpPr>
          <p:nvPr userDrawn="1"/>
        </p:nvCxnSpPr>
        <p:spPr>
          <a:xfrm>
            <a:off x="8547237" y="4201036"/>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55" name="Text Placeholder 29">
            <a:extLst>
              <a:ext uri="{FF2B5EF4-FFF2-40B4-BE49-F238E27FC236}">
                <a16:creationId xmlns:a16="http://schemas.microsoft.com/office/drawing/2014/main" id="{AB736FB3-1E84-076D-986C-E0478B505A1B}"/>
              </a:ext>
            </a:extLst>
          </p:cNvPr>
          <p:cNvSpPr>
            <a:spLocks noGrp="1"/>
          </p:cNvSpPr>
          <p:nvPr>
            <p:ph type="body" sz="quarter" idx="63" hasCustomPrompt="1"/>
          </p:nvPr>
        </p:nvSpPr>
        <p:spPr>
          <a:xfrm rot="16200000">
            <a:off x="7557874" y="4955514"/>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Tree>
    <p:extLst>
      <p:ext uri="{BB962C8B-B14F-4D97-AF65-F5344CB8AC3E}">
        <p14:creationId xmlns:p14="http://schemas.microsoft.com/office/powerpoint/2010/main" val="497916208"/>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meline I60V4">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cxnSp>
        <p:nvCxnSpPr>
          <p:cNvPr id="5" name="Straight Connector 4">
            <a:extLst>
              <a:ext uri="{FF2B5EF4-FFF2-40B4-BE49-F238E27FC236}">
                <a16:creationId xmlns:a16="http://schemas.microsoft.com/office/drawing/2014/main" id="{649233F8-FB80-430E-11F9-D58FC66AB5FE}"/>
              </a:ext>
            </a:extLst>
          </p:cNvPr>
          <p:cNvCxnSpPr>
            <a:cxnSpLocks/>
          </p:cNvCxnSpPr>
          <p:nvPr userDrawn="1"/>
        </p:nvCxnSpPr>
        <p:spPr>
          <a:xfrm>
            <a:off x="721063" y="4055574"/>
            <a:ext cx="10404475" cy="0"/>
          </a:xfrm>
          <a:prstGeom prst="line">
            <a:avLst/>
          </a:prstGeom>
          <a:ln w="381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40" name="Text Placeholder 39">
            <a:extLst>
              <a:ext uri="{FF2B5EF4-FFF2-40B4-BE49-F238E27FC236}">
                <a16:creationId xmlns:a16="http://schemas.microsoft.com/office/drawing/2014/main" id="{4CDE9001-2BFE-DC7E-3376-A5321A789501}"/>
              </a:ext>
            </a:extLst>
          </p:cNvPr>
          <p:cNvSpPr>
            <a:spLocks noGrp="1"/>
          </p:cNvSpPr>
          <p:nvPr>
            <p:ph type="body" sz="quarter" idx="47"/>
          </p:nvPr>
        </p:nvSpPr>
        <p:spPr>
          <a:xfrm>
            <a:off x="1041400"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26" name="Text Placeholder 29">
            <a:extLst>
              <a:ext uri="{FF2B5EF4-FFF2-40B4-BE49-F238E27FC236}">
                <a16:creationId xmlns:a16="http://schemas.microsoft.com/office/drawing/2014/main" id="{220CFCED-1102-2362-47DC-164859E73004}"/>
              </a:ext>
            </a:extLst>
          </p:cNvPr>
          <p:cNvSpPr>
            <a:spLocks noGrp="1"/>
          </p:cNvSpPr>
          <p:nvPr>
            <p:ph type="body" sz="quarter" idx="33"/>
          </p:nvPr>
        </p:nvSpPr>
        <p:spPr>
          <a:xfrm>
            <a:off x="1471936" y="4531248"/>
            <a:ext cx="154558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7" name="Text Placeholder 29">
            <a:extLst>
              <a:ext uri="{FF2B5EF4-FFF2-40B4-BE49-F238E27FC236}">
                <a16:creationId xmlns:a16="http://schemas.microsoft.com/office/drawing/2014/main" id="{9A0C1754-2516-594E-668C-3DC0D7EE3E4C}"/>
              </a:ext>
            </a:extLst>
          </p:cNvPr>
          <p:cNvSpPr>
            <a:spLocks noGrp="1"/>
          </p:cNvSpPr>
          <p:nvPr>
            <p:ph type="body" sz="quarter" idx="36"/>
          </p:nvPr>
        </p:nvSpPr>
        <p:spPr>
          <a:xfrm>
            <a:off x="1471936" y="5110579"/>
            <a:ext cx="154558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9" name="Straight Arrow Connector 8">
            <a:extLst>
              <a:ext uri="{FF2B5EF4-FFF2-40B4-BE49-F238E27FC236}">
                <a16:creationId xmlns:a16="http://schemas.microsoft.com/office/drawing/2014/main" id="{2BAE8DE7-75E7-4F02-4247-F971195B925F}"/>
              </a:ext>
            </a:extLst>
          </p:cNvPr>
          <p:cNvCxnSpPr>
            <a:cxnSpLocks/>
          </p:cNvCxnSpPr>
          <p:nvPr userDrawn="1"/>
        </p:nvCxnSpPr>
        <p:spPr>
          <a:xfrm>
            <a:off x="1246648" y="4201036"/>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34" name="Text Placeholder 29">
            <a:extLst>
              <a:ext uri="{FF2B5EF4-FFF2-40B4-BE49-F238E27FC236}">
                <a16:creationId xmlns:a16="http://schemas.microsoft.com/office/drawing/2014/main" id="{523A7DD9-C0F9-8011-30C3-323E467C5B8E}"/>
              </a:ext>
            </a:extLst>
          </p:cNvPr>
          <p:cNvSpPr>
            <a:spLocks noGrp="1"/>
          </p:cNvSpPr>
          <p:nvPr>
            <p:ph type="body" sz="quarter" idx="43" hasCustomPrompt="1"/>
          </p:nvPr>
        </p:nvSpPr>
        <p:spPr>
          <a:xfrm rot="16200000">
            <a:off x="257285" y="4955514"/>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36" name="Text Placeholder 39">
            <a:extLst>
              <a:ext uri="{FF2B5EF4-FFF2-40B4-BE49-F238E27FC236}">
                <a16:creationId xmlns:a16="http://schemas.microsoft.com/office/drawing/2014/main" id="{8738AA9D-B5D1-E661-D46F-7AE3913D8C04}"/>
              </a:ext>
            </a:extLst>
          </p:cNvPr>
          <p:cNvSpPr>
            <a:spLocks noGrp="1"/>
          </p:cNvSpPr>
          <p:nvPr>
            <p:ph type="body" sz="quarter" idx="48"/>
          </p:nvPr>
        </p:nvSpPr>
        <p:spPr>
          <a:xfrm>
            <a:off x="2614044"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37" name="Text Placeholder 29">
            <a:extLst>
              <a:ext uri="{FF2B5EF4-FFF2-40B4-BE49-F238E27FC236}">
                <a16:creationId xmlns:a16="http://schemas.microsoft.com/office/drawing/2014/main" id="{319EB4E9-F375-A264-51F4-9F8C9F360518}"/>
              </a:ext>
            </a:extLst>
          </p:cNvPr>
          <p:cNvSpPr>
            <a:spLocks noGrp="1"/>
          </p:cNvSpPr>
          <p:nvPr>
            <p:ph type="body" sz="quarter" idx="49"/>
          </p:nvPr>
        </p:nvSpPr>
        <p:spPr>
          <a:xfrm>
            <a:off x="3044580" y="2145226"/>
            <a:ext cx="154558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41" name="Text Placeholder 29">
            <a:extLst>
              <a:ext uri="{FF2B5EF4-FFF2-40B4-BE49-F238E27FC236}">
                <a16:creationId xmlns:a16="http://schemas.microsoft.com/office/drawing/2014/main" id="{D01CDC55-2FCA-B4DB-8319-8DEB1BCEB1E5}"/>
              </a:ext>
            </a:extLst>
          </p:cNvPr>
          <p:cNvSpPr>
            <a:spLocks noGrp="1"/>
          </p:cNvSpPr>
          <p:nvPr>
            <p:ph type="body" sz="quarter" idx="50"/>
          </p:nvPr>
        </p:nvSpPr>
        <p:spPr>
          <a:xfrm>
            <a:off x="3044580" y="2724557"/>
            <a:ext cx="154558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42" name="Straight Arrow Connector 41">
            <a:extLst>
              <a:ext uri="{FF2B5EF4-FFF2-40B4-BE49-F238E27FC236}">
                <a16:creationId xmlns:a16="http://schemas.microsoft.com/office/drawing/2014/main" id="{5D8A6B9E-77A7-E7B4-4FE3-44D4030416D8}"/>
              </a:ext>
            </a:extLst>
          </p:cNvPr>
          <p:cNvCxnSpPr>
            <a:cxnSpLocks/>
          </p:cNvCxnSpPr>
          <p:nvPr userDrawn="1"/>
        </p:nvCxnSpPr>
        <p:spPr>
          <a:xfrm>
            <a:off x="2819292" y="1815014"/>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43" name="Text Placeholder 29">
            <a:extLst>
              <a:ext uri="{FF2B5EF4-FFF2-40B4-BE49-F238E27FC236}">
                <a16:creationId xmlns:a16="http://schemas.microsoft.com/office/drawing/2014/main" id="{6C4FF98D-7D78-6D09-0706-7E3E23B84D80}"/>
              </a:ext>
            </a:extLst>
          </p:cNvPr>
          <p:cNvSpPr>
            <a:spLocks noGrp="1"/>
          </p:cNvSpPr>
          <p:nvPr>
            <p:ph type="body" sz="quarter" idx="51" hasCustomPrompt="1"/>
          </p:nvPr>
        </p:nvSpPr>
        <p:spPr>
          <a:xfrm rot="16200000">
            <a:off x="1829929" y="2569492"/>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56" name="Text Placeholder 39">
            <a:extLst>
              <a:ext uri="{FF2B5EF4-FFF2-40B4-BE49-F238E27FC236}">
                <a16:creationId xmlns:a16="http://schemas.microsoft.com/office/drawing/2014/main" id="{083F00A7-04DE-84D0-91B0-61BAF1EF3B64}"/>
              </a:ext>
            </a:extLst>
          </p:cNvPr>
          <p:cNvSpPr>
            <a:spLocks noGrp="1"/>
          </p:cNvSpPr>
          <p:nvPr>
            <p:ph type="body" sz="quarter" idx="52"/>
          </p:nvPr>
        </p:nvSpPr>
        <p:spPr>
          <a:xfrm>
            <a:off x="4186688"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57" name="Text Placeholder 29">
            <a:extLst>
              <a:ext uri="{FF2B5EF4-FFF2-40B4-BE49-F238E27FC236}">
                <a16:creationId xmlns:a16="http://schemas.microsoft.com/office/drawing/2014/main" id="{83636FEA-A74C-BB27-67F7-9B6D3E3DC54D}"/>
              </a:ext>
            </a:extLst>
          </p:cNvPr>
          <p:cNvSpPr>
            <a:spLocks noGrp="1"/>
          </p:cNvSpPr>
          <p:nvPr>
            <p:ph type="body" sz="quarter" idx="53"/>
          </p:nvPr>
        </p:nvSpPr>
        <p:spPr>
          <a:xfrm>
            <a:off x="4617224" y="4531248"/>
            <a:ext cx="154558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58" name="Text Placeholder 29">
            <a:extLst>
              <a:ext uri="{FF2B5EF4-FFF2-40B4-BE49-F238E27FC236}">
                <a16:creationId xmlns:a16="http://schemas.microsoft.com/office/drawing/2014/main" id="{F8F88145-1753-4141-BB07-5D36AFBC9BA2}"/>
              </a:ext>
            </a:extLst>
          </p:cNvPr>
          <p:cNvSpPr>
            <a:spLocks noGrp="1"/>
          </p:cNvSpPr>
          <p:nvPr>
            <p:ph type="body" sz="quarter" idx="54"/>
          </p:nvPr>
        </p:nvSpPr>
        <p:spPr>
          <a:xfrm>
            <a:off x="4617224" y="5110579"/>
            <a:ext cx="154558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59" name="Straight Arrow Connector 58">
            <a:extLst>
              <a:ext uri="{FF2B5EF4-FFF2-40B4-BE49-F238E27FC236}">
                <a16:creationId xmlns:a16="http://schemas.microsoft.com/office/drawing/2014/main" id="{C7CC0F4E-63E2-9098-18AC-B866E95ED87A}"/>
              </a:ext>
            </a:extLst>
          </p:cNvPr>
          <p:cNvCxnSpPr>
            <a:cxnSpLocks/>
          </p:cNvCxnSpPr>
          <p:nvPr userDrawn="1"/>
        </p:nvCxnSpPr>
        <p:spPr>
          <a:xfrm>
            <a:off x="4391936" y="4201036"/>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60" name="Text Placeholder 29">
            <a:extLst>
              <a:ext uri="{FF2B5EF4-FFF2-40B4-BE49-F238E27FC236}">
                <a16:creationId xmlns:a16="http://schemas.microsoft.com/office/drawing/2014/main" id="{A38E980A-D97F-70C8-2EAA-E360966CD21F}"/>
              </a:ext>
            </a:extLst>
          </p:cNvPr>
          <p:cNvSpPr>
            <a:spLocks noGrp="1"/>
          </p:cNvSpPr>
          <p:nvPr>
            <p:ph type="body" sz="quarter" idx="55" hasCustomPrompt="1"/>
          </p:nvPr>
        </p:nvSpPr>
        <p:spPr>
          <a:xfrm rot="16200000">
            <a:off x="3402573" y="4955514"/>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61" name="Text Placeholder 39">
            <a:extLst>
              <a:ext uri="{FF2B5EF4-FFF2-40B4-BE49-F238E27FC236}">
                <a16:creationId xmlns:a16="http://schemas.microsoft.com/office/drawing/2014/main" id="{1C980CF6-DE07-E961-5CB4-5BB0AE929806}"/>
              </a:ext>
            </a:extLst>
          </p:cNvPr>
          <p:cNvSpPr>
            <a:spLocks noGrp="1"/>
          </p:cNvSpPr>
          <p:nvPr>
            <p:ph type="body" sz="quarter" idx="56"/>
          </p:nvPr>
        </p:nvSpPr>
        <p:spPr>
          <a:xfrm>
            <a:off x="5759332"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62" name="Text Placeholder 29">
            <a:extLst>
              <a:ext uri="{FF2B5EF4-FFF2-40B4-BE49-F238E27FC236}">
                <a16:creationId xmlns:a16="http://schemas.microsoft.com/office/drawing/2014/main" id="{2A969E6B-BB5F-35B0-3AC1-3A267C7BDCD3}"/>
              </a:ext>
            </a:extLst>
          </p:cNvPr>
          <p:cNvSpPr>
            <a:spLocks noGrp="1"/>
          </p:cNvSpPr>
          <p:nvPr>
            <p:ph type="body" sz="quarter" idx="57"/>
          </p:nvPr>
        </p:nvSpPr>
        <p:spPr>
          <a:xfrm>
            <a:off x="6189868" y="2145226"/>
            <a:ext cx="154558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63" name="Text Placeholder 29">
            <a:extLst>
              <a:ext uri="{FF2B5EF4-FFF2-40B4-BE49-F238E27FC236}">
                <a16:creationId xmlns:a16="http://schemas.microsoft.com/office/drawing/2014/main" id="{70CBB720-9C6C-B684-7805-CEB0CD039A9B}"/>
              </a:ext>
            </a:extLst>
          </p:cNvPr>
          <p:cNvSpPr>
            <a:spLocks noGrp="1"/>
          </p:cNvSpPr>
          <p:nvPr>
            <p:ph type="body" sz="quarter" idx="58"/>
          </p:nvPr>
        </p:nvSpPr>
        <p:spPr>
          <a:xfrm>
            <a:off x="6189868" y="2724557"/>
            <a:ext cx="154558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64" name="Straight Arrow Connector 63">
            <a:extLst>
              <a:ext uri="{FF2B5EF4-FFF2-40B4-BE49-F238E27FC236}">
                <a16:creationId xmlns:a16="http://schemas.microsoft.com/office/drawing/2014/main" id="{FC004362-FC43-176C-B5B9-DCD62CE171F0}"/>
              </a:ext>
            </a:extLst>
          </p:cNvPr>
          <p:cNvCxnSpPr>
            <a:cxnSpLocks/>
          </p:cNvCxnSpPr>
          <p:nvPr userDrawn="1"/>
        </p:nvCxnSpPr>
        <p:spPr>
          <a:xfrm>
            <a:off x="5964580" y="1815014"/>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65" name="Text Placeholder 29">
            <a:extLst>
              <a:ext uri="{FF2B5EF4-FFF2-40B4-BE49-F238E27FC236}">
                <a16:creationId xmlns:a16="http://schemas.microsoft.com/office/drawing/2014/main" id="{AF8E2EF6-C61A-6777-E2D6-1FEFFADA84CC}"/>
              </a:ext>
            </a:extLst>
          </p:cNvPr>
          <p:cNvSpPr>
            <a:spLocks noGrp="1"/>
          </p:cNvSpPr>
          <p:nvPr>
            <p:ph type="body" sz="quarter" idx="59" hasCustomPrompt="1"/>
          </p:nvPr>
        </p:nvSpPr>
        <p:spPr>
          <a:xfrm rot="16200000">
            <a:off x="4975217" y="2569492"/>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66" name="Text Placeholder 39">
            <a:extLst>
              <a:ext uri="{FF2B5EF4-FFF2-40B4-BE49-F238E27FC236}">
                <a16:creationId xmlns:a16="http://schemas.microsoft.com/office/drawing/2014/main" id="{4361108A-4725-DEFD-443F-260BC03C92B6}"/>
              </a:ext>
            </a:extLst>
          </p:cNvPr>
          <p:cNvSpPr>
            <a:spLocks noGrp="1"/>
          </p:cNvSpPr>
          <p:nvPr>
            <p:ph type="body" sz="quarter" idx="60"/>
          </p:nvPr>
        </p:nvSpPr>
        <p:spPr>
          <a:xfrm>
            <a:off x="7331976"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67" name="Text Placeholder 29">
            <a:extLst>
              <a:ext uri="{FF2B5EF4-FFF2-40B4-BE49-F238E27FC236}">
                <a16:creationId xmlns:a16="http://schemas.microsoft.com/office/drawing/2014/main" id="{4B826B9E-2A30-C8BE-CF00-F78B3F572CF4}"/>
              </a:ext>
            </a:extLst>
          </p:cNvPr>
          <p:cNvSpPr>
            <a:spLocks noGrp="1"/>
          </p:cNvSpPr>
          <p:nvPr>
            <p:ph type="body" sz="quarter" idx="61"/>
          </p:nvPr>
        </p:nvSpPr>
        <p:spPr>
          <a:xfrm>
            <a:off x="7762512" y="4531248"/>
            <a:ext cx="154558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68" name="Text Placeholder 29">
            <a:extLst>
              <a:ext uri="{FF2B5EF4-FFF2-40B4-BE49-F238E27FC236}">
                <a16:creationId xmlns:a16="http://schemas.microsoft.com/office/drawing/2014/main" id="{62BBD775-ADAB-33FF-5219-8D2DCBA6FF2E}"/>
              </a:ext>
            </a:extLst>
          </p:cNvPr>
          <p:cNvSpPr>
            <a:spLocks noGrp="1"/>
          </p:cNvSpPr>
          <p:nvPr>
            <p:ph type="body" sz="quarter" idx="62"/>
          </p:nvPr>
        </p:nvSpPr>
        <p:spPr>
          <a:xfrm>
            <a:off x="7762512" y="5110579"/>
            <a:ext cx="154558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69" name="Straight Arrow Connector 68">
            <a:extLst>
              <a:ext uri="{FF2B5EF4-FFF2-40B4-BE49-F238E27FC236}">
                <a16:creationId xmlns:a16="http://schemas.microsoft.com/office/drawing/2014/main" id="{FBD19F8A-A6B7-149F-9E49-59D0A8B4A474}"/>
              </a:ext>
            </a:extLst>
          </p:cNvPr>
          <p:cNvCxnSpPr>
            <a:cxnSpLocks/>
          </p:cNvCxnSpPr>
          <p:nvPr userDrawn="1"/>
        </p:nvCxnSpPr>
        <p:spPr>
          <a:xfrm>
            <a:off x="7537224" y="4201036"/>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70" name="Text Placeholder 29">
            <a:extLst>
              <a:ext uri="{FF2B5EF4-FFF2-40B4-BE49-F238E27FC236}">
                <a16:creationId xmlns:a16="http://schemas.microsoft.com/office/drawing/2014/main" id="{B6F9F172-58EC-8DB2-1BF8-8545A83F5248}"/>
              </a:ext>
            </a:extLst>
          </p:cNvPr>
          <p:cNvSpPr>
            <a:spLocks noGrp="1"/>
          </p:cNvSpPr>
          <p:nvPr>
            <p:ph type="body" sz="quarter" idx="63" hasCustomPrompt="1"/>
          </p:nvPr>
        </p:nvSpPr>
        <p:spPr>
          <a:xfrm rot="16200000">
            <a:off x="6547861" y="4955514"/>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71" name="Text Placeholder 39">
            <a:extLst>
              <a:ext uri="{FF2B5EF4-FFF2-40B4-BE49-F238E27FC236}">
                <a16:creationId xmlns:a16="http://schemas.microsoft.com/office/drawing/2014/main" id="{3F98A24E-C2F0-0D57-5789-3C4C93AD4149}"/>
              </a:ext>
            </a:extLst>
          </p:cNvPr>
          <p:cNvSpPr>
            <a:spLocks noGrp="1"/>
          </p:cNvSpPr>
          <p:nvPr>
            <p:ph type="body" sz="quarter" idx="64"/>
          </p:nvPr>
        </p:nvSpPr>
        <p:spPr>
          <a:xfrm>
            <a:off x="8904620" y="3848100"/>
            <a:ext cx="403472" cy="403472"/>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72" name="Text Placeholder 29">
            <a:extLst>
              <a:ext uri="{FF2B5EF4-FFF2-40B4-BE49-F238E27FC236}">
                <a16:creationId xmlns:a16="http://schemas.microsoft.com/office/drawing/2014/main" id="{B0FF3B9D-E9A5-B5B4-FC3A-0162D33B2C93}"/>
              </a:ext>
            </a:extLst>
          </p:cNvPr>
          <p:cNvSpPr>
            <a:spLocks noGrp="1"/>
          </p:cNvSpPr>
          <p:nvPr>
            <p:ph type="body" sz="quarter" idx="65"/>
          </p:nvPr>
        </p:nvSpPr>
        <p:spPr>
          <a:xfrm>
            <a:off x="9335156" y="2145226"/>
            <a:ext cx="1545580" cy="507330"/>
          </a:xfrm>
          <a:prstGeom prst="rect">
            <a:avLst/>
          </a:prstGeom>
        </p:spPr>
        <p:txBody>
          <a:bodyPr tIns="0" bIns="0" anchor="ctr">
            <a:noAutofit/>
          </a:bodyPr>
          <a:lstStyle>
            <a:lvl1pPr marL="0" indent="0" algn="l">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73" name="Text Placeholder 29">
            <a:extLst>
              <a:ext uri="{FF2B5EF4-FFF2-40B4-BE49-F238E27FC236}">
                <a16:creationId xmlns:a16="http://schemas.microsoft.com/office/drawing/2014/main" id="{9F4160D9-95CA-4A18-3961-7B5302D779E4}"/>
              </a:ext>
            </a:extLst>
          </p:cNvPr>
          <p:cNvSpPr>
            <a:spLocks noGrp="1"/>
          </p:cNvSpPr>
          <p:nvPr>
            <p:ph type="body" sz="quarter" idx="66"/>
          </p:nvPr>
        </p:nvSpPr>
        <p:spPr>
          <a:xfrm>
            <a:off x="9335156" y="2724557"/>
            <a:ext cx="1545580" cy="978082"/>
          </a:xfrm>
          <a:prstGeom prst="rect">
            <a:avLst/>
          </a:prstGeom>
        </p:spPr>
        <p:txBody>
          <a:bodyPr tIns="0" bIns="0">
            <a:noAutofit/>
          </a:bodyPr>
          <a:lstStyle>
            <a:lvl1pPr marL="0" indent="0" algn="l">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cxnSp>
        <p:nvCxnSpPr>
          <p:cNvPr id="74" name="Straight Arrow Connector 73">
            <a:extLst>
              <a:ext uri="{FF2B5EF4-FFF2-40B4-BE49-F238E27FC236}">
                <a16:creationId xmlns:a16="http://schemas.microsoft.com/office/drawing/2014/main" id="{C99BEF4B-C852-BD85-DB48-FEE520925320}"/>
              </a:ext>
            </a:extLst>
          </p:cNvPr>
          <p:cNvCxnSpPr>
            <a:cxnSpLocks/>
          </p:cNvCxnSpPr>
          <p:nvPr userDrawn="1"/>
        </p:nvCxnSpPr>
        <p:spPr>
          <a:xfrm>
            <a:off x="9109868" y="1815014"/>
            <a:ext cx="0" cy="1706880"/>
          </a:xfrm>
          <a:prstGeom prst="straightConnector1">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75" name="Text Placeholder 29">
            <a:extLst>
              <a:ext uri="{FF2B5EF4-FFF2-40B4-BE49-F238E27FC236}">
                <a16:creationId xmlns:a16="http://schemas.microsoft.com/office/drawing/2014/main" id="{E8C5CD7A-4162-A0D6-A379-ACB0B83E20B7}"/>
              </a:ext>
            </a:extLst>
          </p:cNvPr>
          <p:cNvSpPr>
            <a:spLocks noGrp="1"/>
          </p:cNvSpPr>
          <p:nvPr>
            <p:ph type="body" sz="quarter" idx="67" hasCustomPrompt="1"/>
          </p:nvPr>
        </p:nvSpPr>
        <p:spPr>
          <a:xfrm rot="16200000">
            <a:off x="8120505" y="2569492"/>
            <a:ext cx="1472980" cy="325658"/>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Tree>
    <p:extLst>
      <p:ext uri="{BB962C8B-B14F-4D97-AF65-F5344CB8AC3E}">
        <p14:creationId xmlns:p14="http://schemas.microsoft.com/office/powerpoint/2010/main" val="2375960484"/>
      </p:ext>
    </p:extLst>
  </p:cSld>
  <p:clrMapOvr>
    <a:masterClrMapping/>
  </p:clrMapOvr>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meline I60V5">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sp>
        <p:nvSpPr>
          <p:cNvPr id="40" name="Text Placeholder 39">
            <a:extLst>
              <a:ext uri="{FF2B5EF4-FFF2-40B4-BE49-F238E27FC236}">
                <a16:creationId xmlns:a16="http://schemas.microsoft.com/office/drawing/2014/main" id="{4CDE9001-2BFE-DC7E-3376-A5321A789501}"/>
              </a:ext>
            </a:extLst>
          </p:cNvPr>
          <p:cNvSpPr>
            <a:spLocks noGrp="1"/>
          </p:cNvSpPr>
          <p:nvPr>
            <p:ph type="body" sz="quarter" idx="47"/>
          </p:nvPr>
        </p:nvSpPr>
        <p:spPr>
          <a:xfrm>
            <a:off x="4538169" y="3491375"/>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26" name="Text Placeholder 29">
            <a:extLst>
              <a:ext uri="{FF2B5EF4-FFF2-40B4-BE49-F238E27FC236}">
                <a16:creationId xmlns:a16="http://schemas.microsoft.com/office/drawing/2014/main" id="{220CFCED-1102-2362-47DC-164859E73004}"/>
              </a:ext>
            </a:extLst>
          </p:cNvPr>
          <p:cNvSpPr>
            <a:spLocks noGrp="1"/>
          </p:cNvSpPr>
          <p:nvPr>
            <p:ph type="body" sz="quarter" idx="33"/>
          </p:nvPr>
        </p:nvSpPr>
        <p:spPr>
          <a:xfrm>
            <a:off x="942381" y="1861904"/>
            <a:ext cx="3206743" cy="507330"/>
          </a:xfrm>
          <a:prstGeom prst="rect">
            <a:avLst/>
          </a:prstGeom>
        </p:spPr>
        <p:txBody>
          <a:bodyPr tIns="0" bIns="0" anchor="ctr">
            <a:noAutofit/>
          </a:bodyPr>
          <a:lstStyle>
            <a:lvl1pPr marL="0" indent="0" algn="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7" name="Text Placeholder 29">
            <a:extLst>
              <a:ext uri="{FF2B5EF4-FFF2-40B4-BE49-F238E27FC236}">
                <a16:creationId xmlns:a16="http://schemas.microsoft.com/office/drawing/2014/main" id="{9A0C1754-2516-594E-668C-3DC0D7EE3E4C}"/>
              </a:ext>
            </a:extLst>
          </p:cNvPr>
          <p:cNvSpPr>
            <a:spLocks noGrp="1"/>
          </p:cNvSpPr>
          <p:nvPr>
            <p:ph type="body" sz="quarter" idx="36"/>
          </p:nvPr>
        </p:nvSpPr>
        <p:spPr>
          <a:xfrm>
            <a:off x="942381" y="2441235"/>
            <a:ext cx="3206743" cy="844896"/>
          </a:xfrm>
          <a:prstGeom prst="rect">
            <a:avLst/>
          </a:prstGeom>
        </p:spPr>
        <p:txBody>
          <a:bodyPr tIns="0" bIns="0">
            <a:noAutofit/>
          </a:bodyPr>
          <a:lstStyle>
            <a:lvl1pPr marL="0" indent="0" algn="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4" name="Text Placeholder 29">
            <a:extLst>
              <a:ext uri="{FF2B5EF4-FFF2-40B4-BE49-F238E27FC236}">
                <a16:creationId xmlns:a16="http://schemas.microsoft.com/office/drawing/2014/main" id="{523A7DD9-C0F9-8011-30C3-323E467C5B8E}"/>
              </a:ext>
            </a:extLst>
          </p:cNvPr>
          <p:cNvSpPr>
            <a:spLocks noGrp="1"/>
          </p:cNvSpPr>
          <p:nvPr>
            <p:ph type="body" sz="quarter" idx="43" hasCustomPrompt="1"/>
          </p:nvPr>
        </p:nvSpPr>
        <p:spPr>
          <a:xfrm>
            <a:off x="4121479" y="3737055"/>
            <a:ext cx="1013378" cy="549662"/>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42" name="Text Placeholder 41">
            <a:extLst>
              <a:ext uri="{FF2B5EF4-FFF2-40B4-BE49-F238E27FC236}">
                <a16:creationId xmlns:a16="http://schemas.microsoft.com/office/drawing/2014/main" id="{E9CF1C14-210B-3036-9DF5-67882AC7650B}"/>
              </a:ext>
            </a:extLst>
          </p:cNvPr>
          <p:cNvSpPr>
            <a:spLocks noGrp="1"/>
          </p:cNvSpPr>
          <p:nvPr>
            <p:ph type="body" sz="quarter" idx="49"/>
          </p:nvPr>
        </p:nvSpPr>
        <p:spPr>
          <a:xfrm>
            <a:off x="7153791" y="3491375"/>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30" name="Text Placeholder 29">
            <a:extLst>
              <a:ext uri="{FF2B5EF4-FFF2-40B4-BE49-F238E27FC236}">
                <a16:creationId xmlns:a16="http://schemas.microsoft.com/office/drawing/2014/main" id="{7665C342-4CCB-3763-A555-74A520310A89}"/>
              </a:ext>
            </a:extLst>
          </p:cNvPr>
          <p:cNvSpPr>
            <a:spLocks noGrp="1"/>
          </p:cNvSpPr>
          <p:nvPr>
            <p:ph type="body" sz="quarter" idx="39"/>
          </p:nvPr>
        </p:nvSpPr>
        <p:spPr>
          <a:xfrm>
            <a:off x="7721293" y="1861904"/>
            <a:ext cx="3206743"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31" name="Text Placeholder 29">
            <a:extLst>
              <a:ext uri="{FF2B5EF4-FFF2-40B4-BE49-F238E27FC236}">
                <a16:creationId xmlns:a16="http://schemas.microsoft.com/office/drawing/2014/main" id="{42782480-C89D-6947-8E08-1B55E953802C}"/>
              </a:ext>
            </a:extLst>
          </p:cNvPr>
          <p:cNvSpPr>
            <a:spLocks noGrp="1"/>
          </p:cNvSpPr>
          <p:nvPr>
            <p:ph type="body" sz="quarter" idx="40"/>
          </p:nvPr>
        </p:nvSpPr>
        <p:spPr>
          <a:xfrm>
            <a:off x="7721293" y="2441235"/>
            <a:ext cx="3206743" cy="844896"/>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5" name="Text Placeholder 29">
            <a:extLst>
              <a:ext uri="{FF2B5EF4-FFF2-40B4-BE49-F238E27FC236}">
                <a16:creationId xmlns:a16="http://schemas.microsoft.com/office/drawing/2014/main" id="{688FAA17-CBEB-FBA3-2CA3-39DD5423E019}"/>
              </a:ext>
            </a:extLst>
          </p:cNvPr>
          <p:cNvSpPr>
            <a:spLocks noGrp="1"/>
          </p:cNvSpPr>
          <p:nvPr>
            <p:ph type="body" sz="quarter" idx="44" hasCustomPrompt="1"/>
          </p:nvPr>
        </p:nvSpPr>
        <p:spPr>
          <a:xfrm>
            <a:off x="6737102" y="3737055"/>
            <a:ext cx="1013378" cy="549662"/>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28" name="Text Placeholder 29">
            <a:extLst>
              <a:ext uri="{FF2B5EF4-FFF2-40B4-BE49-F238E27FC236}">
                <a16:creationId xmlns:a16="http://schemas.microsoft.com/office/drawing/2014/main" id="{F9766493-783D-E1C6-82E2-DDBEC4B17C86}"/>
              </a:ext>
            </a:extLst>
          </p:cNvPr>
          <p:cNvSpPr>
            <a:spLocks noGrp="1"/>
          </p:cNvSpPr>
          <p:nvPr>
            <p:ph type="body" sz="quarter" idx="37"/>
          </p:nvPr>
        </p:nvSpPr>
        <p:spPr>
          <a:xfrm>
            <a:off x="4332609" y="4811473"/>
            <a:ext cx="3206743" cy="507330"/>
          </a:xfrm>
          <a:prstGeom prst="rect">
            <a:avLst/>
          </a:prstGeom>
        </p:spPr>
        <p:txBody>
          <a:bodyPr tIns="0" bIns="0" anchor="ctr">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9" name="Text Placeholder 29">
            <a:extLst>
              <a:ext uri="{FF2B5EF4-FFF2-40B4-BE49-F238E27FC236}">
                <a16:creationId xmlns:a16="http://schemas.microsoft.com/office/drawing/2014/main" id="{378D5432-DB0A-21D0-BE1A-E9C229657270}"/>
              </a:ext>
            </a:extLst>
          </p:cNvPr>
          <p:cNvSpPr>
            <a:spLocks noGrp="1"/>
          </p:cNvSpPr>
          <p:nvPr>
            <p:ph type="body" sz="quarter" idx="38"/>
          </p:nvPr>
        </p:nvSpPr>
        <p:spPr>
          <a:xfrm>
            <a:off x="4332609" y="5390804"/>
            <a:ext cx="3206743" cy="844896"/>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1" name="Text Placeholder 40">
            <a:extLst>
              <a:ext uri="{FF2B5EF4-FFF2-40B4-BE49-F238E27FC236}">
                <a16:creationId xmlns:a16="http://schemas.microsoft.com/office/drawing/2014/main" id="{B2333B0A-C67D-B13E-0D9C-4133E323674C}"/>
              </a:ext>
            </a:extLst>
          </p:cNvPr>
          <p:cNvSpPr>
            <a:spLocks noGrp="1"/>
          </p:cNvSpPr>
          <p:nvPr>
            <p:ph type="body" sz="quarter" idx="48"/>
          </p:nvPr>
        </p:nvSpPr>
        <p:spPr>
          <a:xfrm>
            <a:off x="5842106" y="4355917"/>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36" name="Text Placeholder 29">
            <a:extLst>
              <a:ext uri="{FF2B5EF4-FFF2-40B4-BE49-F238E27FC236}">
                <a16:creationId xmlns:a16="http://schemas.microsoft.com/office/drawing/2014/main" id="{6DBDC8DD-0515-CDB5-2063-5F285554243C}"/>
              </a:ext>
            </a:extLst>
          </p:cNvPr>
          <p:cNvSpPr>
            <a:spLocks noGrp="1"/>
          </p:cNvSpPr>
          <p:nvPr>
            <p:ph type="body" sz="quarter" idx="45" hasCustomPrompt="1"/>
          </p:nvPr>
        </p:nvSpPr>
        <p:spPr>
          <a:xfrm>
            <a:off x="5429291" y="3737055"/>
            <a:ext cx="1013378" cy="549662"/>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grpSp>
        <p:nvGrpSpPr>
          <p:cNvPr id="9" name="Group 8">
            <a:extLst>
              <a:ext uri="{FF2B5EF4-FFF2-40B4-BE49-F238E27FC236}">
                <a16:creationId xmlns:a16="http://schemas.microsoft.com/office/drawing/2014/main" id="{6B5A7048-D50B-E276-5E64-73BACD9DBC6F}"/>
              </a:ext>
            </a:extLst>
          </p:cNvPr>
          <p:cNvGrpSpPr/>
          <p:nvPr userDrawn="1"/>
        </p:nvGrpSpPr>
        <p:grpSpPr>
          <a:xfrm>
            <a:off x="3974263" y="3357980"/>
            <a:ext cx="3923434" cy="1307812"/>
            <a:chOff x="4134283" y="2771991"/>
            <a:chExt cx="3923434" cy="1307812"/>
          </a:xfrm>
        </p:grpSpPr>
        <p:grpSp>
          <p:nvGrpSpPr>
            <p:cNvPr id="10" name="Group 9">
              <a:extLst>
                <a:ext uri="{FF2B5EF4-FFF2-40B4-BE49-F238E27FC236}">
                  <a16:creationId xmlns:a16="http://schemas.microsoft.com/office/drawing/2014/main" id="{E2ADC8C4-AED3-F19D-5D3F-401ED7DC5CD6}"/>
                </a:ext>
              </a:extLst>
            </p:cNvPr>
            <p:cNvGrpSpPr/>
            <p:nvPr userDrawn="1"/>
          </p:nvGrpSpPr>
          <p:grpSpPr>
            <a:xfrm>
              <a:off x="4134283" y="2771991"/>
              <a:ext cx="3923434" cy="1307812"/>
              <a:chOff x="4134283" y="2768888"/>
              <a:chExt cx="3923434" cy="1307812"/>
            </a:xfrm>
          </p:grpSpPr>
          <p:sp>
            <p:nvSpPr>
              <p:cNvPr id="15" name="Arc 47">
                <a:extLst>
                  <a:ext uri="{FF2B5EF4-FFF2-40B4-BE49-F238E27FC236}">
                    <a16:creationId xmlns:a16="http://schemas.microsoft.com/office/drawing/2014/main" id="{986042BA-6AF4-D717-7AED-61ECAB149F46}"/>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6" name="Arc 48">
                <a:extLst>
                  <a:ext uri="{FF2B5EF4-FFF2-40B4-BE49-F238E27FC236}">
                    <a16:creationId xmlns:a16="http://schemas.microsoft.com/office/drawing/2014/main" id="{1198BED1-F7D1-65FE-A885-037FBA91978B}"/>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7" name="Arc 49">
                <a:extLst>
                  <a:ext uri="{FF2B5EF4-FFF2-40B4-BE49-F238E27FC236}">
                    <a16:creationId xmlns:a16="http://schemas.microsoft.com/office/drawing/2014/main" id="{66A07594-E743-F7CF-163C-CEF5C6F1986C}"/>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grpSp>
        <p:grpSp>
          <p:nvGrpSpPr>
            <p:cNvPr id="11" name="Group 10">
              <a:extLst>
                <a:ext uri="{FF2B5EF4-FFF2-40B4-BE49-F238E27FC236}">
                  <a16:creationId xmlns:a16="http://schemas.microsoft.com/office/drawing/2014/main" id="{09E50480-6062-2A51-C0AE-9EEE704D3214}"/>
                </a:ext>
              </a:extLst>
            </p:cNvPr>
            <p:cNvGrpSpPr/>
            <p:nvPr userDrawn="1"/>
          </p:nvGrpSpPr>
          <p:grpSpPr>
            <a:xfrm>
              <a:off x="4134283" y="2771991"/>
              <a:ext cx="3923434" cy="1307812"/>
              <a:chOff x="4134283" y="2775094"/>
              <a:chExt cx="3923434" cy="1307812"/>
            </a:xfrm>
          </p:grpSpPr>
          <p:sp>
            <p:nvSpPr>
              <p:cNvPr id="12" name="Arc 11">
                <a:extLst>
                  <a:ext uri="{FF2B5EF4-FFF2-40B4-BE49-F238E27FC236}">
                    <a16:creationId xmlns:a16="http://schemas.microsoft.com/office/drawing/2014/main" id="{975B6218-D178-E779-EC94-0AE09DEA855B}"/>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3" name="Arc 12">
                <a:extLst>
                  <a:ext uri="{FF2B5EF4-FFF2-40B4-BE49-F238E27FC236}">
                    <a16:creationId xmlns:a16="http://schemas.microsoft.com/office/drawing/2014/main" id="{3215AD01-A07E-7C9F-C68B-6B137BF36AA2}"/>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4" name="Arc 13">
                <a:extLst>
                  <a:ext uri="{FF2B5EF4-FFF2-40B4-BE49-F238E27FC236}">
                    <a16:creationId xmlns:a16="http://schemas.microsoft.com/office/drawing/2014/main" id="{02325CDF-D165-81E7-89F2-182E853327B5}"/>
                  </a:ext>
                </a:extLst>
              </p:cNvPr>
              <p:cNvSpPr/>
              <p:nvPr userDrawn="1"/>
            </p:nvSpPr>
            <p:spPr>
              <a:xfrm>
                <a:off x="6749906"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grpSp>
      </p:grpSp>
    </p:spTree>
    <p:extLst>
      <p:ext uri="{BB962C8B-B14F-4D97-AF65-F5344CB8AC3E}">
        <p14:creationId xmlns:p14="http://schemas.microsoft.com/office/powerpoint/2010/main" val="855169037"/>
      </p:ext>
    </p:extLst>
  </p:cSld>
  <p:clrMapOvr>
    <a:masterClrMapping/>
  </p:clrMapOvr>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line I60V6">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sp>
        <p:nvSpPr>
          <p:cNvPr id="40" name="Text Placeholder 39">
            <a:extLst>
              <a:ext uri="{FF2B5EF4-FFF2-40B4-BE49-F238E27FC236}">
                <a16:creationId xmlns:a16="http://schemas.microsoft.com/office/drawing/2014/main" id="{4CDE9001-2BFE-DC7E-3376-A5321A789501}"/>
              </a:ext>
            </a:extLst>
          </p:cNvPr>
          <p:cNvSpPr>
            <a:spLocks noGrp="1"/>
          </p:cNvSpPr>
          <p:nvPr>
            <p:ph type="body" sz="quarter" idx="47"/>
          </p:nvPr>
        </p:nvSpPr>
        <p:spPr>
          <a:xfrm>
            <a:off x="3873363" y="3496572"/>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ea typeface="Calibri" panose="020F0502020204030204" pitchFamily="34" charset="0"/>
                <a:cs typeface="Calibri" panose="020F0502020204030204" pitchFamily="34" charset="0"/>
              </a:defRPr>
            </a:lvl1pPr>
          </a:lstStyle>
          <a:p>
            <a:pPr lvl="0" algn="ctr" defTabSz="914400"/>
            <a:endParaRPr lang="en-ID"/>
          </a:p>
        </p:txBody>
      </p:sp>
      <p:sp>
        <p:nvSpPr>
          <p:cNvPr id="26" name="Text Placeholder 29">
            <a:extLst>
              <a:ext uri="{FF2B5EF4-FFF2-40B4-BE49-F238E27FC236}">
                <a16:creationId xmlns:a16="http://schemas.microsoft.com/office/drawing/2014/main" id="{220CFCED-1102-2362-47DC-164859E73004}"/>
              </a:ext>
            </a:extLst>
          </p:cNvPr>
          <p:cNvSpPr>
            <a:spLocks noGrp="1"/>
          </p:cNvSpPr>
          <p:nvPr>
            <p:ph type="body" sz="quarter" idx="33"/>
          </p:nvPr>
        </p:nvSpPr>
        <p:spPr>
          <a:xfrm>
            <a:off x="842542" y="3218768"/>
            <a:ext cx="2292350" cy="507330"/>
          </a:xfrm>
          <a:prstGeom prst="rect">
            <a:avLst/>
          </a:prstGeom>
        </p:spPr>
        <p:txBody>
          <a:bodyPr tIns="0" bIns="0" anchor="ctr">
            <a:noAutofit/>
          </a:bodyPr>
          <a:lstStyle>
            <a:lvl1pPr marL="0" indent="0" algn="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7" name="Text Placeholder 29">
            <a:extLst>
              <a:ext uri="{FF2B5EF4-FFF2-40B4-BE49-F238E27FC236}">
                <a16:creationId xmlns:a16="http://schemas.microsoft.com/office/drawing/2014/main" id="{9A0C1754-2516-594E-668C-3DC0D7EE3E4C}"/>
              </a:ext>
            </a:extLst>
          </p:cNvPr>
          <p:cNvSpPr>
            <a:spLocks noGrp="1"/>
          </p:cNvSpPr>
          <p:nvPr>
            <p:ph type="body" sz="quarter" idx="36"/>
          </p:nvPr>
        </p:nvSpPr>
        <p:spPr>
          <a:xfrm>
            <a:off x="842542" y="3798099"/>
            <a:ext cx="2292350" cy="978082"/>
          </a:xfrm>
          <a:prstGeom prst="rect">
            <a:avLst/>
          </a:prstGeom>
        </p:spPr>
        <p:txBody>
          <a:bodyPr tIns="0" bIns="0">
            <a:noAutofit/>
          </a:bodyPr>
          <a:lstStyle>
            <a:lvl1pPr marL="0" indent="0" algn="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4" name="Text Placeholder 29">
            <a:extLst>
              <a:ext uri="{FF2B5EF4-FFF2-40B4-BE49-F238E27FC236}">
                <a16:creationId xmlns:a16="http://schemas.microsoft.com/office/drawing/2014/main" id="{523A7DD9-C0F9-8011-30C3-323E467C5B8E}"/>
              </a:ext>
            </a:extLst>
          </p:cNvPr>
          <p:cNvSpPr>
            <a:spLocks noGrp="1"/>
          </p:cNvSpPr>
          <p:nvPr>
            <p:ph type="body" sz="quarter" idx="43" hasCustomPrompt="1"/>
          </p:nvPr>
        </p:nvSpPr>
        <p:spPr>
          <a:xfrm>
            <a:off x="3467764" y="3736486"/>
            <a:ext cx="1015200" cy="550800"/>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42" name="Text Placeholder 41">
            <a:extLst>
              <a:ext uri="{FF2B5EF4-FFF2-40B4-BE49-F238E27FC236}">
                <a16:creationId xmlns:a16="http://schemas.microsoft.com/office/drawing/2014/main" id="{E9CF1C14-210B-3036-9DF5-67882AC7650B}"/>
              </a:ext>
            </a:extLst>
          </p:cNvPr>
          <p:cNvSpPr>
            <a:spLocks noGrp="1"/>
          </p:cNvSpPr>
          <p:nvPr>
            <p:ph type="body" sz="quarter" idx="49"/>
          </p:nvPr>
        </p:nvSpPr>
        <p:spPr>
          <a:xfrm>
            <a:off x="6502841" y="3496572"/>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ea typeface="Calibri" panose="020F0502020204030204" pitchFamily="34" charset="0"/>
                <a:cs typeface="Calibri" panose="020F0502020204030204" pitchFamily="34" charset="0"/>
              </a:defRPr>
            </a:lvl1pPr>
          </a:lstStyle>
          <a:p>
            <a:pPr lvl="0" algn="ctr" defTabSz="914400"/>
            <a:endParaRPr lang="en-ID"/>
          </a:p>
        </p:txBody>
      </p:sp>
      <p:sp>
        <p:nvSpPr>
          <p:cNvPr id="30" name="Text Placeholder 29">
            <a:extLst>
              <a:ext uri="{FF2B5EF4-FFF2-40B4-BE49-F238E27FC236}">
                <a16:creationId xmlns:a16="http://schemas.microsoft.com/office/drawing/2014/main" id="{7665C342-4CCB-3763-A555-74A520310A89}"/>
              </a:ext>
            </a:extLst>
          </p:cNvPr>
          <p:cNvSpPr>
            <a:spLocks noGrp="1"/>
          </p:cNvSpPr>
          <p:nvPr>
            <p:ph type="body" sz="quarter" idx="39"/>
          </p:nvPr>
        </p:nvSpPr>
        <p:spPr>
          <a:xfrm>
            <a:off x="5266698" y="1757346"/>
            <a:ext cx="2642316" cy="50733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31" name="Text Placeholder 29">
            <a:extLst>
              <a:ext uri="{FF2B5EF4-FFF2-40B4-BE49-F238E27FC236}">
                <a16:creationId xmlns:a16="http://schemas.microsoft.com/office/drawing/2014/main" id="{42782480-C89D-6947-8E08-1B55E953802C}"/>
              </a:ext>
            </a:extLst>
          </p:cNvPr>
          <p:cNvSpPr>
            <a:spLocks noGrp="1"/>
          </p:cNvSpPr>
          <p:nvPr>
            <p:ph type="body" sz="quarter" idx="40"/>
          </p:nvPr>
        </p:nvSpPr>
        <p:spPr>
          <a:xfrm>
            <a:off x="5266698" y="2336677"/>
            <a:ext cx="2642316" cy="838725"/>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5" name="Text Placeholder 29">
            <a:extLst>
              <a:ext uri="{FF2B5EF4-FFF2-40B4-BE49-F238E27FC236}">
                <a16:creationId xmlns:a16="http://schemas.microsoft.com/office/drawing/2014/main" id="{688FAA17-CBEB-FBA3-2CA3-39DD5423E019}"/>
              </a:ext>
            </a:extLst>
          </p:cNvPr>
          <p:cNvSpPr>
            <a:spLocks noGrp="1"/>
          </p:cNvSpPr>
          <p:nvPr>
            <p:ph type="body" sz="quarter" idx="44" hasCustomPrompt="1"/>
          </p:nvPr>
        </p:nvSpPr>
        <p:spPr>
          <a:xfrm>
            <a:off x="6080576" y="3736486"/>
            <a:ext cx="1015200" cy="550800"/>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28" name="Text Placeholder 29">
            <a:extLst>
              <a:ext uri="{FF2B5EF4-FFF2-40B4-BE49-F238E27FC236}">
                <a16:creationId xmlns:a16="http://schemas.microsoft.com/office/drawing/2014/main" id="{F9766493-783D-E1C6-82E2-DDBEC4B17C86}"/>
              </a:ext>
            </a:extLst>
          </p:cNvPr>
          <p:cNvSpPr>
            <a:spLocks noGrp="1"/>
          </p:cNvSpPr>
          <p:nvPr>
            <p:ph type="body" sz="quarter" idx="37"/>
          </p:nvPr>
        </p:nvSpPr>
        <p:spPr>
          <a:xfrm>
            <a:off x="3978492" y="4796683"/>
            <a:ext cx="2642316" cy="50733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9" name="Text Placeholder 29">
            <a:extLst>
              <a:ext uri="{FF2B5EF4-FFF2-40B4-BE49-F238E27FC236}">
                <a16:creationId xmlns:a16="http://schemas.microsoft.com/office/drawing/2014/main" id="{378D5432-DB0A-21D0-BE1A-E9C229657270}"/>
              </a:ext>
            </a:extLst>
          </p:cNvPr>
          <p:cNvSpPr>
            <a:spLocks noGrp="1"/>
          </p:cNvSpPr>
          <p:nvPr>
            <p:ph type="body" sz="quarter" idx="38"/>
          </p:nvPr>
        </p:nvSpPr>
        <p:spPr>
          <a:xfrm>
            <a:off x="3978492" y="5376014"/>
            <a:ext cx="2642316" cy="838725"/>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1" name="Text Placeholder 40">
            <a:extLst>
              <a:ext uri="{FF2B5EF4-FFF2-40B4-BE49-F238E27FC236}">
                <a16:creationId xmlns:a16="http://schemas.microsoft.com/office/drawing/2014/main" id="{B2333B0A-C67D-B13E-0D9C-4133E323674C}"/>
              </a:ext>
            </a:extLst>
          </p:cNvPr>
          <p:cNvSpPr>
            <a:spLocks noGrp="1"/>
          </p:cNvSpPr>
          <p:nvPr>
            <p:ph type="body" sz="quarter" idx="48"/>
          </p:nvPr>
        </p:nvSpPr>
        <p:spPr>
          <a:xfrm>
            <a:off x="5208487" y="4355917"/>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ea typeface="Calibri" panose="020F0502020204030204" pitchFamily="34" charset="0"/>
                <a:cs typeface="Calibri" panose="020F0502020204030204" pitchFamily="34" charset="0"/>
              </a:defRPr>
            </a:lvl1pPr>
          </a:lstStyle>
          <a:p>
            <a:pPr lvl="0" algn="ctr" defTabSz="914400"/>
            <a:endParaRPr lang="en-ID"/>
          </a:p>
        </p:txBody>
      </p:sp>
      <p:sp>
        <p:nvSpPr>
          <p:cNvPr id="36" name="Text Placeholder 29">
            <a:extLst>
              <a:ext uri="{FF2B5EF4-FFF2-40B4-BE49-F238E27FC236}">
                <a16:creationId xmlns:a16="http://schemas.microsoft.com/office/drawing/2014/main" id="{6DBDC8DD-0515-CDB5-2063-5F285554243C}"/>
              </a:ext>
            </a:extLst>
          </p:cNvPr>
          <p:cNvSpPr>
            <a:spLocks noGrp="1"/>
          </p:cNvSpPr>
          <p:nvPr>
            <p:ph type="body" sz="quarter" idx="45" hasCustomPrompt="1"/>
          </p:nvPr>
        </p:nvSpPr>
        <p:spPr>
          <a:xfrm>
            <a:off x="4774170" y="3736486"/>
            <a:ext cx="1015200" cy="550800"/>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32" name="Text Placeholder 29">
            <a:extLst>
              <a:ext uri="{FF2B5EF4-FFF2-40B4-BE49-F238E27FC236}">
                <a16:creationId xmlns:a16="http://schemas.microsoft.com/office/drawing/2014/main" id="{E4A10460-AAA3-75F4-08DB-EA1A7285EE37}"/>
              </a:ext>
            </a:extLst>
          </p:cNvPr>
          <p:cNvSpPr>
            <a:spLocks noGrp="1"/>
          </p:cNvSpPr>
          <p:nvPr>
            <p:ph type="body" sz="quarter" idx="41"/>
          </p:nvPr>
        </p:nvSpPr>
        <p:spPr>
          <a:xfrm>
            <a:off x="8729156" y="3218768"/>
            <a:ext cx="2292350" cy="507330"/>
          </a:xfrm>
          <a:prstGeom prst="rect">
            <a:avLst/>
          </a:prstGeom>
        </p:spPr>
        <p:txBody>
          <a:bodyPr tIns="0" bIns="0" anchor="ctr">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33" name="Text Placeholder 29">
            <a:extLst>
              <a:ext uri="{FF2B5EF4-FFF2-40B4-BE49-F238E27FC236}">
                <a16:creationId xmlns:a16="http://schemas.microsoft.com/office/drawing/2014/main" id="{599DF0B8-6317-2C1C-FF92-82D8E4568E0A}"/>
              </a:ext>
            </a:extLst>
          </p:cNvPr>
          <p:cNvSpPr>
            <a:spLocks noGrp="1"/>
          </p:cNvSpPr>
          <p:nvPr>
            <p:ph type="body" sz="quarter" idx="42"/>
          </p:nvPr>
        </p:nvSpPr>
        <p:spPr>
          <a:xfrm>
            <a:off x="8729156" y="3798099"/>
            <a:ext cx="2292350" cy="978082"/>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3" name="Text Placeholder 42">
            <a:extLst>
              <a:ext uri="{FF2B5EF4-FFF2-40B4-BE49-F238E27FC236}">
                <a16:creationId xmlns:a16="http://schemas.microsoft.com/office/drawing/2014/main" id="{2AB0158A-C062-A471-A6BC-DA5CC26BF31F}"/>
              </a:ext>
            </a:extLst>
          </p:cNvPr>
          <p:cNvSpPr>
            <a:spLocks noGrp="1"/>
          </p:cNvSpPr>
          <p:nvPr>
            <p:ph type="body" sz="quarter" idx="50"/>
          </p:nvPr>
        </p:nvSpPr>
        <p:spPr>
          <a:xfrm>
            <a:off x="7827614" y="4355917"/>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ea typeface="Calibri" panose="020F0502020204030204" pitchFamily="34" charset="0"/>
                <a:cs typeface="Calibri" panose="020F0502020204030204" pitchFamily="34" charset="0"/>
              </a:defRPr>
            </a:lvl1pPr>
          </a:lstStyle>
          <a:p>
            <a:pPr lvl="0" algn="ctr" defTabSz="914400"/>
            <a:endParaRPr lang="en-ID"/>
          </a:p>
        </p:txBody>
      </p:sp>
      <p:sp>
        <p:nvSpPr>
          <p:cNvPr id="37" name="Text Placeholder 29">
            <a:extLst>
              <a:ext uri="{FF2B5EF4-FFF2-40B4-BE49-F238E27FC236}">
                <a16:creationId xmlns:a16="http://schemas.microsoft.com/office/drawing/2014/main" id="{DA84726B-856E-619A-A121-C00FACEED2FE}"/>
              </a:ext>
            </a:extLst>
          </p:cNvPr>
          <p:cNvSpPr>
            <a:spLocks noGrp="1"/>
          </p:cNvSpPr>
          <p:nvPr>
            <p:ph type="body" sz="quarter" idx="46" hasCustomPrompt="1"/>
          </p:nvPr>
        </p:nvSpPr>
        <p:spPr>
          <a:xfrm>
            <a:off x="7386982" y="3736486"/>
            <a:ext cx="1015200" cy="550800"/>
          </a:xfrm>
          <a:prstGeom prst="rect">
            <a:avLst/>
          </a:prstGeom>
        </p:spPr>
        <p:txBody>
          <a:bodyPr tIns="0" bIns="0" anchor="ctr">
            <a:noAutofit/>
          </a:bodyPr>
          <a:lstStyle>
            <a:lvl1pPr marL="0" indent="0" algn="ctr">
              <a:buNone/>
              <a:defRPr sz="17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grpSp>
        <p:nvGrpSpPr>
          <p:cNvPr id="6" name="Group 5">
            <a:extLst>
              <a:ext uri="{FF2B5EF4-FFF2-40B4-BE49-F238E27FC236}">
                <a16:creationId xmlns:a16="http://schemas.microsoft.com/office/drawing/2014/main" id="{E7CCB162-EC94-78DA-B0D3-5BA3F7F69628}"/>
              </a:ext>
            </a:extLst>
          </p:cNvPr>
          <p:cNvGrpSpPr/>
          <p:nvPr userDrawn="1"/>
        </p:nvGrpSpPr>
        <p:grpSpPr>
          <a:xfrm>
            <a:off x="3319247" y="3357980"/>
            <a:ext cx="5231244" cy="1307812"/>
            <a:chOff x="4134283" y="3357980"/>
            <a:chExt cx="5231244" cy="1307812"/>
          </a:xfrm>
        </p:grpSpPr>
        <p:grpSp>
          <p:nvGrpSpPr>
            <p:cNvPr id="7" name="Group 6">
              <a:extLst>
                <a:ext uri="{FF2B5EF4-FFF2-40B4-BE49-F238E27FC236}">
                  <a16:creationId xmlns:a16="http://schemas.microsoft.com/office/drawing/2014/main" id="{30C8D40C-57F8-3834-6639-34747BBE386A}"/>
                </a:ext>
              </a:extLst>
            </p:cNvPr>
            <p:cNvGrpSpPr/>
            <p:nvPr userDrawn="1"/>
          </p:nvGrpSpPr>
          <p:grpSpPr>
            <a:xfrm>
              <a:off x="6749905" y="3357980"/>
              <a:ext cx="2615622" cy="1307812"/>
              <a:chOff x="4134283" y="2768888"/>
              <a:chExt cx="2615622" cy="1307812"/>
            </a:xfrm>
          </p:grpSpPr>
          <p:sp>
            <p:nvSpPr>
              <p:cNvPr id="20" name="Arc 47">
                <a:extLst>
                  <a:ext uri="{FF2B5EF4-FFF2-40B4-BE49-F238E27FC236}">
                    <a16:creationId xmlns:a16="http://schemas.microsoft.com/office/drawing/2014/main" id="{34E5F0FF-91A8-C2BE-EECE-79AAD5D5A321}"/>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21" name="Arc 48">
                <a:extLst>
                  <a:ext uri="{FF2B5EF4-FFF2-40B4-BE49-F238E27FC236}">
                    <a16:creationId xmlns:a16="http://schemas.microsoft.com/office/drawing/2014/main" id="{0BCF961E-278D-1FFD-814E-DC84B908B6BB}"/>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grpSp>
        <p:grpSp>
          <p:nvGrpSpPr>
            <p:cNvPr id="8" name="Group 7">
              <a:extLst>
                <a:ext uri="{FF2B5EF4-FFF2-40B4-BE49-F238E27FC236}">
                  <a16:creationId xmlns:a16="http://schemas.microsoft.com/office/drawing/2014/main" id="{465245B5-A030-EBC0-C325-ED7EAEF92136}"/>
                </a:ext>
              </a:extLst>
            </p:cNvPr>
            <p:cNvGrpSpPr/>
            <p:nvPr userDrawn="1"/>
          </p:nvGrpSpPr>
          <p:grpSpPr>
            <a:xfrm>
              <a:off x="4134283" y="3357980"/>
              <a:ext cx="2615622" cy="1307812"/>
              <a:chOff x="4134283" y="2768888"/>
              <a:chExt cx="2615622" cy="1307812"/>
            </a:xfrm>
          </p:grpSpPr>
          <p:sp>
            <p:nvSpPr>
              <p:cNvPr id="17" name="Arc 47">
                <a:extLst>
                  <a:ext uri="{FF2B5EF4-FFF2-40B4-BE49-F238E27FC236}">
                    <a16:creationId xmlns:a16="http://schemas.microsoft.com/office/drawing/2014/main" id="{884399FC-4336-C29E-B230-9A8DFE9E98B0}"/>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8" name="Arc 48">
                <a:extLst>
                  <a:ext uri="{FF2B5EF4-FFF2-40B4-BE49-F238E27FC236}">
                    <a16:creationId xmlns:a16="http://schemas.microsoft.com/office/drawing/2014/main" id="{178094A0-A75E-DB38-8B32-9569739CF7D3}"/>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grpSp>
        <p:grpSp>
          <p:nvGrpSpPr>
            <p:cNvPr id="10" name="Group 9">
              <a:extLst>
                <a:ext uri="{FF2B5EF4-FFF2-40B4-BE49-F238E27FC236}">
                  <a16:creationId xmlns:a16="http://schemas.microsoft.com/office/drawing/2014/main" id="{3CD68623-7E3C-D559-49E0-DEEBA30CB7CA}"/>
                </a:ext>
              </a:extLst>
            </p:cNvPr>
            <p:cNvGrpSpPr/>
            <p:nvPr userDrawn="1"/>
          </p:nvGrpSpPr>
          <p:grpSpPr>
            <a:xfrm>
              <a:off x="4134283" y="3357980"/>
              <a:ext cx="2615622" cy="1307812"/>
              <a:chOff x="4134283" y="2775094"/>
              <a:chExt cx="2615622" cy="1307812"/>
            </a:xfrm>
          </p:grpSpPr>
          <p:sp>
            <p:nvSpPr>
              <p:cNvPr id="15" name="Arc 14">
                <a:extLst>
                  <a:ext uri="{FF2B5EF4-FFF2-40B4-BE49-F238E27FC236}">
                    <a16:creationId xmlns:a16="http://schemas.microsoft.com/office/drawing/2014/main" id="{65BFEB18-1A35-EC5F-F50E-332E2ACE12DC}"/>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6" name="Arc 15">
                <a:extLst>
                  <a:ext uri="{FF2B5EF4-FFF2-40B4-BE49-F238E27FC236}">
                    <a16:creationId xmlns:a16="http://schemas.microsoft.com/office/drawing/2014/main" id="{A2D99465-7171-050A-9F88-A309C508E7B9}"/>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grpSp>
        <p:grpSp>
          <p:nvGrpSpPr>
            <p:cNvPr id="11" name="Group 10">
              <a:extLst>
                <a:ext uri="{FF2B5EF4-FFF2-40B4-BE49-F238E27FC236}">
                  <a16:creationId xmlns:a16="http://schemas.microsoft.com/office/drawing/2014/main" id="{F404997D-A1AB-DF72-B775-7317FDAD16E2}"/>
                </a:ext>
              </a:extLst>
            </p:cNvPr>
            <p:cNvGrpSpPr/>
            <p:nvPr userDrawn="1"/>
          </p:nvGrpSpPr>
          <p:grpSpPr>
            <a:xfrm>
              <a:off x="6749905" y="3357980"/>
              <a:ext cx="2615622" cy="1307812"/>
              <a:chOff x="4134283" y="2775094"/>
              <a:chExt cx="2615622" cy="1307812"/>
            </a:xfrm>
          </p:grpSpPr>
          <p:sp>
            <p:nvSpPr>
              <p:cNvPr id="12" name="Arc 11">
                <a:extLst>
                  <a:ext uri="{FF2B5EF4-FFF2-40B4-BE49-F238E27FC236}">
                    <a16:creationId xmlns:a16="http://schemas.microsoft.com/office/drawing/2014/main" id="{F6D503B9-D6B4-761A-258D-6EAE9440FE53}"/>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3" name="Arc 12">
                <a:extLst>
                  <a:ext uri="{FF2B5EF4-FFF2-40B4-BE49-F238E27FC236}">
                    <a16:creationId xmlns:a16="http://schemas.microsoft.com/office/drawing/2014/main" id="{4913DA5B-33DD-40A5-BA47-470427FA5751}"/>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grpSp>
      </p:grpSp>
    </p:spTree>
    <p:extLst>
      <p:ext uri="{BB962C8B-B14F-4D97-AF65-F5344CB8AC3E}">
        <p14:creationId xmlns:p14="http://schemas.microsoft.com/office/powerpoint/2010/main" val="3362650012"/>
      </p:ext>
    </p:extLst>
  </p:cSld>
  <p:clrMapOvr>
    <a:masterClrMapping/>
  </p:clrMapOvr>
  <p:extLst>
    <p:ext uri="{DCECCB84-F9BA-43D5-87BE-67443E8EF086}">
      <p15:sldGuideLst xmlns:p15="http://schemas.microsoft.com/office/powerpoint/2012/main"/>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meline I60V7">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sp>
        <p:nvSpPr>
          <p:cNvPr id="40" name="Text Placeholder 39">
            <a:extLst>
              <a:ext uri="{FF2B5EF4-FFF2-40B4-BE49-F238E27FC236}">
                <a16:creationId xmlns:a16="http://schemas.microsoft.com/office/drawing/2014/main" id="{4CDE9001-2BFE-DC7E-3376-A5321A789501}"/>
              </a:ext>
            </a:extLst>
          </p:cNvPr>
          <p:cNvSpPr>
            <a:spLocks noGrp="1"/>
          </p:cNvSpPr>
          <p:nvPr>
            <p:ph type="body" sz="quarter" idx="47"/>
          </p:nvPr>
        </p:nvSpPr>
        <p:spPr>
          <a:xfrm>
            <a:off x="3214703" y="3496571"/>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26" name="Text Placeholder 29">
            <a:extLst>
              <a:ext uri="{FF2B5EF4-FFF2-40B4-BE49-F238E27FC236}">
                <a16:creationId xmlns:a16="http://schemas.microsoft.com/office/drawing/2014/main" id="{220CFCED-1102-2362-47DC-164859E73004}"/>
              </a:ext>
            </a:extLst>
          </p:cNvPr>
          <p:cNvSpPr>
            <a:spLocks noGrp="1"/>
          </p:cNvSpPr>
          <p:nvPr>
            <p:ph type="body" sz="quarter" idx="33"/>
          </p:nvPr>
        </p:nvSpPr>
        <p:spPr>
          <a:xfrm>
            <a:off x="2257291" y="1711907"/>
            <a:ext cx="206280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7" name="Text Placeholder 29">
            <a:extLst>
              <a:ext uri="{FF2B5EF4-FFF2-40B4-BE49-F238E27FC236}">
                <a16:creationId xmlns:a16="http://schemas.microsoft.com/office/drawing/2014/main" id="{9A0C1754-2516-594E-668C-3DC0D7EE3E4C}"/>
              </a:ext>
            </a:extLst>
          </p:cNvPr>
          <p:cNvSpPr>
            <a:spLocks noGrp="1"/>
          </p:cNvSpPr>
          <p:nvPr>
            <p:ph type="body" sz="quarter" idx="36"/>
          </p:nvPr>
        </p:nvSpPr>
        <p:spPr>
          <a:xfrm>
            <a:off x="2257291" y="2291238"/>
            <a:ext cx="206280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4" name="Text Placeholder 29">
            <a:extLst>
              <a:ext uri="{FF2B5EF4-FFF2-40B4-BE49-F238E27FC236}">
                <a16:creationId xmlns:a16="http://schemas.microsoft.com/office/drawing/2014/main" id="{523A7DD9-C0F9-8011-30C3-323E467C5B8E}"/>
              </a:ext>
            </a:extLst>
          </p:cNvPr>
          <p:cNvSpPr>
            <a:spLocks noGrp="1"/>
          </p:cNvSpPr>
          <p:nvPr>
            <p:ph type="body" sz="quarter" idx="43" hasCustomPrompt="1"/>
          </p:nvPr>
        </p:nvSpPr>
        <p:spPr>
          <a:xfrm>
            <a:off x="2813605" y="3751749"/>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18" name="Text Placeholder 39">
            <a:extLst>
              <a:ext uri="{FF2B5EF4-FFF2-40B4-BE49-F238E27FC236}">
                <a16:creationId xmlns:a16="http://schemas.microsoft.com/office/drawing/2014/main" id="{62CC70E6-A404-7511-9BE1-3343D51E6C20}"/>
              </a:ext>
            </a:extLst>
          </p:cNvPr>
          <p:cNvSpPr>
            <a:spLocks noGrp="1"/>
          </p:cNvSpPr>
          <p:nvPr>
            <p:ph type="body" sz="quarter" idx="48"/>
          </p:nvPr>
        </p:nvSpPr>
        <p:spPr>
          <a:xfrm>
            <a:off x="4539608" y="4351248"/>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20" name="Text Placeholder 29">
            <a:extLst>
              <a:ext uri="{FF2B5EF4-FFF2-40B4-BE49-F238E27FC236}">
                <a16:creationId xmlns:a16="http://schemas.microsoft.com/office/drawing/2014/main" id="{D97195B5-32EB-A3AD-2954-5FD3D1CFB87D}"/>
              </a:ext>
            </a:extLst>
          </p:cNvPr>
          <p:cNvSpPr>
            <a:spLocks noGrp="1"/>
          </p:cNvSpPr>
          <p:nvPr>
            <p:ph type="body" sz="quarter" idx="49"/>
          </p:nvPr>
        </p:nvSpPr>
        <p:spPr>
          <a:xfrm>
            <a:off x="3596768" y="4772313"/>
            <a:ext cx="206280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1" name="Text Placeholder 29">
            <a:extLst>
              <a:ext uri="{FF2B5EF4-FFF2-40B4-BE49-F238E27FC236}">
                <a16:creationId xmlns:a16="http://schemas.microsoft.com/office/drawing/2014/main" id="{AA2E9FE1-AC1C-8B0F-03CB-2D268D863949}"/>
              </a:ext>
            </a:extLst>
          </p:cNvPr>
          <p:cNvSpPr>
            <a:spLocks noGrp="1"/>
          </p:cNvSpPr>
          <p:nvPr>
            <p:ph type="body" sz="quarter" idx="50"/>
          </p:nvPr>
        </p:nvSpPr>
        <p:spPr>
          <a:xfrm>
            <a:off x="3596768" y="5351644"/>
            <a:ext cx="206280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23" name="Text Placeholder 29">
            <a:extLst>
              <a:ext uri="{FF2B5EF4-FFF2-40B4-BE49-F238E27FC236}">
                <a16:creationId xmlns:a16="http://schemas.microsoft.com/office/drawing/2014/main" id="{598109B0-5D70-7BF3-D7DD-09335F663434}"/>
              </a:ext>
            </a:extLst>
          </p:cNvPr>
          <p:cNvSpPr>
            <a:spLocks noGrp="1"/>
          </p:cNvSpPr>
          <p:nvPr>
            <p:ph type="body" sz="quarter" idx="51" hasCustomPrompt="1"/>
          </p:nvPr>
        </p:nvSpPr>
        <p:spPr>
          <a:xfrm>
            <a:off x="4121564" y="3751749"/>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25" name="Text Placeholder 39">
            <a:extLst>
              <a:ext uri="{FF2B5EF4-FFF2-40B4-BE49-F238E27FC236}">
                <a16:creationId xmlns:a16="http://schemas.microsoft.com/office/drawing/2014/main" id="{111BA7C4-4F03-ED6B-DF53-D39BF2377770}"/>
              </a:ext>
            </a:extLst>
          </p:cNvPr>
          <p:cNvSpPr>
            <a:spLocks noGrp="1"/>
          </p:cNvSpPr>
          <p:nvPr>
            <p:ph type="body" sz="quarter" idx="52"/>
          </p:nvPr>
        </p:nvSpPr>
        <p:spPr>
          <a:xfrm>
            <a:off x="5837286" y="3496571"/>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38" name="Text Placeholder 29">
            <a:extLst>
              <a:ext uri="{FF2B5EF4-FFF2-40B4-BE49-F238E27FC236}">
                <a16:creationId xmlns:a16="http://schemas.microsoft.com/office/drawing/2014/main" id="{BC773118-8422-1E23-C40F-54D9D49BE684}"/>
              </a:ext>
            </a:extLst>
          </p:cNvPr>
          <p:cNvSpPr>
            <a:spLocks noGrp="1"/>
          </p:cNvSpPr>
          <p:nvPr>
            <p:ph type="body" sz="quarter" idx="53"/>
          </p:nvPr>
        </p:nvSpPr>
        <p:spPr>
          <a:xfrm>
            <a:off x="4891119" y="1711907"/>
            <a:ext cx="206280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39" name="Text Placeholder 29">
            <a:extLst>
              <a:ext uri="{FF2B5EF4-FFF2-40B4-BE49-F238E27FC236}">
                <a16:creationId xmlns:a16="http://schemas.microsoft.com/office/drawing/2014/main" id="{65EDAE88-2BA6-B822-2187-A611D84C71C8}"/>
              </a:ext>
            </a:extLst>
          </p:cNvPr>
          <p:cNvSpPr>
            <a:spLocks noGrp="1"/>
          </p:cNvSpPr>
          <p:nvPr>
            <p:ph type="body" sz="quarter" idx="54"/>
          </p:nvPr>
        </p:nvSpPr>
        <p:spPr>
          <a:xfrm>
            <a:off x="4891119" y="2291238"/>
            <a:ext cx="206280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5" name="Text Placeholder 29">
            <a:extLst>
              <a:ext uri="{FF2B5EF4-FFF2-40B4-BE49-F238E27FC236}">
                <a16:creationId xmlns:a16="http://schemas.microsoft.com/office/drawing/2014/main" id="{10E4AB2D-4CAD-7FD1-5BFB-C4018C77DE47}"/>
              </a:ext>
            </a:extLst>
          </p:cNvPr>
          <p:cNvSpPr>
            <a:spLocks noGrp="1"/>
          </p:cNvSpPr>
          <p:nvPr>
            <p:ph type="body" sz="quarter" idx="55" hasCustomPrompt="1"/>
          </p:nvPr>
        </p:nvSpPr>
        <p:spPr>
          <a:xfrm>
            <a:off x="5429523" y="3751749"/>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46" name="Text Placeholder 39">
            <a:extLst>
              <a:ext uri="{FF2B5EF4-FFF2-40B4-BE49-F238E27FC236}">
                <a16:creationId xmlns:a16="http://schemas.microsoft.com/office/drawing/2014/main" id="{9710F7E5-7B54-E3FB-92E0-A9DF00EDE9AC}"/>
              </a:ext>
            </a:extLst>
          </p:cNvPr>
          <p:cNvSpPr>
            <a:spLocks noGrp="1"/>
          </p:cNvSpPr>
          <p:nvPr>
            <p:ph type="body" sz="quarter" idx="56"/>
          </p:nvPr>
        </p:nvSpPr>
        <p:spPr>
          <a:xfrm>
            <a:off x="7158647" y="4351248"/>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47" name="Text Placeholder 29">
            <a:extLst>
              <a:ext uri="{FF2B5EF4-FFF2-40B4-BE49-F238E27FC236}">
                <a16:creationId xmlns:a16="http://schemas.microsoft.com/office/drawing/2014/main" id="{2907DB3D-2B69-E237-8338-368AE3C8E131}"/>
              </a:ext>
            </a:extLst>
          </p:cNvPr>
          <p:cNvSpPr>
            <a:spLocks noGrp="1"/>
          </p:cNvSpPr>
          <p:nvPr>
            <p:ph type="body" sz="quarter" idx="57"/>
          </p:nvPr>
        </p:nvSpPr>
        <p:spPr>
          <a:xfrm>
            <a:off x="6242087" y="4772313"/>
            <a:ext cx="206280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48" name="Text Placeholder 29">
            <a:extLst>
              <a:ext uri="{FF2B5EF4-FFF2-40B4-BE49-F238E27FC236}">
                <a16:creationId xmlns:a16="http://schemas.microsoft.com/office/drawing/2014/main" id="{9F1F84CD-5412-F357-81AC-9B8B5B1A7F58}"/>
              </a:ext>
            </a:extLst>
          </p:cNvPr>
          <p:cNvSpPr>
            <a:spLocks noGrp="1"/>
          </p:cNvSpPr>
          <p:nvPr>
            <p:ph type="body" sz="quarter" idx="58"/>
          </p:nvPr>
        </p:nvSpPr>
        <p:spPr>
          <a:xfrm>
            <a:off x="6242087" y="5351644"/>
            <a:ext cx="206280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0" name="Text Placeholder 29">
            <a:extLst>
              <a:ext uri="{FF2B5EF4-FFF2-40B4-BE49-F238E27FC236}">
                <a16:creationId xmlns:a16="http://schemas.microsoft.com/office/drawing/2014/main" id="{65A3D2C8-889B-01C5-7D8C-97BD1B272C6F}"/>
              </a:ext>
            </a:extLst>
          </p:cNvPr>
          <p:cNvSpPr>
            <a:spLocks noGrp="1"/>
          </p:cNvSpPr>
          <p:nvPr>
            <p:ph type="body" sz="quarter" idx="59" hasCustomPrompt="1"/>
          </p:nvPr>
        </p:nvSpPr>
        <p:spPr>
          <a:xfrm>
            <a:off x="6737482" y="3751749"/>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51" name="Text Placeholder 39">
            <a:extLst>
              <a:ext uri="{FF2B5EF4-FFF2-40B4-BE49-F238E27FC236}">
                <a16:creationId xmlns:a16="http://schemas.microsoft.com/office/drawing/2014/main" id="{9D09C73E-BF12-DCB6-8B09-3D6FAFFBE287}"/>
              </a:ext>
            </a:extLst>
          </p:cNvPr>
          <p:cNvSpPr>
            <a:spLocks noGrp="1"/>
          </p:cNvSpPr>
          <p:nvPr>
            <p:ph type="body" sz="quarter" idx="60"/>
          </p:nvPr>
        </p:nvSpPr>
        <p:spPr>
          <a:xfrm>
            <a:off x="8459869" y="3496571"/>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52" name="Text Placeholder 29">
            <a:extLst>
              <a:ext uri="{FF2B5EF4-FFF2-40B4-BE49-F238E27FC236}">
                <a16:creationId xmlns:a16="http://schemas.microsoft.com/office/drawing/2014/main" id="{591DC484-B7DD-3074-21D1-3778747EC0B3}"/>
              </a:ext>
            </a:extLst>
          </p:cNvPr>
          <p:cNvSpPr>
            <a:spLocks noGrp="1"/>
          </p:cNvSpPr>
          <p:nvPr>
            <p:ph type="body" sz="quarter" idx="61"/>
          </p:nvPr>
        </p:nvSpPr>
        <p:spPr>
          <a:xfrm>
            <a:off x="7524947" y="1720151"/>
            <a:ext cx="206280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53" name="Text Placeholder 29">
            <a:extLst>
              <a:ext uri="{FF2B5EF4-FFF2-40B4-BE49-F238E27FC236}">
                <a16:creationId xmlns:a16="http://schemas.microsoft.com/office/drawing/2014/main" id="{8F10405C-6C63-407E-0665-697D51F06D72}"/>
              </a:ext>
            </a:extLst>
          </p:cNvPr>
          <p:cNvSpPr>
            <a:spLocks noGrp="1"/>
          </p:cNvSpPr>
          <p:nvPr>
            <p:ph type="body" sz="quarter" idx="62"/>
          </p:nvPr>
        </p:nvSpPr>
        <p:spPr>
          <a:xfrm>
            <a:off x="7524947" y="2299482"/>
            <a:ext cx="206280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55" name="Text Placeholder 29">
            <a:extLst>
              <a:ext uri="{FF2B5EF4-FFF2-40B4-BE49-F238E27FC236}">
                <a16:creationId xmlns:a16="http://schemas.microsoft.com/office/drawing/2014/main" id="{AB736FB3-1E84-076D-986C-E0478B505A1B}"/>
              </a:ext>
            </a:extLst>
          </p:cNvPr>
          <p:cNvSpPr>
            <a:spLocks noGrp="1"/>
          </p:cNvSpPr>
          <p:nvPr>
            <p:ph type="body" sz="quarter" idx="63" hasCustomPrompt="1"/>
          </p:nvPr>
        </p:nvSpPr>
        <p:spPr>
          <a:xfrm>
            <a:off x="8045441" y="3751749"/>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grpSp>
        <p:nvGrpSpPr>
          <p:cNvPr id="6" name="Group 5">
            <a:extLst>
              <a:ext uri="{FF2B5EF4-FFF2-40B4-BE49-F238E27FC236}">
                <a16:creationId xmlns:a16="http://schemas.microsoft.com/office/drawing/2014/main" id="{5FC5BDDF-B44E-4697-72D2-5D75D67380E8}"/>
              </a:ext>
            </a:extLst>
          </p:cNvPr>
          <p:cNvGrpSpPr/>
          <p:nvPr userDrawn="1"/>
        </p:nvGrpSpPr>
        <p:grpSpPr>
          <a:xfrm>
            <a:off x="2667892" y="3357980"/>
            <a:ext cx="6539055" cy="1307812"/>
            <a:chOff x="3480378" y="3357980"/>
            <a:chExt cx="6539055" cy="1307812"/>
          </a:xfrm>
        </p:grpSpPr>
        <p:sp>
          <p:nvSpPr>
            <p:cNvPr id="7" name="Arc 47">
              <a:extLst>
                <a:ext uri="{FF2B5EF4-FFF2-40B4-BE49-F238E27FC236}">
                  <a16:creationId xmlns:a16="http://schemas.microsoft.com/office/drawing/2014/main" id="{0BA050EE-725E-696E-BB2C-6EA9D3E97823}"/>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8" name="Arc 47">
              <a:extLst>
                <a:ext uri="{FF2B5EF4-FFF2-40B4-BE49-F238E27FC236}">
                  <a16:creationId xmlns:a16="http://schemas.microsoft.com/office/drawing/2014/main" id="{BCA34499-99ED-BC43-4118-1A9CC6F1143B}"/>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0" name="Arc 48">
              <a:extLst>
                <a:ext uri="{FF2B5EF4-FFF2-40B4-BE49-F238E27FC236}">
                  <a16:creationId xmlns:a16="http://schemas.microsoft.com/office/drawing/2014/main" id="{56E05A6D-3B23-98D5-8FD3-2154383DFA4E}"/>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1" name="Arc 47">
              <a:extLst>
                <a:ext uri="{FF2B5EF4-FFF2-40B4-BE49-F238E27FC236}">
                  <a16:creationId xmlns:a16="http://schemas.microsoft.com/office/drawing/2014/main" id="{DCF43937-3269-04C3-5B95-198BC2513BE3}"/>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2" name="Arc 48">
              <a:extLst>
                <a:ext uri="{FF2B5EF4-FFF2-40B4-BE49-F238E27FC236}">
                  <a16:creationId xmlns:a16="http://schemas.microsoft.com/office/drawing/2014/main" id="{3158D5CA-0575-06A0-DFB1-C84EB494BF48}"/>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3" name="Arc 12">
              <a:extLst>
                <a:ext uri="{FF2B5EF4-FFF2-40B4-BE49-F238E27FC236}">
                  <a16:creationId xmlns:a16="http://schemas.microsoft.com/office/drawing/2014/main" id="{38539F59-7DBE-09FA-2224-95CEDB6A0713}"/>
                </a:ext>
              </a:extLst>
            </p:cNvPr>
            <p:cNvSpPr/>
            <p:nvPr userDrawn="1"/>
          </p:nvSpPr>
          <p:spPr>
            <a:xfrm>
              <a:off x="348037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4" name="Arc 13">
              <a:extLst>
                <a:ext uri="{FF2B5EF4-FFF2-40B4-BE49-F238E27FC236}">
                  <a16:creationId xmlns:a16="http://schemas.microsoft.com/office/drawing/2014/main" id="{141DA3FF-8B95-6AFD-8D36-7C325910B7D5}"/>
                </a:ext>
              </a:extLst>
            </p:cNvPr>
            <p:cNvSpPr/>
            <p:nvPr userDrawn="1"/>
          </p:nvSpPr>
          <p:spPr>
            <a:xfrm flipV="1">
              <a:off x="478818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5" name="Arc 14">
              <a:extLst>
                <a:ext uri="{FF2B5EF4-FFF2-40B4-BE49-F238E27FC236}">
                  <a16:creationId xmlns:a16="http://schemas.microsoft.com/office/drawing/2014/main" id="{88715D1B-77B6-C3AE-19B7-B1B43A772039}"/>
                </a:ext>
              </a:extLst>
            </p:cNvPr>
            <p:cNvSpPr/>
            <p:nvPr userDrawn="1"/>
          </p:nvSpPr>
          <p:spPr>
            <a:xfrm>
              <a:off x="609600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6" name="Arc 15">
              <a:extLst>
                <a:ext uri="{FF2B5EF4-FFF2-40B4-BE49-F238E27FC236}">
                  <a16:creationId xmlns:a16="http://schemas.microsoft.com/office/drawing/2014/main" id="{8F6EF26C-6E28-D9A6-7A9B-06F6B826F917}"/>
                </a:ext>
              </a:extLst>
            </p:cNvPr>
            <p:cNvSpPr/>
            <p:nvPr userDrawn="1"/>
          </p:nvSpPr>
          <p:spPr>
            <a:xfrm flipV="1">
              <a:off x="740381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7" name="Arc 16">
              <a:extLst>
                <a:ext uri="{FF2B5EF4-FFF2-40B4-BE49-F238E27FC236}">
                  <a16:creationId xmlns:a16="http://schemas.microsoft.com/office/drawing/2014/main" id="{12BFCAEE-B63B-8000-B738-A038371636F8}"/>
                </a:ext>
              </a:extLst>
            </p:cNvPr>
            <p:cNvSpPr/>
            <p:nvPr userDrawn="1"/>
          </p:nvSpPr>
          <p:spPr>
            <a:xfrm>
              <a:off x="871162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grpSp>
    </p:spTree>
    <p:extLst>
      <p:ext uri="{BB962C8B-B14F-4D97-AF65-F5344CB8AC3E}">
        <p14:creationId xmlns:p14="http://schemas.microsoft.com/office/powerpoint/2010/main" val="302514628"/>
      </p:ext>
    </p:extLst>
  </p:cSld>
  <p:clrMapOvr>
    <a:masterClrMapping/>
  </p:clrMapOvr>
  <p:extLst>
    <p:ext uri="{DCECCB84-F9BA-43D5-87BE-67443E8EF086}">
      <p15:sldGuideLst xmlns:p15="http://schemas.microsoft.com/office/powerpoint/2012/main"/>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meline I60V8">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84200"/>
            <a:ext cx="9887490" cy="1047291"/>
          </a:xfrm>
        </p:spPr>
        <p:txBody>
          <a:bodyPr anchor="ctr">
            <a:noAutofit/>
          </a:bodyPr>
          <a:lstStyle>
            <a:lvl1pPr algn="l">
              <a:defRPr/>
            </a:lvl1pPr>
          </a:lstStyle>
          <a:p>
            <a:r>
              <a:rPr lang="en-US"/>
              <a:t>Click to edit Master title style</a:t>
            </a:r>
            <a:endParaRPr lang="en-ID"/>
          </a:p>
        </p:txBody>
      </p:sp>
      <p:sp>
        <p:nvSpPr>
          <p:cNvPr id="40" name="Text Placeholder 39">
            <a:extLst>
              <a:ext uri="{FF2B5EF4-FFF2-40B4-BE49-F238E27FC236}">
                <a16:creationId xmlns:a16="http://schemas.microsoft.com/office/drawing/2014/main" id="{4CDE9001-2BFE-DC7E-3376-A5321A789501}"/>
              </a:ext>
            </a:extLst>
          </p:cNvPr>
          <p:cNvSpPr>
            <a:spLocks noGrp="1"/>
          </p:cNvSpPr>
          <p:nvPr>
            <p:ph type="body" sz="quarter" idx="47"/>
          </p:nvPr>
        </p:nvSpPr>
        <p:spPr>
          <a:xfrm>
            <a:off x="2563464" y="3492673"/>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26" name="Text Placeholder 29">
            <a:extLst>
              <a:ext uri="{FF2B5EF4-FFF2-40B4-BE49-F238E27FC236}">
                <a16:creationId xmlns:a16="http://schemas.microsoft.com/office/drawing/2014/main" id="{220CFCED-1102-2362-47DC-164859E73004}"/>
              </a:ext>
            </a:extLst>
          </p:cNvPr>
          <p:cNvSpPr>
            <a:spLocks noGrp="1"/>
          </p:cNvSpPr>
          <p:nvPr>
            <p:ph type="body" sz="quarter" idx="33"/>
          </p:nvPr>
        </p:nvSpPr>
        <p:spPr>
          <a:xfrm>
            <a:off x="1902633" y="1715115"/>
            <a:ext cx="154558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27" name="Text Placeholder 29">
            <a:extLst>
              <a:ext uri="{FF2B5EF4-FFF2-40B4-BE49-F238E27FC236}">
                <a16:creationId xmlns:a16="http://schemas.microsoft.com/office/drawing/2014/main" id="{9A0C1754-2516-594E-668C-3DC0D7EE3E4C}"/>
              </a:ext>
            </a:extLst>
          </p:cNvPr>
          <p:cNvSpPr>
            <a:spLocks noGrp="1"/>
          </p:cNvSpPr>
          <p:nvPr>
            <p:ph type="body" sz="quarter" idx="36"/>
          </p:nvPr>
        </p:nvSpPr>
        <p:spPr>
          <a:xfrm>
            <a:off x="1902633" y="2294446"/>
            <a:ext cx="154558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34" name="Text Placeholder 29">
            <a:extLst>
              <a:ext uri="{FF2B5EF4-FFF2-40B4-BE49-F238E27FC236}">
                <a16:creationId xmlns:a16="http://schemas.microsoft.com/office/drawing/2014/main" id="{523A7DD9-C0F9-8011-30C3-323E467C5B8E}"/>
              </a:ext>
            </a:extLst>
          </p:cNvPr>
          <p:cNvSpPr>
            <a:spLocks noGrp="1"/>
          </p:cNvSpPr>
          <p:nvPr>
            <p:ph type="body" sz="quarter" idx="43" hasCustomPrompt="1"/>
          </p:nvPr>
        </p:nvSpPr>
        <p:spPr>
          <a:xfrm>
            <a:off x="2168917" y="3736486"/>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36" name="Text Placeholder 39">
            <a:extLst>
              <a:ext uri="{FF2B5EF4-FFF2-40B4-BE49-F238E27FC236}">
                <a16:creationId xmlns:a16="http://schemas.microsoft.com/office/drawing/2014/main" id="{8738AA9D-B5D1-E661-D46F-7AE3913D8C04}"/>
              </a:ext>
            </a:extLst>
          </p:cNvPr>
          <p:cNvSpPr>
            <a:spLocks noGrp="1"/>
          </p:cNvSpPr>
          <p:nvPr>
            <p:ph type="body" sz="quarter" idx="48"/>
          </p:nvPr>
        </p:nvSpPr>
        <p:spPr>
          <a:xfrm>
            <a:off x="3874990" y="4355917"/>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37" name="Text Placeholder 29">
            <a:extLst>
              <a:ext uri="{FF2B5EF4-FFF2-40B4-BE49-F238E27FC236}">
                <a16:creationId xmlns:a16="http://schemas.microsoft.com/office/drawing/2014/main" id="{319EB4E9-F375-A264-51F4-9F8C9F360518}"/>
              </a:ext>
            </a:extLst>
          </p:cNvPr>
          <p:cNvSpPr>
            <a:spLocks noGrp="1"/>
          </p:cNvSpPr>
          <p:nvPr>
            <p:ph type="body" sz="quarter" idx="49"/>
          </p:nvPr>
        </p:nvSpPr>
        <p:spPr>
          <a:xfrm>
            <a:off x="3207910" y="4852538"/>
            <a:ext cx="154558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41" name="Text Placeholder 29">
            <a:extLst>
              <a:ext uri="{FF2B5EF4-FFF2-40B4-BE49-F238E27FC236}">
                <a16:creationId xmlns:a16="http://schemas.microsoft.com/office/drawing/2014/main" id="{D01CDC55-2FCA-B4DB-8319-8DEB1BCEB1E5}"/>
              </a:ext>
            </a:extLst>
          </p:cNvPr>
          <p:cNvSpPr>
            <a:spLocks noGrp="1"/>
          </p:cNvSpPr>
          <p:nvPr>
            <p:ph type="body" sz="quarter" idx="50"/>
          </p:nvPr>
        </p:nvSpPr>
        <p:spPr>
          <a:xfrm>
            <a:off x="3207910" y="5431869"/>
            <a:ext cx="154558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43" name="Text Placeholder 29">
            <a:extLst>
              <a:ext uri="{FF2B5EF4-FFF2-40B4-BE49-F238E27FC236}">
                <a16:creationId xmlns:a16="http://schemas.microsoft.com/office/drawing/2014/main" id="{6C4FF98D-7D78-6D09-0706-7E3E23B84D80}"/>
              </a:ext>
            </a:extLst>
          </p:cNvPr>
          <p:cNvSpPr>
            <a:spLocks noGrp="1"/>
          </p:cNvSpPr>
          <p:nvPr>
            <p:ph type="body" sz="quarter" idx="51" hasCustomPrompt="1"/>
          </p:nvPr>
        </p:nvSpPr>
        <p:spPr>
          <a:xfrm>
            <a:off x="3473613" y="3736486"/>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56" name="Text Placeholder 39">
            <a:extLst>
              <a:ext uri="{FF2B5EF4-FFF2-40B4-BE49-F238E27FC236}">
                <a16:creationId xmlns:a16="http://schemas.microsoft.com/office/drawing/2014/main" id="{083F00A7-04DE-84D0-91B0-61BAF1EF3B64}"/>
              </a:ext>
            </a:extLst>
          </p:cNvPr>
          <p:cNvSpPr>
            <a:spLocks noGrp="1"/>
          </p:cNvSpPr>
          <p:nvPr>
            <p:ph type="body" sz="quarter" idx="52"/>
          </p:nvPr>
        </p:nvSpPr>
        <p:spPr>
          <a:xfrm>
            <a:off x="5186516" y="3492673"/>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57" name="Text Placeholder 29">
            <a:extLst>
              <a:ext uri="{FF2B5EF4-FFF2-40B4-BE49-F238E27FC236}">
                <a16:creationId xmlns:a16="http://schemas.microsoft.com/office/drawing/2014/main" id="{83636FEA-A74C-BB27-67F7-9B6D3E3DC54D}"/>
              </a:ext>
            </a:extLst>
          </p:cNvPr>
          <p:cNvSpPr>
            <a:spLocks noGrp="1"/>
          </p:cNvSpPr>
          <p:nvPr>
            <p:ph type="body" sz="quarter" idx="53"/>
          </p:nvPr>
        </p:nvSpPr>
        <p:spPr>
          <a:xfrm>
            <a:off x="4513187" y="1684943"/>
            <a:ext cx="154558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58" name="Text Placeholder 29">
            <a:extLst>
              <a:ext uri="{FF2B5EF4-FFF2-40B4-BE49-F238E27FC236}">
                <a16:creationId xmlns:a16="http://schemas.microsoft.com/office/drawing/2014/main" id="{F8F88145-1753-4141-BB07-5D36AFBC9BA2}"/>
              </a:ext>
            </a:extLst>
          </p:cNvPr>
          <p:cNvSpPr>
            <a:spLocks noGrp="1"/>
          </p:cNvSpPr>
          <p:nvPr>
            <p:ph type="body" sz="quarter" idx="54"/>
          </p:nvPr>
        </p:nvSpPr>
        <p:spPr>
          <a:xfrm>
            <a:off x="4513187" y="2264274"/>
            <a:ext cx="154558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0" name="Text Placeholder 29">
            <a:extLst>
              <a:ext uri="{FF2B5EF4-FFF2-40B4-BE49-F238E27FC236}">
                <a16:creationId xmlns:a16="http://schemas.microsoft.com/office/drawing/2014/main" id="{A38E980A-D97F-70C8-2EAA-E360966CD21F}"/>
              </a:ext>
            </a:extLst>
          </p:cNvPr>
          <p:cNvSpPr>
            <a:spLocks noGrp="1"/>
          </p:cNvSpPr>
          <p:nvPr>
            <p:ph type="body" sz="quarter" idx="55" hasCustomPrompt="1"/>
          </p:nvPr>
        </p:nvSpPr>
        <p:spPr>
          <a:xfrm>
            <a:off x="4778309" y="3736486"/>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61" name="Text Placeholder 39">
            <a:extLst>
              <a:ext uri="{FF2B5EF4-FFF2-40B4-BE49-F238E27FC236}">
                <a16:creationId xmlns:a16="http://schemas.microsoft.com/office/drawing/2014/main" id="{1C980CF6-DE07-E961-5CB4-5BB0AE929806}"/>
              </a:ext>
            </a:extLst>
          </p:cNvPr>
          <p:cNvSpPr>
            <a:spLocks noGrp="1"/>
          </p:cNvSpPr>
          <p:nvPr>
            <p:ph type="body" sz="quarter" idx="56"/>
          </p:nvPr>
        </p:nvSpPr>
        <p:spPr>
          <a:xfrm>
            <a:off x="6498042" y="4355917"/>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62" name="Text Placeholder 29">
            <a:extLst>
              <a:ext uri="{FF2B5EF4-FFF2-40B4-BE49-F238E27FC236}">
                <a16:creationId xmlns:a16="http://schemas.microsoft.com/office/drawing/2014/main" id="{2A969E6B-BB5F-35B0-3AC1-3A267C7BDCD3}"/>
              </a:ext>
            </a:extLst>
          </p:cNvPr>
          <p:cNvSpPr>
            <a:spLocks noGrp="1"/>
          </p:cNvSpPr>
          <p:nvPr>
            <p:ph type="body" sz="quarter" idx="57"/>
          </p:nvPr>
        </p:nvSpPr>
        <p:spPr>
          <a:xfrm>
            <a:off x="5818464" y="4852538"/>
            <a:ext cx="154558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63" name="Text Placeholder 29">
            <a:extLst>
              <a:ext uri="{FF2B5EF4-FFF2-40B4-BE49-F238E27FC236}">
                <a16:creationId xmlns:a16="http://schemas.microsoft.com/office/drawing/2014/main" id="{70CBB720-9C6C-B684-7805-CEB0CD039A9B}"/>
              </a:ext>
            </a:extLst>
          </p:cNvPr>
          <p:cNvSpPr>
            <a:spLocks noGrp="1"/>
          </p:cNvSpPr>
          <p:nvPr>
            <p:ph type="body" sz="quarter" idx="58"/>
          </p:nvPr>
        </p:nvSpPr>
        <p:spPr>
          <a:xfrm>
            <a:off x="5818464" y="5431869"/>
            <a:ext cx="154558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65" name="Text Placeholder 29">
            <a:extLst>
              <a:ext uri="{FF2B5EF4-FFF2-40B4-BE49-F238E27FC236}">
                <a16:creationId xmlns:a16="http://schemas.microsoft.com/office/drawing/2014/main" id="{AF8E2EF6-C61A-6777-E2D6-1FEFFADA84CC}"/>
              </a:ext>
            </a:extLst>
          </p:cNvPr>
          <p:cNvSpPr>
            <a:spLocks noGrp="1"/>
          </p:cNvSpPr>
          <p:nvPr>
            <p:ph type="body" sz="quarter" idx="59" hasCustomPrompt="1"/>
          </p:nvPr>
        </p:nvSpPr>
        <p:spPr>
          <a:xfrm>
            <a:off x="6083005" y="3736486"/>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66" name="Text Placeholder 39">
            <a:extLst>
              <a:ext uri="{FF2B5EF4-FFF2-40B4-BE49-F238E27FC236}">
                <a16:creationId xmlns:a16="http://schemas.microsoft.com/office/drawing/2014/main" id="{4361108A-4725-DEFD-443F-260BC03C92B6}"/>
              </a:ext>
            </a:extLst>
          </p:cNvPr>
          <p:cNvSpPr>
            <a:spLocks noGrp="1"/>
          </p:cNvSpPr>
          <p:nvPr>
            <p:ph type="body" sz="quarter" idx="60"/>
          </p:nvPr>
        </p:nvSpPr>
        <p:spPr>
          <a:xfrm>
            <a:off x="7809568" y="3492673"/>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67" name="Text Placeholder 29">
            <a:extLst>
              <a:ext uri="{FF2B5EF4-FFF2-40B4-BE49-F238E27FC236}">
                <a16:creationId xmlns:a16="http://schemas.microsoft.com/office/drawing/2014/main" id="{4B826B9E-2A30-C8BE-CF00-F78B3F572CF4}"/>
              </a:ext>
            </a:extLst>
          </p:cNvPr>
          <p:cNvSpPr>
            <a:spLocks noGrp="1"/>
          </p:cNvSpPr>
          <p:nvPr>
            <p:ph type="body" sz="quarter" idx="61"/>
          </p:nvPr>
        </p:nvSpPr>
        <p:spPr>
          <a:xfrm>
            <a:off x="7123741" y="1706539"/>
            <a:ext cx="154558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68" name="Text Placeholder 29">
            <a:extLst>
              <a:ext uri="{FF2B5EF4-FFF2-40B4-BE49-F238E27FC236}">
                <a16:creationId xmlns:a16="http://schemas.microsoft.com/office/drawing/2014/main" id="{62BBD775-ADAB-33FF-5219-8D2DCBA6FF2E}"/>
              </a:ext>
            </a:extLst>
          </p:cNvPr>
          <p:cNvSpPr>
            <a:spLocks noGrp="1"/>
          </p:cNvSpPr>
          <p:nvPr>
            <p:ph type="body" sz="quarter" idx="62"/>
          </p:nvPr>
        </p:nvSpPr>
        <p:spPr>
          <a:xfrm>
            <a:off x="7123741" y="2285870"/>
            <a:ext cx="154558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70" name="Text Placeholder 29">
            <a:extLst>
              <a:ext uri="{FF2B5EF4-FFF2-40B4-BE49-F238E27FC236}">
                <a16:creationId xmlns:a16="http://schemas.microsoft.com/office/drawing/2014/main" id="{B6F9F172-58EC-8DB2-1BF8-8545A83F5248}"/>
              </a:ext>
            </a:extLst>
          </p:cNvPr>
          <p:cNvSpPr>
            <a:spLocks noGrp="1"/>
          </p:cNvSpPr>
          <p:nvPr>
            <p:ph type="body" sz="quarter" idx="63" hasCustomPrompt="1"/>
          </p:nvPr>
        </p:nvSpPr>
        <p:spPr>
          <a:xfrm>
            <a:off x="7387701" y="3736486"/>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71" name="Text Placeholder 39">
            <a:extLst>
              <a:ext uri="{FF2B5EF4-FFF2-40B4-BE49-F238E27FC236}">
                <a16:creationId xmlns:a16="http://schemas.microsoft.com/office/drawing/2014/main" id="{3F98A24E-C2F0-0D57-5789-3C4C93AD4149}"/>
              </a:ext>
            </a:extLst>
          </p:cNvPr>
          <p:cNvSpPr>
            <a:spLocks noGrp="1"/>
          </p:cNvSpPr>
          <p:nvPr>
            <p:ph type="body" sz="quarter" idx="64"/>
          </p:nvPr>
        </p:nvSpPr>
        <p:spPr>
          <a:xfrm>
            <a:off x="9121094" y="4355917"/>
            <a:ext cx="180000" cy="180000"/>
          </a:xfrm>
          <a:custGeom>
            <a:avLst/>
            <a:gdLst>
              <a:gd name="connsiteX0" fmla="*/ 397660 w 403472"/>
              <a:gd name="connsiteY0" fmla="*/ 0 h 403472"/>
              <a:gd name="connsiteX1" fmla="*/ 278889 w 403472"/>
              <a:gd name="connsiteY1" fmla="*/ 200609 h 403472"/>
              <a:gd name="connsiteX2" fmla="*/ 403472 w 403472"/>
              <a:gd name="connsiteY2" fmla="*/ 397660 h 403472"/>
              <a:gd name="connsiteX3" fmla="*/ 202864 w 403472"/>
              <a:gd name="connsiteY3" fmla="*/ 278889 h 403472"/>
              <a:gd name="connsiteX4" fmla="*/ 5812 w 403472"/>
              <a:gd name="connsiteY4" fmla="*/ 403472 h 403472"/>
              <a:gd name="connsiteX5" fmla="*/ 124583 w 403472"/>
              <a:gd name="connsiteY5" fmla="*/ 202864 h 403472"/>
              <a:gd name="connsiteX6" fmla="*/ 0 w 403472"/>
              <a:gd name="connsiteY6" fmla="*/ 5812 h 403472"/>
              <a:gd name="connsiteX7" fmla="*/ 200608 w 403472"/>
              <a:gd name="connsiteY7" fmla="*/ 124584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72" h="403472">
                <a:moveTo>
                  <a:pt x="397660" y="0"/>
                </a:moveTo>
                <a:lnTo>
                  <a:pt x="278889" y="200609"/>
                </a:lnTo>
                <a:lnTo>
                  <a:pt x="403472" y="397660"/>
                </a:lnTo>
                <a:lnTo>
                  <a:pt x="202864" y="278889"/>
                </a:lnTo>
                <a:lnTo>
                  <a:pt x="5812" y="403472"/>
                </a:lnTo>
                <a:lnTo>
                  <a:pt x="124583" y="202864"/>
                </a:lnTo>
                <a:lnTo>
                  <a:pt x="0" y="5812"/>
                </a:lnTo>
                <a:lnTo>
                  <a:pt x="200608" y="1245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ID" sz="1000" dirty="0">
                <a:solidFill>
                  <a:schemeClr val="lt1">
                    <a:alpha val="0"/>
                  </a:schemeClr>
                </a:solidFill>
                <a:latin typeface="+mn-lt"/>
              </a:defRPr>
            </a:lvl1pPr>
          </a:lstStyle>
          <a:p>
            <a:pPr lvl="0" algn="ctr" defTabSz="914400"/>
            <a:endParaRPr lang="en-ID"/>
          </a:p>
        </p:txBody>
      </p:sp>
      <p:sp>
        <p:nvSpPr>
          <p:cNvPr id="72" name="Text Placeholder 29">
            <a:extLst>
              <a:ext uri="{FF2B5EF4-FFF2-40B4-BE49-F238E27FC236}">
                <a16:creationId xmlns:a16="http://schemas.microsoft.com/office/drawing/2014/main" id="{B0FF3B9D-E9A5-B5B4-FC3A-0162D33B2C93}"/>
              </a:ext>
            </a:extLst>
          </p:cNvPr>
          <p:cNvSpPr>
            <a:spLocks noGrp="1"/>
          </p:cNvSpPr>
          <p:nvPr>
            <p:ph type="body" sz="quarter" idx="65"/>
          </p:nvPr>
        </p:nvSpPr>
        <p:spPr>
          <a:xfrm>
            <a:off x="8429017" y="4852538"/>
            <a:ext cx="1545580" cy="507330"/>
          </a:xfrm>
          <a:prstGeom prst="rect">
            <a:avLst/>
          </a:prstGeom>
        </p:spPr>
        <p:txBody>
          <a:bodyPr tIns="0" bIns="0" anchor="ctr">
            <a:noAutofit/>
          </a:bodyPr>
          <a:lstStyle>
            <a:lvl1pPr marL="0" indent="0" algn="ctr">
              <a:buNone/>
              <a:defRPr sz="14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a:t>
            </a:r>
            <a:endParaRPr lang="en-ID"/>
          </a:p>
        </p:txBody>
      </p:sp>
      <p:sp>
        <p:nvSpPr>
          <p:cNvPr id="73" name="Text Placeholder 29">
            <a:extLst>
              <a:ext uri="{FF2B5EF4-FFF2-40B4-BE49-F238E27FC236}">
                <a16:creationId xmlns:a16="http://schemas.microsoft.com/office/drawing/2014/main" id="{9F4160D9-95CA-4A18-3961-7B5302D779E4}"/>
              </a:ext>
            </a:extLst>
          </p:cNvPr>
          <p:cNvSpPr>
            <a:spLocks noGrp="1"/>
          </p:cNvSpPr>
          <p:nvPr>
            <p:ph type="body" sz="quarter" idx="66"/>
          </p:nvPr>
        </p:nvSpPr>
        <p:spPr>
          <a:xfrm>
            <a:off x="8429017" y="5431869"/>
            <a:ext cx="1545580" cy="978082"/>
          </a:xfrm>
          <a:prstGeom prst="rect">
            <a:avLst/>
          </a:prstGeom>
        </p:spPr>
        <p:txBody>
          <a:bodyPr tIns="0" bIns="0">
            <a:noAutofit/>
          </a:bodyPr>
          <a:lstStyle>
            <a:lvl1pPr marL="0" indent="0" algn="ctr">
              <a:buNone/>
              <a:defRPr sz="12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Click to edit Master text styles</a:t>
            </a:r>
            <a:endParaRPr lang="en-ID"/>
          </a:p>
        </p:txBody>
      </p:sp>
      <p:sp>
        <p:nvSpPr>
          <p:cNvPr id="75" name="Text Placeholder 29">
            <a:extLst>
              <a:ext uri="{FF2B5EF4-FFF2-40B4-BE49-F238E27FC236}">
                <a16:creationId xmlns:a16="http://schemas.microsoft.com/office/drawing/2014/main" id="{E8C5CD7A-4162-A0D6-A379-ACB0B83E20B7}"/>
              </a:ext>
            </a:extLst>
          </p:cNvPr>
          <p:cNvSpPr>
            <a:spLocks noGrp="1"/>
          </p:cNvSpPr>
          <p:nvPr>
            <p:ph type="body" sz="quarter" idx="67" hasCustomPrompt="1"/>
          </p:nvPr>
        </p:nvSpPr>
        <p:spPr>
          <a:xfrm>
            <a:off x="8692396" y="3736486"/>
            <a:ext cx="1015200" cy="550800"/>
          </a:xfrm>
          <a:prstGeom prst="rect">
            <a:avLst/>
          </a:prstGeom>
        </p:spPr>
        <p:txBody>
          <a:bodyPr tIns="0" bIns="0" anchor="ctr">
            <a:noAutofit/>
          </a:bodyPr>
          <a:lstStyle>
            <a:lvl1pPr marL="0" indent="0" algn="ctr">
              <a:buNone/>
              <a:defRPr sz="13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a:t>Text</a:t>
            </a:r>
            <a:endParaRPr lang="en-ID"/>
          </a:p>
        </p:txBody>
      </p:sp>
      <p:sp>
        <p:nvSpPr>
          <p:cNvPr id="6" name="Arc 48">
            <a:extLst>
              <a:ext uri="{FF2B5EF4-FFF2-40B4-BE49-F238E27FC236}">
                <a16:creationId xmlns:a16="http://schemas.microsoft.com/office/drawing/2014/main" id="{8EAE42D9-C822-6783-7B95-D94FF59C199B}"/>
              </a:ext>
            </a:extLst>
          </p:cNvPr>
          <p:cNvSpPr/>
          <p:nvPr userDrawn="1"/>
        </p:nvSpPr>
        <p:spPr>
          <a:xfrm flipV="1">
            <a:off x="854609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7" name="Arc 47">
            <a:extLst>
              <a:ext uri="{FF2B5EF4-FFF2-40B4-BE49-F238E27FC236}">
                <a16:creationId xmlns:a16="http://schemas.microsoft.com/office/drawing/2014/main" id="{E47C15F9-251F-4E6A-3EFA-A96B07A463A7}"/>
              </a:ext>
            </a:extLst>
          </p:cNvPr>
          <p:cNvSpPr/>
          <p:nvPr userDrawn="1"/>
        </p:nvSpPr>
        <p:spPr>
          <a:xfrm>
            <a:off x="723828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8" name="Arc 47">
            <a:extLst>
              <a:ext uri="{FF2B5EF4-FFF2-40B4-BE49-F238E27FC236}">
                <a16:creationId xmlns:a16="http://schemas.microsoft.com/office/drawing/2014/main" id="{90551928-F378-DB4F-DCAA-E5BC2BE03043}"/>
              </a:ext>
            </a:extLst>
          </p:cNvPr>
          <p:cNvSpPr/>
          <p:nvPr userDrawn="1"/>
        </p:nvSpPr>
        <p:spPr>
          <a:xfrm>
            <a:off x="462265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0" name="Arc 48">
            <a:extLst>
              <a:ext uri="{FF2B5EF4-FFF2-40B4-BE49-F238E27FC236}">
                <a16:creationId xmlns:a16="http://schemas.microsoft.com/office/drawing/2014/main" id="{577B26A8-71AE-5340-97BA-8436E2C46F5B}"/>
              </a:ext>
            </a:extLst>
          </p:cNvPr>
          <p:cNvSpPr/>
          <p:nvPr userDrawn="1"/>
        </p:nvSpPr>
        <p:spPr>
          <a:xfrm flipV="1">
            <a:off x="593046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1" name="Arc 47">
            <a:extLst>
              <a:ext uri="{FF2B5EF4-FFF2-40B4-BE49-F238E27FC236}">
                <a16:creationId xmlns:a16="http://schemas.microsoft.com/office/drawing/2014/main" id="{1A098200-6CF0-63BA-0F00-EEFAF3DCDD75}"/>
              </a:ext>
            </a:extLst>
          </p:cNvPr>
          <p:cNvSpPr/>
          <p:nvPr userDrawn="1"/>
        </p:nvSpPr>
        <p:spPr>
          <a:xfrm>
            <a:off x="20070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2" name="Arc 48">
            <a:extLst>
              <a:ext uri="{FF2B5EF4-FFF2-40B4-BE49-F238E27FC236}">
                <a16:creationId xmlns:a16="http://schemas.microsoft.com/office/drawing/2014/main" id="{9D0D8FEF-5B51-3ACE-680E-C910303B9F85}"/>
              </a:ext>
            </a:extLst>
          </p:cNvPr>
          <p:cNvSpPr/>
          <p:nvPr userDrawn="1"/>
        </p:nvSpPr>
        <p:spPr>
          <a:xfrm flipV="1">
            <a:off x="33148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3" name="Arc 12">
            <a:extLst>
              <a:ext uri="{FF2B5EF4-FFF2-40B4-BE49-F238E27FC236}">
                <a16:creationId xmlns:a16="http://schemas.microsoft.com/office/drawing/2014/main" id="{D2ACB575-5252-D16E-8F87-6D1C980CE7D2}"/>
              </a:ext>
            </a:extLst>
          </p:cNvPr>
          <p:cNvSpPr/>
          <p:nvPr userDrawn="1"/>
        </p:nvSpPr>
        <p:spPr>
          <a:xfrm>
            <a:off x="2007036"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4" name="Arc 13">
            <a:extLst>
              <a:ext uri="{FF2B5EF4-FFF2-40B4-BE49-F238E27FC236}">
                <a16:creationId xmlns:a16="http://schemas.microsoft.com/office/drawing/2014/main" id="{48811BD6-1FE7-3CD1-EDF1-992C5B28EA43}"/>
              </a:ext>
            </a:extLst>
          </p:cNvPr>
          <p:cNvSpPr/>
          <p:nvPr userDrawn="1"/>
        </p:nvSpPr>
        <p:spPr>
          <a:xfrm flipV="1">
            <a:off x="3314847"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5" name="Arc 14">
            <a:extLst>
              <a:ext uri="{FF2B5EF4-FFF2-40B4-BE49-F238E27FC236}">
                <a16:creationId xmlns:a16="http://schemas.microsoft.com/office/drawing/2014/main" id="{C9B00ED1-0810-06C6-EFE3-1AAA86963842}"/>
              </a:ext>
            </a:extLst>
          </p:cNvPr>
          <p:cNvSpPr/>
          <p:nvPr userDrawn="1"/>
        </p:nvSpPr>
        <p:spPr>
          <a:xfrm>
            <a:off x="462265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6" name="Arc 15">
            <a:extLst>
              <a:ext uri="{FF2B5EF4-FFF2-40B4-BE49-F238E27FC236}">
                <a16:creationId xmlns:a16="http://schemas.microsoft.com/office/drawing/2014/main" id="{F80BBFDF-B7E9-578C-8E03-B6652D29AA44}"/>
              </a:ext>
            </a:extLst>
          </p:cNvPr>
          <p:cNvSpPr/>
          <p:nvPr userDrawn="1"/>
        </p:nvSpPr>
        <p:spPr>
          <a:xfrm flipV="1">
            <a:off x="593046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7" name="Arc 16">
            <a:extLst>
              <a:ext uri="{FF2B5EF4-FFF2-40B4-BE49-F238E27FC236}">
                <a16:creationId xmlns:a16="http://schemas.microsoft.com/office/drawing/2014/main" id="{AFBFE58C-F4A7-3CCB-8F58-A05F53095710}"/>
              </a:ext>
            </a:extLst>
          </p:cNvPr>
          <p:cNvSpPr/>
          <p:nvPr userDrawn="1"/>
        </p:nvSpPr>
        <p:spPr>
          <a:xfrm>
            <a:off x="723828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
        <p:nvSpPr>
          <p:cNvPr id="18" name="Arc 17">
            <a:extLst>
              <a:ext uri="{FF2B5EF4-FFF2-40B4-BE49-F238E27FC236}">
                <a16:creationId xmlns:a16="http://schemas.microsoft.com/office/drawing/2014/main" id="{7D657770-3995-7E9C-6892-58EEE01E3965}"/>
              </a:ext>
            </a:extLst>
          </p:cNvPr>
          <p:cNvSpPr/>
          <p:nvPr userDrawn="1"/>
        </p:nvSpPr>
        <p:spPr>
          <a:xfrm flipV="1">
            <a:off x="854609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lt"/>
            </a:endParaRPr>
          </a:p>
        </p:txBody>
      </p:sp>
    </p:spTree>
    <p:extLst>
      <p:ext uri="{BB962C8B-B14F-4D97-AF65-F5344CB8AC3E}">
        <p14:creationId xmlns:p14="http://schemas.microsoft.com/office/powerpoint/2010/main" val="4097016219"/>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9" Type="http://schemas.openxmlformats.org/officeDocument/2006/relationships/slideLayout" Target="../slideLayouts/slideLayout89.xml"/><Relationship Id="rId21" Type="http://schemas.openxmlformats.org/officeDocument/2006/relationships/slideLayout" Target="../slideLayouts/slideLayout71.xml"/><Relationship Id="rId34" Type="http://schemas.openxmlformats.org/officeDocument/2006/relationships/slideLayout" Target="../slideLayouts/slideLayout84.xml"/><Relationship Id="rId42" Type="http://schemas.openxmlformats.org/officeDocument/2006/relationships/slideLayout" Target="../slideLayouts/slideLayout92.xml"/><Relationship Id="rId47" Type="http://schemas.openxmlformats.org/officeDocument/2006/relationships/slideLayout" Target="../slideLayouts/slideLayout97.xml"/><Relationship Id="rId50" Type="http://schemas.openxmlformats.org/officeDocument/2006/relationships/slideLayout" Target="../slideLayouts/slideLayout100.xml"/><Relationship Id="rId55" Type="http://schemas.openxmlformats.org/officeDocument/2006/relationships/theme" Target="../theme/theme2.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9" Type="http://schemas.openxmlformats.org/officeDocument/2006/relationships/slideLayout" Target="../slideLayouts/slideLayout79.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slideLayout" Target="../slideLayouts/slideLayout82.xml"/><Relationship Id="rId37" Type="http://schemas.openxmlformats.org/officeDocument/2006/relationships/slideLayout" Target="../slideLayouts/slideLayout87.xml"/><Relationship Id="rId40" Type="http://schemas.openxmlformats.org/officeDocument/2006/relationships/slideLayout" Target="../slideLayouts/slideLayout90.xml"/><Relationship Id="rId45" Type="http://schemas.openxmlformats.org/officeDocument/2006/relationships/slideLayout" Target="../slideLayouts/slideLayout95.xml"/><Relationship Id="rId53" Type="http://schemas.openxmlformats.org/officeDocument/2006/relationships/slideLayout" Target="../slideLayouts/slideLayout103.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slideLayout" Target="../slideLayouts/slideLayout81.xml"/><Relationship Id="rId44" Type="http://schemas.openxmlformats.org/officeDocument/2006/relationships/slideLayout" Target="../slideLayouts/slideLayout94.xml"/><Relationship Id="rId52" Type="http://schemas.openxmlformats.org/officeDocument/2006/relationships/slideLayout" Target="../slideLayouts/slideLayout102.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 Id="rId35" Type="http://schemas.openxmlformats.org/officeDocument/2006/relationships/slideLayout" Target="../slideLayouts/slideLayout85.xml"/><Relationship Id="rId43" Type="http://schemas.openxmlformats.org/officeDocument/2006/relationships/slideLayout" Target="../slideLayouts/slideLayout93.xml"/><Relationship Id="rId48" Type="http://schemas.openxmlformats.org/officeDocument/2006/relationships/slideLayout" Target="../slideLayouts/slideLayout98.xml"/><Relationship Id="rId56" Type="http://schemas.openxmlformats.org/officeDocument/2006/relationships/image" Target="../media/image1.jpeg"/><Relationship Id="rId8" Type="http://schemas.openxmlformats.org/officeDocument/2006/relationships/slideLayout" Target="../slideLayouts/slideLayout58.xml"/><Relationship Id="rId51" Type="http://schemas.openxmlformats.org/officeDocument/2006/relationships/slideLayout" Target="../slideLayouts/slideLayout101.xml"/><Relationship Id="rId3" Type="http://schemas.openxmlformats.org/officeDocument/2006/relationships/slideLayout" Target="../slideLayouts/slideLayout53.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33" Type="http://schemas.openxmlformats.org/officeDocument/2006/relationships/slideLayout" Target="../slideLayouts/slideLayout83.xml"/><Relationship Id="rId38" Type="http://schemas.openxmlformats.org/officeDocument/2006/relationships/slideLayout" Target="../slideLayouts/slideLayout88.xml"/><Relationship Id="rId46" Type="http://schemas.openxmlformats.org/officeDocument/2006/relationships/slideLayout" Target="../slideLayouts/slideLayout96.xml"/><Relationship Id="rId20" Type="http://schemas.openxmlformats.org/officeDocument/2006/relationships/slideLayout" Target="../slideLayouts/slideLayout70.xml"/><Relationship Id="rId41" Type="http://schemas.openxmlformats.org/officeDocument/2006/relationships/slideLayout" Target="../slideLayouts/slideLayout91.xml"/><Relationship Id="rId54" Type="http://schemas.openxmlformats.org/officeDocument/2006/relationships/slideLayout" Target="../slideLayouts/slideLayout104.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36" Type="http://schemas.openxmlformats.org/officeDocument/2006/relationships/slideLayout" Target="../slideLayouts/slideLayout86.xml"/><Relationship Id="rId49"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5/30/2025</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grpSp>
        <p:nvGrpSpPr>
          <p:cNvPr id="5" name="Group 4" hidden="1">
            <a:extLst>
              <a:ext uri="{FF2B5EF4-FFF2-40B4-BE49-F238E27FC236}">
                <a16:creationId xmlns:a16="http://schemas.microsoft.com/office/drawing/2014/main" id="{92FAE72C-82F9-63EA-E047-125229D746DE}"/>
              </a:ext>
            </a:extLst>
          </p:cNvPr>
          <p:cNvGrpSpPr/>
          <p:nvPr userDrawn="1"/>
        </p:nvGrpSpPr>
        <p:grpSpPr>
          <a:xfrm>
            <a:off x="0" y="0"/>
            <a:ext cx="12192000" cy="6858000"/>
            <a:chOff x="0" y="0"/>
            <a:chExt cx="12192000" cy="6858000"/>
          </a:xfrm>
        </p:grpSpPr>
        <p:grpSp>
          <p:nvGrpSpPr>
            <p:cNvPr id="7" name="Group 6" hidden="1">
              <a:extLst>
                <a:ext uri="{FF2B5EF4-FFF2-40B4-BE49-F238E27FC236}">
                  <a16:creationId xmlns:a16="http://schemas.microsoft.com/office/drawing/2014/main" id="{2783FDA6-B880-12D1-F0DF-F65463525311}"/>
                </a:ext>
              </a:extLst>
            </p:cNvPr>
            <p:cNvGrpSpPr/>
            <p:nvPr userDrawn="1"/>
          </p:nvGrpSpPr>
          <p:grpSpPr>
            <a:xfrm>
              <a:off x="0" y="0"/>
              <a:ext cx="12192000" cy="6858000"/>
              <a:chOff x="0" y="0"/>
              <a:chExt cx="5166360" cy="6858000"/>
            </a:xfrm>
            <a:noFill/>
          </p:grpSpPr>
          <p:sp>
            <p:nvSpPr>
              <p:cNvPr id="9" name="Rectangle 8" hidden="1">
                <a:extLst>
                  <a:ext uri="{FF2B5EF4-FFF2-40B4-BE49-F238E27FC236}">
                    <a16:creationId xmlns:a16="http://schemas.microsoft.com/office/drawing/2014/main" id="{F3FB1A56-AC44-3AC8-87A5-872AC4A90ABE}"/>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hidden="1">
                <a:extLst>
                  <a:ext uri="{FF2B5EF4-FFF2-40B4-BE49-F238E27FC236}">
                    <a16:creationId xmlns:a16="http://schemas.microsoft.com/office/drawing/2014/main" id="{6E2D1C13-7C92-62FB-45D9-9953EC36A6AD}"/>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hidden="1">
                <a:extLst>
                  <a:ext uri="{FF2B5EF4-FFF2-40B4-BE49-F238E27FC236}">
                    <a16:creationId xmlns:a16="http://schemas.microsoft.com/office/drawing/2014/main" id="{604F73FA-93CA-86AA-4012-1C081C51CA92}"/>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hidden="1">
                <a:extLst>
                  <a:ext uri="{FF2B5EF4-FFF2-40B4-BE49-F238E27FC236}">
                    <a16:creationId xmlns:a16="http://schemas.microsoft.com/office/drawing/2014/main" id="{E11C4BE9-3395-6EBF-1736-876AE6CA5899}"/>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hidden="1">
                <a:extLst>
                  <a:ext uri="{FF2B5EF4-FFF2-40B4-BE49-F238E27FC236}">
                    <a16:creationId xmlns:a16="http://schemas.microsoft.com/office/drawing/2014/main" id="{A7429E2A-937D-ABD5-C743-BA1A6F11C542}"/>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hidden="1">
                <a:extLst>
                  <a:ext uri="{FF2B5EF4-FFF2-40B4-BE49-F238E27FC236}">
                    <a16:creationId xmlns:a16="http://schemas.microsoft.com/office/drawing/2014/main" id="{F814B45D-6D67-5DE1-FAC9-ADD01AD86BA5}"/>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Frame 7" hidden="1">
              <a:extLst>
                <a:ext uri="{FF2B5EF4-FFF2-40B4-BE49-F238E27FC236}">
                  <a16:creationId xmlns:a16="http://schemas.microsoft.com/office/drawing/2014/main" id="{1DC1DDE1-81D0-FC9A-3287-7D3238A124C9}"/>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pic>
        <p:nvPicPr>
          <p:cNvPr id="8" name="Picture 7">
            <a:extLst>
              <a:ext uri="{FF2B5EF4-FFF2-40B4-BE49-F238E27FC236}">
                <a16:creationId xmlns:a16="http://schemas.microsoft.com/office/drawing/2014/main" id="{68E88FD4-43FA-F80D-DA99-3B57A0B99735}"/>
              </a:ext>
            </a:extLst>
          </p:cNvPr>
          <p:cNvPicPr>
            <a:picLocks noChangeAspect="1"/>
          </p:cNvPicPr>
          <p:nvPr userDrawn="1"/>
        </p:nvPicPr>
        <p:blipFill>
          <a:blip r:embed="rId52">
            <a:extLst>
              <a:ext uri="{28A0092B-C50C-407E-A947-70E740481C1C}">
                <a14:useLocalDpi xmlns:a14="http://schemas.microsoft.com/office/drawing/2010/main" val="0"/>
              </a:ext>
            </a:extLst>
          </a:blip>
          <a:stretch>
            <a:fillRect/>
          </a:stretch>
        </p:blipFill>
        <p:spPr>
          <a:xfrm>
            <a:off x="8870201" y="6377199"/>
            <a:ext cx="2543175" cy="457200"/>
          </a:xfrm>
          <a:prstGeom prst="rect">
            <a:avLst/>
          </a:prstGeom>
        </p:spPr>
      </p:pic>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743" r:id="rId1"/>
    <p:sldLayoutId id="2147483731" r:id="rId2"/>
    <p:sldLayoutId id="2147483734" r:id="rId3"/>
    <p:sldLayoutId id="2147483681" r:id="rId4"/>
    <p:sldLayoutId id="2147483739" r:id="rId5"/>
    <p:sldLayoutId id="2147483735" r:id="rId6"/>
    <p:sldLayoutId id="2147483756" r:id="rId7"/>
    <p:sldLayoutId id="2147483722" r:id="rId8"/>
    <p:sldLayoutId id="2147483733" r:id="rId9"/>
    <p:sldLayoutId id="2147483736" r:id="rId10"/>
    <p:sldLayoutId id="2147483737" r:id="rId11"/>
    <p:sldLayoutId id="2147483759" r:id="rId12"/>
    <p:sldLayoutId id="2147483760" r:id="rId13"/>
    <p:sldLayoutId id="2147483758" r:id="rId14"/>
    <p:sldLayoutId id="2147483738" r:id="rId15"/>
    <p:sldLayoutId id="2147483740" r:id="rId16"/>
    <p:sldLayoutId id="2147483741" r:id="rId17"/>
    <p:sldLayoutId id="2147483742" r:id="rId18"/>
    <p:sldLayoutId id="2147483763" r:id="rId19"/>
    <p:sldLayoutId id="2147483764" r:id="rId20"/>
    <p:sldLayoutId id="2147483750" r:id="rId21"/>
    <p:sldLayoutId id="2147483717" r:id="rId22"/>
    <p:sldLayoutId id="2147483753" r:id="rId23"/>
    <p:sldLayoutId id="2147483718" r:id="rId24"/>
    <p:sldLayoutId id="2147483672" r:id="rId25"/>
    <p:sldLayoutId id="2147483745" r:id="rId26"/>
    <p:sldLayoutId id="2147483727" r:id="rId27"/>
    <p:sldLayoutId id="2147483746" r:id="rId28"/>
    <p:sldLayoutId id="2147483744" r:id="rId29"/>
    <p:sldLayoutId id="2147483724" r:id="rId30"/>
    <p:sldLayoutId id="2147483747" r:id="rId31"/>
    <p:sldLayoutId id="2147483732" r:id="rId32"/>
    <p:sldLayoutId id="2147483719" r:id="rId33"/>
    <p:sldLayoutId id="2147483761" r:id="rId34"/>
    <p:sldLayoutId id="2147483752" r:id="rId35"/>
    <p:sldLayoutId id="2147483762" r:id="rId36"/>
    <p:sldLayoutId id="2147483680" r:id="rId37"/>
    <p:sldLayoutId id="2147483728" r:id="rId38"/>
    <p:sldLayoutId id="2147483757" r:id="rId39"/>
    <p:sldLayoutId id="2147483729" r:id="rId40"/>
    <p:sldLayoutId id="2147483749" r:id="rId41"/>
    <p:sldLayoutId id="2147483754" r:id="rId42"/>
    <p:sldLayoutId id="2147483755" r:id="rId43"/>
    <p:sldLayoutId id="2147483723" r:id="rId44"/>
    <p:sldLayoutId id="2147483725" r:id="rId45"/>
    <p:sldLayoutId id="2147483726" r:id="rId46"/>
    <p:sldLayoutId id="2147483730" r:id="rId47"/>
    <p:sldLayoutId id="2147483748" r:id="rId48"/>
    <p:sldLayoutId id="2147483751" r:id="rId49"/>
    <p:sldLayoutId id="2147483720" r:id="rId50"/>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403" userDrawn="1">
          <p15:clr>
            <a:srgbClr val="F26B43"/>
          </p15:clr>
        </p15:guide>
        <p15:guide id="4" pos="7310" userDrawn="1">
          <p15:clr>
            <a:srgbClr val="F26B43"/>
          </p15:clr>
        </p15:guide>
        <p15:guide id="5" pos="370" userDrawn="1">
          <p15:clr>
            <a:srgbClr val="F26B43"/>
          </p15:clr>
        </p15:guide>
        <p15:guide id="6" pos="5110" userDrawn="1">
          <p15:clr>
            <a:srgbClr val="F26B43"/>
          </p15:clr>
        </p15:guide>
        <p15:guide id="7" pos="2570" userDrawn="1">
          <p15:clr>
            <a:srgbClr val="F26B43"/>
          </p15:clr>
        </p15:guide>
        <p15:guide id="8" pos="1277" userDrawn="1">
          <p15:clr>
            <a:srgbClr val="F26B43"/>
          </p15:clr>
        </p15:guide>
        <p15:guide id="9" orient="horz" pos="368" userDrawn="1">
          <p15:clr>
            <a:srgbClr val="F26B43"/>
          </p15:clr>
        </p15:guide>
        <p15:guide id="10" orient="horz" pos="39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B466402-58C4-7A99-9CF9-9F9615E11EED}"/>
              </a:ext>
            </a:extLst>
          </p:cNvPr>
          <p:cNvSpPr>
            <a:spLocks noGrp="1"/>
          </p:cNvSpPr>
          <p:nvPr>
            <p:ph type="ftr" sz="quarter" idx="3"/>
          </p:nvPr>
        </p:nvSpPr>
        <p:spPr>
          <a:xfrm>
            <a:off x="11232092" y="584200"/>
            <a:ext cx="959908" cy="5651500"/>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a:t>PRESENTATION TITLE</a:t>
            </a:r>
            <a:endParaRPr lang="en-ID"/>
          </a:p>
        </p:txBody>
      </p:sp>
      <p:sp>
        <p:nvSpPr>
          <p:cNvPr id="6" name="Slide Number Placeholder 5">
            <a:extLst>
              <a:ext uri="{FF2B5EF4-FFF2-40B4-BE49-F238E27FC236}">
                <a16:creationId xmlns:a16="http://schemas.microsoft.com/office/drawing/2014/main" id="{9F3A151A-46CB-1090-446C-0EDAEF296B59}"/>
              </a:ext>
            </a:extLst>
          </p:cNvPr>
          <p:cNvSpPr>
            <a:spLocks noGrp="1"/>
          </p:cNvSpPr>
          <p:nvPr>
            <p:ph type="sldNum" sz="quarter" idx="4"/>
          </p:nvPr>
        </p:nvSpPr>
        <p:spPr>
          <a:xfrm>
            <a:off x="11209338" y="6409951"/>
            <a:ext cx="982662"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a:p>
        </p:txBody>
      </p:sp>
      <p:cxnSp>
        <p:nvCxnSpPr>
          <p:cNvPr id="7" name="Straight Connector 6">
            <a:extLst>
              <a:ext uri="{FF2B5EF4-FFF2-40B4-BE49-F238E27FC236}">
                <a16:creationId xmlns:a16="http://schemas.microsoft.com/office/drawing/2014/main" id="{609F8BE7-C823-87FE-B60E-23984E5B08AD}"/>
              </a:ext>
            </a:extLst>
          </p:cNvPr>
          <p:cNvCxnSpPr>
            <a:cxnSpLocks/>
          </p:cNvCxnSpPr>
          <p:nvPr userDrawn="1"/>
        </p:nvCxnSpPr>
        <p:spPr>
          <a:xfrm>
            <a:off x="11232092" y="584200"/>
            <a:ext cx="0" cy="5651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itle Placeholder 7">
            <a:extLst>
              <a:ext uri="{FF2B5EF4-FFF2-40B4-BE49-F238E27FC236}">
                <a16:creationId xmlns:a16="http://schemas.microsoft.com/office/drawing/2014/main" id="{E8FF3198-2DCB-4FEF-C479-8E76289E1955}"/>
              </a:ext>
            </a:extLst>
          </p:cNvPr>
          <p:cNvSpPr>
            <a:spLocks noGrp="1"/>
          </p:cNvSpPr>
          <p:nvPr>
            <p:ph type="title"/>
          </p:nvPr>
        </p:nvSpPr>
        <p:spPr>
          <a:xfrm>
            <a:off x="660400" y="584200"/>
            <a:ext cx="10398125" cy="1107017"/>
          </a:xfrm>
          <a:prstGeom prst="rect">
            <a:avLst/>
          </a:prstGeom>
        </p:spPr>
        <p:txBody>
          <a:bodyPr vert="horz" lIns="91440" tIns="45720" rIns="91440" bIns="45720" rtlCol="0" anchor="ctr">
            <a:noAutofit/>
          </a:bodyPr>
          <a:lstStyle/>
          <a:p>
            <a:r>
              <a:rPr lang="en-US"/>
              <a:t>Click to edit Master title style</a:t>
            </a:r>
            <a:endParaRPr lang="en-ID"/>
          </a:p>
        </p:txBody>
      </p:sp>
      <p:sp>
        <p:nvSpPr>
          <p:cNvPr id="9" name="Text Placeholder 8">
            <a:extLst>
              <a:ext uri="{FF2B5EF4-FFF2-40B4-BE49-F238E27FC236}">
                <a16:creationId xmlns:a16="http://schemas.microsoft.com/office/drawing/2014/main" id="{5E489BE9-192C-49E8-B1F1-91EF667E3ACB}"/>
              </a:ext>
            </a:extLst>
          </p:cNvPr>
          <p:cNvSpPr>
            <a:spLocks noGrp="1"/>
          </p:cNvSpPr>
          <p:nvPr>
            <p:ph type="body" idx="1"/>
          </p:nvPr>
        </p:nvSpPr>
        <p:spPr>
          <a:xfrm>
            <a:off x="660400" y="1825625"/>
            <a:ext cx="10398125" cy="441007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grpSp>
        <p:nvGrpSpPr>
          <p:cNvPr id="16" name="Group 15" hidden="1">
            <a:extLst>
              <a:ext uri="{FF2B5EF4-FFF2-40B4-BE49-F238E27FC236}">
                <a16:creationId xmlns:a16="http://schemas.microsoft.com/office/drawing/2014/main" id="{9CBE7AA2-3D9C-E4A5-8EC5-AE78D1FAF192}"/>
              </a:ext>
            </a:extLst>
          </p:cNvPr>
          <p:cNvGrpSpPr/>
          <p:nvPr userDrawn="1"/>
        </p:nvGrpSpPr>
        <p:grpSpPr>
          <a:xfrm>
            <a:off x="0" y="0"/>
            <a:ext cx="12192000" cy="6858000"/>
            <a:chOff x="0" y="0"/>
            <a:chExt cx="12192000" cy="6858000"/>
          </a:xfrm>
        </p:grpSpPr>
        <p:grpSp>
          <p:nvGrpSpPr>
            <p:cNvPr id="17" name="Group 16">
              <a:extLst>
                <a:ext uri="{FF2B5EF4-FFF2-40B4-BE49-F238E27FC236}">
                  <a16:creationId xmlns:a16="http://schemas.microsoft.com/office/drawing/2014/main" id="{DC1AF556-CC80-A678-A2D5-5C8C86BAAE45}"/>
                </a:ext>
              </a:extLst>
            </p:cNvPr>
            <p:cNvGrpSpPr/>
            <p:nvPr userDrawn="1"/>
          </p:nvGrpSpPr>
          <p:grpSpPr>
            <a:xfrm>
              <a:off x="0" y="0"/>
              <a:ext cx="12192000" cy="6858000"/>
              <a:chOff x="0" y="0"/>
              <a:chExt cx="5166360" cy="6858000"/>
            </a:xfrm>
            <a:noFill/>
          </p:grpSpPr>
          <p:sp>
            <p:nvSpPr>
              <p:cNvPr id="19" name="Rectangle 18">
                <a:extLst>
                  <a:ext uri="{FF2B5EF4-FFF2-40B4-BE49-F238E27FC236}">
                    <a16:creationId xmlns:a16="http://schemas.microsoft.com/office/drawing/2014/main" id="{F152FD21-286B-1EF4-488B-A51A1DBD5450}"/>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8BF54D69-F9E7-0DE6-C3A7-60EE2CD7A944}"/>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6B753A8C-3034-646A-9496-4E86765F30FA}"/>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F5A778D6-81DE-8B52-4635-AF9B44897873}"/>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6FD8563E-664B-9D68-5E75-8203C4796A0B}"/>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42D21107-5BDC-FC32-29DD-C1E608644F37}"/>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Frame 17">
              <a:extLst>
                <a:ext uri="{FF2B5EF4-FFF2-40B4-BE49-F238E27FC236}">
                  <a16:creationId xmlns:a16="http://schemas.microsoft.com/office/drawing/2014/main" id="{82A4C640-D8FF-346F-1885-79B3B285F1FF}"/>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pic>
        <p:nvPicPr>
          <p:cNvPr id="2" name="Picture 7">
            <a:extLst>
              <a:ext uri="{FF2B5EF4-FFF2-40B4-BE49-F238E27FC236}">
                <a16:creationId xmlns:a16="http://schemas.microsoft.com/office/drawing/2014/main" id="{68E88FD4-43FA-F80D-DA99-3B57A0B99735}"/>
              </a:ext>
            </a:extLst>
          </p:cNvPr>
          <p:cNvPicPr>
            <a:picLocks noChangeAspect="1"/>
          </p:cNvPicPr>
          <p:nvPr userDrawn="1"/>
        </p:nvPicPr>
        <p:blipFill>
          <a:blip r:embed="rId56">
            <a:extLst>
              <a:ext uri="{28A0092B-C50C-407E-A947-70E740481C1C}">
                <a14:useLocalDpi xmlns:a14="http://schemas.microsoft.com/office/drawing/2010/main" val="0"/>
              </a:ext>
            </a:extLst>
          </a:blip>
          <a:stretch>
            <a:fillRect/>
          </a:stretch>
        </p:blipFill>
        <p:spPr>
          <a:xfrm>
            <a:off x="8870201" y="6377199"/>
            <a:ext cx="2543175" cy="457200"/>
          </a:xfrm>
          <a:prstGeom prst="rect">
            <a:avLst/>
          </a:prstGeom>
        </p:spPr>
      </p:pic>
    </p:spTree>
    <p:extLst>
      <p:ext uri="{BB962C8B-B14F-4D97-AF65-F5344CB8AC3E}">
        <p14:creationId xmlns:p14="http://schemas.microsoft.com/office/powerpoint/2010/main" val="3196447035"/>
      </p:ext>
    </p:extLst>
  </p:cSld>
  <p:clrMap bg1="lt1" tx1="dk1" bg2="lt2" tx2="dk2" accent1="accent1" accent2="accent2" accent3="accent3" accent4="accent4" accent5="accent5" accent6="accent6" hlink="hlink" folHlink="folHlink"/>
  <p:sldLayoutIdLst>
    <p:sldLayoutId id="2147483661" r:id="rId1"/>
    <p:sldLayoutId id="2147483698" r:id="rId2"/>
    <p:sldLayoutId id="2147483699" r:id="rId3"/>
    <p:sldLayoutId id="2147483675" r:id="rId4"/>
    <p:sldLayoutId id="2147483700" r:id="rId5"/>
    <p:sldLayoutId id="2147483701" r:id="rId6"/>
    <p:sldLayoutId id="2147483676" r:id="rId7"/>
    <p:sldLayoutId id="2147483693" r:id="rId8"/>
    <p:sldLayoutId id="2147483686" r:id="rId9"/>
    <p:sldLayoutId id="2147483702" r:id="rId10"/>
    <p:sldLayoutId id="2147483703" r:id="rId11"/>
    <p:sldLayoutId id="2147483692" r:id="rId12"/>
    <p:sldLayoutId id="2147483691" r:id="rId13"/>
    <p:sldLayoutId id="2147483690" r:id="rId14"/>
    <p:sldLayoutId id="2147483704" r:id="rId15"/>
    <p:sldLayoutId id="2147483705" r:id="rId16"/>
    <p:sldLayoutId id="2147483707" r:id="rId17"/>
    <p:sldLayoutId id="2147483708" r:id="rId18"/>
    <p:sldLayoutId id="2147483709" r:id="rId19"/>
    <p:sldLayoutId id="2147483710" r:id="rId20"/>
    <p:sldLayoutId id="2147483706" r:id="rId21"/>
    <p:sldLayoutId id="2147483711" r:id="rId22"/>
    <p:sldLayoutId id="2147483712" r:id="rId23"/>
    <p:sldLayoutId id="2147483713" r:id="rId24"/>
    <p:sldLayoutId id="2147483662" r:id="rId25"/>
    <p:sldLayoutId id="2147483663" r:id="rId26"/>
    <p:sldLayoutId id="2147483664" r:id="rId27"/>
    <p:sldLayoutId id="2147483665" r:id="rId28"/>
    <p:sldLayoutId id="2147483668" r:id="rId29"/>
    <p:sldLayoutId id="2147483669" r:id="rId30"/>
    <p:sldLayoutId id="2147483666" r:id="rId31"/>
    <p:sldLayoutId id="2147483667" r:id="rId32"/>
    <p:sldLayoutId id="2147483670" r:id="rId33"/>
    <p:sldLayoutId id="2147483687" r:id="rId34"/>
    <p:sldLayoutId id="2147483716" r:id="rId35"/>
    <p:sldLayoutId id="2147483671" r:id="rId36"/>
    <p:sldLayoutId id="2147483679" r:id="rId37"/>
    <p:sldLayoutId id="2147483673" r:id="rId38"/>
    <p:sldLayoutId id="2147483674" r:id="rId39"/>
    <p:sldLayoutId id="2147483688" r:id="rId40"/>
    <p:sldLayoutId id="2147483689" r:id="rId41"/>
    <p:sldLayoutId id="2147483682" r:id="rId42"/>
    <p:sldLayoutId id="2147483683" r:id="rId43"/>
    <p:sldLayoutId id="2147483684" r:id="rId44"/>
    <p:sldLayoutId id="2147483685" r:id="rId45"/>
    <p:sldLayoutId id="2147483694" r:id="rId46"/>
    <p:sldLayoutId id="2147483695" r:id="rId47"/>
    <p:sldLayoutId id="2147483696" r:id="rId48"/>
    <p:sldLayoutId id="2147483697" r:id="rId49"/>
    <p:sldLayoutId id="2147483677" r:id="rId50"/>
    <p:sldLayoutId id="2147483678" r:id="rId51"/>
    <p:sldLayoutId id="2147483714" r:id="rId52"/>
    <p:sldLayoutId id="2147483715" r:id="rId53"/>
    <p:sldLayoutId id="2147483765" r:id="rId54"/>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00000"/>
        </a:lnSpc>
        <a:spcBef>
          <a:spcPts val="0"/>
        </a:spcBef>
        <a:buFont typeface="Arial" panose="020B0604020202020204" pitchFamily="34" charset="0"/>
        <a:buNone/>
        <a:defRPr sz="1400" b="1"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061" userDrawn="1">
          <p15:clr>
            <a:srgbClr val="F26B43"/>
          </p15:clr>
        </p15:guide>
        <p15:guide id="3" orient="horz" pos="368" userDrawn="1">
          <p15:clr>
            <a:srgbClr val="F26B43"/>
          </p15:clr>
        </p15:guide>
        <p15:guide id="5" orient="horz" pos="3928" userDrawn="1">
          <p15:clr>
            <a:srgbClr val="F26B43"/>
          </p15:clr>
        </p15:guide>
        <p15:guide id="6" orient="horz" pos="2160" userDrawn="1">
          <p15:clr>
            <a:srgbClr val="F26B43"/>
          </p15:clr>
        </p15:guide>
        <p15:guide id="7" pos="1277" userDrawn="1">
          <p15:clr>
            <a:srgbClr val="F26B43"/>
          </p15:clr>
        </p15:guide>
        <p15:guide id="8" pos="2570" userDrawn="1">
          <p15:clr>
            <a:srgbClr val="F26B43"/>
          </p15:clr>
        </p15:guide>
        <p15:guide id="9" pos="3840" userDrawn="1">
          <p15:clr>
            <a:srgbClr val="F26B43"/>
          </p15:clr>
        </p15:guide>
        <p15:guide id="10" pos="5110" userDrawn="1">
          <p15:clr>
            <a:srgbClr val="F26B43"/>
          </p15:clr>
        </p15:guide>
        <p15:guide id="11" pos="6403" userDrawn="1">
          <p15:clr>
            <a:srgbClr val="F26B43"/>
          </p15:clr>
        </p15:guide>
        <p15:guide id="12" pos="697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04.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9F480055-2230-4C4A-B91B-DC0885009858}"/>
              </a:ext>
            </a:extLst>
          </p:cNvPr>
          <p:cNvPicPr>
            <a:picLocks noGrp="1" noChangeAspect="1"/>
          </p:cNvPicPr>
          <p:nvPr>
            <p:ph type="pic" sz="quarter" idx="10"/>
          </p:nvPr>
        </p:nvPicPr>
        <p:blipFill>
          <a:blip r:embed="rId2"/>
          <a:srcRect l="20303" r="20303"/>
          <a:stretch>
            <a:fillRect/>
          </a:stretch>
        </p:blipFill>
        <p:spPr/>
      </p:pic>
      <p:sp>
        <p:nvSpPr>
          <p:cNvPr id="3" name="Text Placeholder 2">
            <a:extLst>
              <a:ext uri="{FF2B5EF4-FFF2-40B4-BE49-F238E27FC236}">
                <a16:creationId xmlns:a16="http://schemas.microsoft.com/office/drawing/2014/main" id="{0BFDCE45-5278-047C-961D-220F5B75B505}"/>
              </a:ext>
            </a:extLst>
          </p:cNvPr>
          <p:cNvSpPr>
            <a:spLocks noGrp="1"/>
          </p:cNvSpPr>
          <p:nvPr>
            <p:ph type="body" sz="quarter" idx="14"/>
          </p:nvPr>
        </p:nvSpPr>
        <p:spPr/>
        <p:txBody>
          <a:bodyPr vert="horz" lIns="91440" tIns="45720" rIns="91440" bIns="45720" rtlCol="0" anchor="t">
            <a:noAutofit/>
          </a:bodyPr>
          <a:lstStyle/>
          <a:p>
            <a:r>
              <a:rPr lang="en-US"/>
              <a:t>NAME: Darshan
DATE: MAY 2025</a:t>
            </a:r>
          </a:p>
        </p:txBody>
      </p:sp>
      <p:sp>
        <p:nvSpPr>
          <p:cNvPr id="4" name="Title 3">
            <a:extLst>
              <a:ext uri="{FF2B5EF4-FFF2-40B4-BE49-F238E27FC236}">
                <a16:creationId xmlns:a16="http://schemas.microsoft.com/office/drawing/2014/main" id="{EF7BA9FA-296B-42CE-675E-9F0F00C28951}"/>
              </a:ext>
            </a:extLst>
          </p:cNvPr>
          <p:cNvSpPr>
            <a:spLocks noGrp="1"/>
          </p:cNvSpPr>
          <p:nvPr>
            <p:ph type="ctrTitle"/>
          </p:nvPr>
        </p:nvSpPr>
        <p:spPr/>
        <p:txBody>
          <a:bodyPr/>
          <a:lstStyle/>
          <a:p>
            <a:r>
              <a:rPr lang="en-US"/>
              <a:t>Customer Purchase Analysis</a:t>
            </a:r>
          </a:p>
        </p:txBody>
      </p:sp>
      <p:sp>
        <p:nvSpPr>
          <p:cNvPr id="5" name="Footer Placeholder 4">
            <a:extLst>
              <a:ext uri="{FF2B5EF4-FFF2-40B4-BE49-F238E27FC236}">
                <a16:creationId xmlns:a16="http://schemas.microsoft.com/office/drawing/2014/main" id="{4AAE354B-C52C-D98D-738F-18FC44C918C1}"/>
              </a:ext>
            </a:extLst>
          </p:cNvPr>
          <p:cNvSpPr>
            <a:spLocks noGrp="1"/>
          </p:cNvSpPr>
          <p:nvPr>
            <p:ph type="ftr" sz="quarter" idx="3"/>
          </p:nvPr>
        </p:nvSpPr>
        <p:spPr/>
        <p:txBody>
          <a:bodyPr/>
          <a:lstStyle/>
          <a:p>
            <a:r>
              <a:rPr lang="en-US"/>
              <a:t>PRESENTATION TITLE</a:t>
            </a:r>
            <a:endParaRPr lang="en-ID"/>
          </a:p>
        </p:txBody>
      </p:sp>
      <p:sp>
        <p:nvSpPr>
          <p:cNvPr id="6" name="Slide Number Placeholder 5">
            <a:extLst>
              <a:ext uri="{FF2B5EF4-FFF2-40B4-BE49-F238E27FC236}">
                <a16:creationId xmlns:a16="http://schemas.microsoft.com/office/drawing/2014/main" id="{4B86AC12-60AD-2F7A-4246-EAD6789AD6A0}"/>
              </a:ext>
            </a:extLst>
          </p:cNvPr>
          <p:cNvSpPr>
            <a:spLocks noGrp="1"/>
          </p:cNvSpPr>
          <p:nvPr>
            <p:ph type="sldNum" sz="quarter" idx="4"/>
          </p:nvPr>
        </p:nvSpPr>
        <p:spPr/>
        <p:txBody>
          <a:bodyPr/>
          <a:lstStyle/>
          <a:p>
            <a:fld id="{5E0C3BBE-9543-48E5-A6E1-C646F9A01966}" type="slidenum">
              <a:rPr lang="en-ID" smtClean="0"/>
              <a:pPr/>
              <a:t>1</a:t>
            </a:fld>
            <a:endParaRPr lang="en-ID"/>
          </a:p>
        </p:txBody>
      </p:sp>
    </p:spTree>
    <p:extLst>
      <p:ext uri="{BB962C8B-B14F-4D97-AF65-F5344CB8AC3E}">
        <p14:creationId xmlns:p14="http://schemas.microsoft.com/office/powerpoint/2010/main" val="75702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3F75A46-80D1-5689-8B80-BAC05D0880B9}"/>
              </a:ext>
            </a:extLst>
          </p:cNvPr>
          <p:cNvSpPr>
            <a:spLocks noGrp="1"/>
          </p:cNvSpPr>
          <p:nvPr>
            <p:ph type="ftr" sz="quarter" idx="10"/>
          </p:nvPr>
        </p:nvSpPr>
        <p:spPr/>
        <p:txBody>
          <a:bodyPr/>
          <a:lstStyle/>
          <a:p>
            <a:r>
              <a:rPr lang="en-US"/>
              <a:t>Customer Purchase Analysis</a:t>
            </a:r>
            <a:endParaRPr lang="en-ID"/>
          </a:p>
        </p:txBody>
      </p:sp>
      <p:sp>
        <p:nvSpPr>
          <p:cNvPr id="3" name="Slide Number Placeholder 2">
            <a:extLst>
              <a:ext uri="{FF2B5EF4-FFF2-40B4-BE49-F238E27FC236}">
                <a16:creationId xmlns:a16="http://schemas.microsoft.com/office/drawing/2014/main" id="{BB46A703-1A12-F002-DDF7-DC91B8493CDA}"/>
              </a:ext>
            </a:extLst>
          </p:cNvPr>
          <p:cNvSpPr>
            <a:spLocks noGrp="1"/>
          </p:cNvSpPr>
          <p:nvPr>
            <p:ph type="sldNum" sz="quarter" idx="11"/>
          </p:nvPr>
        </p:nvSpPr>
        <p:spPr/>
        <p:txBody>
          <a:bodyPr/>
          <a:lstStyle/>
          <a:p>
            <a:fld id="{5E0C3BBE-9543-48E5-A6E1-C646F9A01966}" type="slidenum">
              <a:rPr lang="en-ID" smtClean="0"/>
              <a:pPr/>
              <a:t>2</a:t>
            </a:fld>
            <a:endParaRPr lang="en-ID"/>
          </a:p>
        </p:txBody>
      </p:sp>
      <p:pic>
        <p:nvPicPr>
          <p:cNvPr id="9" name="Picture Placeholder 8">
            <a:extLst>
              <a:ext uri="{FF2B5EF4-FFF2-40B4-BE49-F238E27FC236}">
                <a16:creationId xmlns:a16="http://schemas.microsoft.com/office/drawing/2014/main" id="{2D40D852-EBC3-2273-2028-148220FF56CD}"/>
              </a:ext>
            </a:extLst>
          </p:cNvPr>
          <p:cNvPicPr>
            <a:picLocks noGrp="1" noChangeAspect="1"/>
          </p:cNvPicPr>
          <p:nvPr>
            <p:ph type="pic" sz="quarter" idx="15"/>
          </p:nvPr>
        </p:nvPicPr>
        <p:blipFill>
          <a:blip r:embed="rId2"/>
          <a:srcRect t="9209" b="9209"/>
          <a:stretch>
            <a:fillRect/>
          </a:stretch>
        </p:blipFill>
        <p:spPr/>
      </p:pic>
      <p:sp>
        <p:nvSpPr>
          <p:cNvPr id="6" name="Text Placeholder 5">
            <a:extLst>
              <a:ext uri="{FF2B5EF4-FFF2-40B4-BE49-F238E27FC236}">
                <a16:creationId xmlns:a16="http://schemas.microsoft.com/office/drawing/2014/main" id="{3D63A6D6-376A-48B6-F68F-0984BBF76971}"/>
              </a:ext>
            </a:extLst>
          </p:cNvPr>
          <p:cNvSpPr>
            <a:spLocks noGrp="1"/>
          </p:cNvSpPr>
          <p:nvPr>
            <p:ph type="body" sz="quarter" idx="39"/>
          </p:nvPr>
        </p:nvSpPr>
        <p:spPr/>
        <p:txBody>
          <a:bodyPr/>
          <a:lstStyle/>
          <a:p>
            <a:r>
              <a:rPr lang="en-IN"/>
              <a:t>Spending Patterns</a:t>
            </a:r>
          </a:p>
        </p:txBody>
      </p:sp>
      <p:sp>
        <p:nvSpPr>
          <p:cNvPr id="7" name="Text Placeholder 6">
            <a:extLst>
              <a:ext uri="{FF2B5EF4-FFF2-40B4-BE49-F238E27FC236}">
                <a16:creationId xmlns:a16="http://schemas.microsoft.com/office/drawing/2014/main" id="{23FE2A04-030D-2B5D-7213-BA023047BF37}"/>
              </a:ext>
            </a:extLst>
          </p:cNvPr>
          <p:cNvSpPr>
            <a:spLocks noGrp="1"/>
          </p:cNvSpPr>
          <p:nvPr>
            <p:ph type="body" sz="quarter" idx="40"/>
          </p:nvPr>
        </p:nvSpPr>
        <p:spPr/>
        <p:txBody>
          <a:bodyPr/>
          <a:lstStyle/>
          <a:p>
            <a:r>
              <a:rPr lang="en-US"/>
              <a:t>Both genders exhibit similar spending habits, averaging around ₹2,700 per transaction. While this figure indicates parity in purchasing behavior, a slightly lower churn rate has been noted among male customers. This insight implies that men may be more loyal to brands, suggesting potential strategies for customer retention could benefit from tailored marketing approaches.</a:t>
            </a:r>
            <a:endParaRPr lang="en-IN"/>
          </a:p>
        </p:txBody>
      </p:sp>
      <p:sp>
        <p:nvSpPr>
          <p:cNvPr id="8" name="Title 7">
            <a:extLst>
              <a:ext uri="{FF2B5EF4-FFF2-40B4-BE49-F238E27FC236}">
                <a16:creationId xmlns:a16="http://schemas.microsoft.com/office/drawing/2014/main" id="{484BA90F-D210-392E-BEED-71FEEC4D4A48}"/>
              </a:ext>
            </a:extLst>
          </p:cNvPr>
          <p:cNvSpPr>
            <a:spLocks noGrp="1"/>
          </p:cNvSpPr>
          <p:nvPr>
            <p:ph type="title"/>
          </p:nvPr>
        </p:nvSpPr>
        <p:spPr/>
        <p:txBody>
          <a:bodyPr/>
          <a:lstStyle/>
          <a:p>
            <a:r>
              <a:rPr lang="en-IN" dirty="0"/>
              <a:t>Gender </a:t>
            </a:r>
            <a:r>
              <a:rPr lang="en-IN" dirty="0" err="1"/>
              <a:t>Behaviors</a:t>
            </a:r>
          </a:p>
        </p:txBody>
      </p:sp>
      <p:pic>
        <p:nvPicPr>
          <p:cNvPr id="20" name="Picture Placeholder 19">
            <a:extLst>
              <a:ext uri="{FF2B5EF4-FFF2-40B4-BE49-F238E27FC236}">
                <a16:creationId xmlns:a16="http://schemas.microsoft.com/office/drawing/2014/main" id="{5E0014D7-6365-A109-6563-CB31F61BB95A}"/>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t="6150" b="6150"/>
          <a:stretch>
            <a:fillRect/>
          </a:stretch>
        </p:blipFill>
        <p:spPr/>
      </p:pic>
    </p:spTree>
    <p:extLst>
      <p:ext uri="{BB962C8B-B14F-4D97-AF65-F5344CB8AC3E}">
        <p14:creationId xmlns:p14="http://schemas.microsoft.com/office/powerpoint/2010/main" val="25637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E09D-2C12-CDC0-BC49-E7D0C7521F11}"/>
              </a:ext>
            </a:extLst>
          </p:cNvPr>
          <p:cNvSpPr>
            <a:spLocks noGrp="1"/>
          </p:cNvSpPr>
          <p:nvPr>
            <p:ph type="title"/>
          </p:nvPr>
        </p:nvSpPr>
        <p:spPr/>
        <p:txBody>
          <a:bodyPr/>
          <a:lstStyle/>
          <a:p>
            <a:r>
              <a:rPr lang="en-IN"/>
              <a:t>Seasonal Trends</a:t>
            </a:r>
          </a:p>
        </p:txBody>
      </p:sp>
      <p:pic>
        <p:nvPicPr>
          <p:cNvPr id="11" name="Picture Placeholder 10">
            <a:extLst>
              <a:ext uri="{FF2B5EF4-FFF2-40B4-BE49-F238E27FC236}">
                <a16:creationId xmlns:a16="http://schemas.microsoft.com/office/drawing/2014/main" id="{0B62DECE-4F4F-ABDA-7B2E-21B464521620}"/>
              </a:ext>
            </a:extLst>
          </p:cNvPr>
          <p:cNvPicPr>
            <a:picLocks noGrp="1" noChangeAspect="1"/>
          </p:cNvPicPr>
          <p:nvPr>
            <p:ph type="pic" sz="quarter" idx="32"/>
          </p:nvPr>
        </p:nvPicPr>
        <p:blipFill>
          <a:blip r:embed="rId2"/>
          <a:srcRect l="34181" r="34181"/>
          <a:stretch>
            <a:fillRect/>
          </a:stretch>
        </p:blipFill>
        <p:spPr/>
      </p:pic>
      <p:pic>
        <p:nvPicPr>
          <p:cNvPr id="12" name="Picture Placeholder 11">
            <a:extLst>
              <a:ext uri="{FF2B5EF4-FFF2-40B4-BE49-F238E27FC236}">
                <a16:creationId xmlns:a16="http://schemas.microsoft.com/office/drawing/2014/main" id="{21B19753-C795-8213-752A-381E59169549}"/>
              </a:ext>
            </a:extLst>
          </p:cNvPr>
          <p:cNvPicPr>
            <a:picLocks noGrp="1" noChangeAspect="1"/>
          </p:cNvPicPr>
          <p:nvPr>
            <p:ph type="pic" sz="quarter" idx="34"/>
          </p:nvPr>
        </p:nvPicPr>
        <p:blipFill>
          <a:blip r:embed="rId3"/>
          <a:srcRect l="16680" r="16680"/>
          <a:stretch>
            <a:fillRect/>
          </a:stretch>
        </p:blipFill>
        <p:spPr/>
      </p:pic>
      <p:sp>
        <p:nvSpPr>
          <p:cNvPr id="5" name="Footer Placeholder 4">
            <a:extLst>
              <a:ext uri="{FF2B5EF4-FFF2-40B4-BE49-F238E27FC236}">
                <a16:creationId xmlns:a16="http://schemas.microsoft.com/office/drawing/2014/main" id="{6B81F02B-A40A-857D-139B-FE8C0A87170B}"/>
              </a:ext>
            </a:extLst>
          </p:cNvPr>
          <p:cNvSpPr>
            <a:spLocks noGrp="1"/>
          </p:cNvSpPr>
          <p:nvPr>
            <p:ph type="ftr" sz="quarter" idx="10"/>
          </p:nvPr>
        </p:nvSpPr>
        <p:spPr/>
        <p:txBody>
          <a:bodyPr/>
          <a:lstStyle/>
          <a:p>
            <a:r>
              <a:rPr lang="en-US"/>
              <a:t>Customer Purchase Analysis</a:t>
            </a:r>
            <a:endParaRPr lang="en-ID"/>
          </a:p>
        </p:txBody>
      </p:sp>
      <p:sp>
        <p:nvSpPr>
          <p:cNvPr id="6" name="Slide Number Placeholder 5">
            <a:extLst>
              <a:ext uri="{FF2B5EF4-FFF2-40B4-BE49-F238E27FC236}">
                <a16:creationId xmlns:a16="http://schemas.microsoft.com/office/drawing/2014/main" id="{603DE320-5857-D957-EB0D-94008063FCA0}"/>
              </a:ext>
            </a:extLst>
          </p:cNvPr>
          <p:cNvSpPr>
            <a:spLocks noGrp="1"/>
          </p:cNvSpPr>
          <p:nvPr>
            <p:ph type="sldNum" sz="quarter" idx="11"/>
          </p:nvPr>
        </p:nvSpPr>
        <p:spPr/>
        <p:txBody>
          <a:bodyPr/>
          <a:lstStyle/>
          <a:p>
            <a:fld id="{5E0C3BBE-9543-48E5-A6E1-C646F9A01966}" type="slidenum">
              <a:rPr lang="en-ID" smtClean="0"/>
              <a:pPr/>
              <a:t>3</a:t>
            </a:fld>
            <a:endParaRPr lang="en-ID"/>
          </a:p>
        </p:txBody>
      </p:sp>
      <p:sp>
        <p:nvSpPr>
          <p:cNvPr id="7" name="Text Placeholder 6">
            <a:extLst>
              <a:ext uri="{FF2B5EF4-FFF2-40B4-BE49-F238E27FC236}">
                <a16:creationId xmlns:a16="http://schemas.microsoft.com/office/drawing/2014/main" id="{0B575E80-6B46-3F25-B734-DDBCCABBA890}"/>
              </a:ext>
            </a:extLst>
          </p:cNvPr>
          <p:cNvSpPr>
            <a:spLocks noGrp="1"/>
          </p:cNvSpPr>
          <p:nvPr>
            <p:ph type="body" sz="quarter" idx="15"/>
          </p:nvPr>
        </p:nvSpPr>
        <p:spPr/>
        <p:txBody>
          <a:bodyPr/>
          <a:lstStyle/>
          <a:p>
            <a:r>
              <a:rPr lang="en-IN"/>
              <a:t>Peak Sales</a:t>
            </a:r>
          </a:p>
        </p:txBody>
      </p:sp>
      <p:sp>
        <p:nvSpPr>
          <p:cNvPr id="8" name="Text Placeholder 7">
            <a:extLst>
              <a:ext uri="{FF2B5EF4-FFF2-40B4-BE49-F238E27FC236}">
                <a16:creationId xmlns:a16="http://schemas.microsoft.com/office/drawing/2014/main" id="{B02469BF-5D88-A86F-336B-97A87B9082A4}"/>
              </a:ext>
            </a:extLst>
          </p:cNvPr>
          <p:cNvSpPr>
            <a:spLocks noGrp="1"/>
          </p:cNvSpPr>
          <p:nvPr>
            <p:ph type="body" sz="quarter" idx="17"/>
          </p:nvPr>
        </p:nvSpPr>
        <p:spPr/>
        <p:txBody>
          <a:bodyPr/>
          <a:lstStyle/>
          <a:p>
            <a:r>
              <a:rPr lang="en-US"/>
              <a:t>From March to August, customer purchases peak, with August showing the highest sales figures. This trend indicates strong seasonal demand that businesses should capitalize on.</a:t>
            </a:r>
            <a:endParaRPr lang="en-IN"/>
          </a:p>
        </p:txBody>
      </p:sp>
      <p:sp>
        <p:nvSpPr>
          <p:cNvPr id="9" name="Text Placeholder 8">
            <a:extLst>
              <a:ext uri="{FF2B5EF4-FFF2-40B4-BE49-F238E27FC236}">
                <a16:creationId xmlns:a16="http://schemas.microsoft.com/office/drawing/2014/main" id="{EBA90F9D-F6DF-03E8-91A8-6D6C15A6B47D}"/>
              </a:ext>
            </a:extLst>
          </p:cNvPr>
          <p:cNvSpPr>
            <a:spLocks noGrp="1"/>
          </p:cNvSpPr>
          <p:nvPr>
            <p:ph type="body" sz="quarter" idx="35"/>
          </p:nvPr>
        </p:nvSpPr>
        <p:spPr/>
        <p:txBody>
          <a:bodyPr/>
          <a:lstStyle/>
          <a:p>
            <a:r>
              <a:rPr lang="en-IN"/>
              <a:t>Q4 Drop</a:t>
            </a:r>
          </a:p>
        </p:txBody>
      </p:sp>
      <p:sp>
        <p:nvSpPr>
          <p:cNvPr id="10" name="Text Placeholder 9">
            <a:extLst>
              <a:ext uri="{FF2B5EF4-FFF2-40B4-BE49-F238E27FC236}">
                <a16:creationId xmlns:a16="http://schemas.microsoft.com/office/drawing/2014/main" id="{67713992-94F8-B342-36ED-62782867F662}"/>
              </a:ext>
            </a:extLst>
          </p:cNvPr>
          <p:cNvSpPr>
            <a:spLocks noGrp="1"/>
          </p:cNvSpPr>
          <p:nvPr>
            <p:ph type="body" sz="quarter" idx="36"/>
          </p:nvPr>
        </p:nvSpPr>
        <p:spPr/>
        <p:txBody>
          <a:bodyPr/>
          <a:lstStyle/>
          <a:p>
            <a:r>
              <a:rPr lang="en-US"/>
              <a:t>During the months of November and December, a significant decline in sales is observed, likely due to seasonal fluctuations. This drop calls for strategic planning by retailers.</a:t>
            </a:r>
            <a:endParaRPr lang="en-IN"/>
          </a:p>
        </p:txBody>
      </p:sp>
    </p:spTree>
    <p:extLst>
      <p:ext uri="{BB962C8B-B14F-4D97-AF65-F5344CB8AC3E}">
        <p14:creationId xmlns:p14="http://schemas.microsoft.com/office/powerpoint/2010/main" val="396890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D43995-FE08-5468-CCD1-E27C1C1A9416}"/>
              </a:ext>
            </a:extLst>
          </p:cNvPr>
          <p:cNvSpPr>
            <a:spLocks noGrp="1"/>
          </p:cNvSpPr>
          <p:nvPr>
            <p:ph type="ftr" sz="quarter" idx="10"/>
          </p:nvPr>
        </p:nvSpPr>
        <p:spPr/>
        <p:txBody>
          <a:bodyPr/>
          <a:lstStyle/>
          <a:p>
            <a:r>
              <a:rPr lang="en-US"/>
              <a:t>Customer Purchase Analysis</a:t>
            </a:r>
            <a:endParaRPr lang="en-ID"/>
          </a:p>
        </p:txBody>
      </p:sp>
      <p:sp>
        <p:nvSpPr>
          <p:cNvPr id="3" name="Slide Number Placeholder 2">
            <a:extLst>
              <a:ext uri="{FF2B5EF4-FFF2-40B4-BE49-F238E27FC236}">
                <a16:creationId xmlns:a16="http://schemas.microsoft.com/office/drawing/2014/main" id="{2FB65CC6-F8DA-B49F-5BA9-638F32DD15E0}"/>
              </a:ext>
            </a:extLst>
          </p:cNvPr>
          <p:cNvSpPr>
            <a:spLocks noGrp="1"/>
          </p:cNvSpPr>
          <p:nvPr>
            <p:ph type="sldNum" sz="quarter" idx="11"/>
          </p:nvPr>
        </p:nvSpPr>
        <p:spPr/>
        <p:txBody>
          <a:bodyPr/>
          <a:lstStyle/>
          <a:p>
            <a:fld id="{5E0C3BBE-9543-48E5-A6E1-C646F9A01966}" type="slidenum">
              <a:rPr lang="en-ID" smtClean="0"/>
              <a:pPr/>
              <a:t>4</a:t>
            </a:fld>
            <a:endParaRPr lang="en-ID"/>
          </a:p>
        </p:txBody>
      </p:sp>
      <p:pic>
        <p:nvPicPr>
          <p:cNvPr id="9" name="Picture Placeholder 8">
            <a:extLst>
              <a:ext uri="{FF2B5EF4-FFF2-40B4-BE49-F238E27FC236}">
                <a16:creationId xmlns:a16="http://schemas.microsoft.com/office/drawing/2014/main" id="{FD45385D-CA07-6170-BD8B-12B9C0FDF82A}"/>
              </a:ext>
            </a:extLst>
          </p:cNvPr>
          <p:cNvPicPr>
            <a:picLocks noGrp="1" noChangeAspect="1"/>
          </p:cNvPicPr>
          <p:nvPr>
            <p:ph type="pic" sz="quarter" idx="15"/>
          </p:nvPr>
        </p:nvPicPr>
        <p:blipFill>
          <a:blip r:embed="rId2"/>
          <a:srcRect t="9209" b="9209"/>
          <a:stretch>
            <a:fillRect/>
          </a:stretch>
        </p:blipFill>
        <p:spPr/>
      </p:pic>
      <p:sp>
        <p:nvSpPr>
          <p:cNvPr id="6" name="Text Placeholder 5">
            <a:extLst>
              <a:ext uri="{FF2B5EF4-FFF2-40B4-BE49-F238E27FC236}">
                <a16:creationId xmlns:a16="http://schemas.microsoft.com/office/drawing/2014/main" id="{8D1B5AE3-3762-1BFF-B4B2-D1EA0EE96EC8}"/>
              </a:ext>
            </a:extLst>
          </p:cNvPr>
          <p:cNvSpPr>
            <a:spLocks noGrp="1"/>
          </p:cNvSpPr>
          <p:nvPr>
            <p:ph type="body" sz="quarter" idx="39"/>
          </p:nvPr>
        </p:nvSpPr>
        <p:spPr/>
        <p:txBody>
          <a:bodyPr/>
          <a:lstStyle/>
          <a:p>
            <a:r>
              <a:rPr lang="en-IN"/>
              <a:t>Key Revenue-Drivers</a:t>
            </a:r>
          </a:p>
        </p:txBody>
      </p:sp>
      <p:sp>
        <p:nvSpPr>
          <p:cNvPr id="7" name="Text Placeholder 6">
            <a:extLst>
              <a:ext uri="{FF2B5EF4-FFF2-40B4-BE49-F238E27FC236}">
                <a16:creationId xmlns:a16="http://schemas.microsoft.com/office/drawing/2014/main" id="{90058F25-FDCD-4D67-49EB-EC5B661C2E6A}"/>
              </a:ext>
            </a:extLst>
          </p:cNvPr>
          <p:cNvSpPr>
            <a:spLocks noGrp="1"/>
          </p:cNvSpPr>
          <p:nvPr>
            <p:ph type="body" sz="quarter" idx="40"/>
          </p:nvPr>
        </p:nvSpPr>
        <p:spPr/>
        <p:txBody>
          <a:bodyPr/>
          <a:lstStyle/>
          <a:p>
            <a:r>
              <a:rPr lang="en-US"/>
              <a:t>The top revenue-generating categories include Home, Clothing, and Electronics. Together, these sectors represent a significant majority of total sales, showcasing consumer preference and spending habits. Their prominence indicates a strategic focus for future marketing and inventory decisions, crucial for businesses aiming for robust growth and market relevance.</a:t>
            </a:r>
            <a:endParaRPr lang="en-IN"/>
          </a:p>
        </p:txBody>
      </p:sp>
      <p:sp>
        <p:nvSpPr>
          <p:cNvPr id="8" name="Title 7">
            <a:extLst>
              <a:ext uri="{FF2B5EF4-FFF2-40B4-BE49-F238E27FC236}">
                <a16:creationId xmlns:a16="http://schemas.microsoft.com/office/drawing/2014/main" id="{2CD233CE-A846-0D13-7833-7C5AC5D45020}"/>
              </a:ext>
            </a:extLst>
          </p:cNvPr>
          <p:cNvSpPr>
            <a:spLocks noGrp="1"/>
          </p:cNvSpPr>
          <p:nvPr>
            <p:ph type="title"/>
          </p:nvPr>
        </p:nvSpPr>
        <p:spPr/>
        <p:txBody>
          <a:bodyPr/>
          <a:lstStyle/>
          <a:p>
            <a:r>
              <a:rPr lang="en-IN"/>
              <a:t>Top Categories Overview</a:t>
            </a:r>
          </a:p>
        </p:txBody>
      </p:sp>
      <p:pic>
        <p:nvPicPr>
          <p:cNvPr id="4" name="Picture 3">
            <a:extLst>
              <a:ext uri="{FF2B5EF4-FFF2-40B4-BE49-F238E27FC236}">
                <a16:creationId xmlns:a16="http://schemas.microsoft.com/office/drawing/2014/main" id="{F09C9499-FCF1-E2D4-C90A-BB72772DC890}"/>
              </a:ext>
            </a:extLst>
          </p:cNvPr>
          <p:cNvPicPr>
            <a:picLocks noChangeAspect="1"/>
          </p:cNvPicPr>
          <p:nvPr/>
        </p:nvPicPr>
        <p:blipFill>
          <a:blip r:embed="rId3"/>
          <a:stretch>
            <a:fillRect/>
          </a:stretch>
        </p:blipFill>
        <p:spPr>
          <a:xfrm>
            <a:off x="5998819" y="583728"/>
            <a:ext cx="4982606" cy="2982356"/>
          </a:xfrm>
          <a:prstGeom prst="rect">
            <a:avLst/>
          </a:prstGeom>
        </p:spPr>
      </p:pic>
    </p:spTree>
    <p:extLst>
      <p:ext uri="{BB962C8B-B14F-4D97-AF65-F5344CB8AC3E}">
        <p14:creationId xmlns:p14="http://schemas.microsoft.com/office/powerpoint/2010/main" val="1243274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AFC19F-DC5C-2D51-7C33-6963FD28C0CB}"/>
              </a:ext>
            </a:extLst>
          </p:cNvPr>
          <p:cNvSpPr>
            <a:spLocks noGrp="1"/>
          </p:cNvSpPr>
          <p:nvPr>
            <p:ph type="ftr" sz="quarter" idx="10"/>
          </p:nvPr>
        </p:nvSpPr>
        <p:spPr/>
        <p:txBody>
          <a:bodyPr/>
          <a:lstStyle/>
          <a:p>
            <a:r>
              <a:rPr lang="en-US"/>
              <a:t>Customer Purchase Analysis</a:t>
            </a:r>
            <a:endParaRPr lang="en-ID"/>
          </a:p>
        </p:txBody>
      </p:sp>
      <p:sp>
        <p:nvSpPr>
          <p:cNvPr id="3" name="Slide Number Placeholder 2">
            <a:extLst>
              <a:ext uri="{FF2B5EF4-FFF2-40B4-BE49-F238E27FC236}">
                <a16:creationId xmlns:a16="http://schemas.microsoft.com/office/drawing/2014/main" id="{E7BB0C2A-E3B7-B1AD-3E56-22EE847CC0B7}"/>
              </a:ext>
            </a:extLst>
          </p:cNvPr>
          <p:cNvSpPr>
            <a:spLocks noGrp="1"/>
          </p:cNvSpPr>
          <p:nvPr>
            <p:ph type="sldNum" sz="quarter" idx="11"/>
          </p:nvPr>
        </p:nvSpPr>
        <p:spPr/>
        <p:txBody>
          <a:bodyPr/>
          <a:lstStyle/>
          <a:p>
            <a:fld id="{5E0C3BBE-9543-48E5-A6E1-C646F9A01966}" type="slidenum">
              <a:rPr lang="en-ID" smtClean="0"/>
              <a:pPr/>
              <a:t>5</a:t>
            </a:fld>
            <a:endParaRPr lang="en-ID"/>
          </a:p>
        </p:txBody>
      </p:sp>
      <p:sp>
        <p:nvSpPr>
          <p:cNvPr id="4" name="Title 3">
            <a:extLst>
              <a:ext uri="{FF2B5EF4-FFF2-40B4-BE49-F238E27FC236}">
                <a16:creationId xmlns:a16="http://schemas.microsoft.com/office/drawing/2014/main" id="{FE834B00-61B7-2329-9069-82AFF193E053}"/>
              </a:ext>
            </a:extLst>
          </p:cNvPr>
          <p:cNvSpPr>
            <a:spLocks noGrp="1"/>
          </p:cNvSpPr>
          <p:nvPr>
            <p:ph type="title"/>
          </p:nvPr>
        </p:nvSpPr>
        <p:spPr/>
        <p:txBody>
          <a:bodyPr/>
          <a:lstStyle/>
          <a:p>
            <a:r>
              <a:rPr lang="en-IN" dirty="0"/>
              <a:t>Preferred Payment Methods</a:t>
            </a:r>
          </a:p>
        </p:txBody>
      </p:sp>
      <p:sp>
        <p:nvSpPr>
          <p:cNvPr id="6" name="Text Placeholder 5">
            <a:extLst>
              <a:ext uri="{FF2B5EF4-FFF2-40B4-BE49-F238E27FC236}">
                <a16:creationId xmlns:a16="http://schemas.microsoft.com/office/drawing/2014/main" id="{283E16DA-EE69-7521-C822-3227B6E1A52A}"/>
              </a:ext>
            </a:extLst>
          </p:cNvPr>
          <p:cNvSpPr>
            <a:spLocks noGrp="1"/>
          </p:cNvSpPr>
          <p:nvPr>
            <p:ph type="body" sz="quarter" idx="15"/>
          </p:nvPr>
        </p:nvSpPr>
        <p:spPr/>
        <p:txBody>
          <a:bodyPr/>
          <a:lstStyle/>
          <a:p>
            <a:r>
              <a:rPr lang="en-IN"/>
              <a:t>Top Payment Methods</a:t>
            </a:r>
          </a:p>
        </p:txBody>
      </p:sp>
      <p:sp>
        <p:nvSpPr>
          <p:cNvPr id="7" name="Text Placeholder 6">
            <a:extLst>
              <a:ext uri="{FF2B5EF4-FFF2-40B4-BE49-F238E27FC236}">
                <a16:creationId xmlns:a16="http://schemas.microsoft.com/office/drawing/2014/main" id="{AB0674EA-D9C7-CDA9-ECC1-21C995C705D2}"/>
              </a:ext>
            </a:extLst>
          </p:cNvPr>
          <p:cNvSpPr>
            <a:spLocks noGrp="1"/>
          </p:cNvSpPr>
          <p:nvPr>
            <p:ph type="body" sz="quarter" idx="17"/>
          </p:nvPr>
        </p:nvSpPr>
        <p:spPr/>
        <p:txBody>
          <a:bodyPr/>
          <a:lstStyle/>
          <a:p>
            <a:r>
              <a:rPr lang="en-US" dirty="0"/>
              <a:t>The leading payment methods among customers are Credit Cards, PayPal, and Cash. These options show varying strengths, catering to different preferences and transaction needs.</a:t>
            </a:r>
            <a:endParaRPr lang="en-IN" dirty="0"/>
          </a:p>
        </p:txBody>
      </p:sp>
      <p:sp>
        <p:nvSpPr>
          <p:cNvPr id="8" name="Text Placeholder 7">
            <a:extLst>
              <a:ext uri="{FF2B5EF4-FFF2-40B4-BE49-F238E27FC236}">
                <a16:creationId xmlns:a16="http://schemas.microsoft.com/office/drawing/2014/main" id="{ABAF3952-4F55-D88E-7FEB-5877B3C02670}"/>
              </a:ext>
            </a:extLst>
          </p:cNvPr>
          <p:cNvSpPr>
            <a:spLocks noGrp="1"/>
          </p:cNvSpPr>
          <p:nvPr>
            <p:ph type="body" sz="quarter" idx="20"/>
          </p:nvPr>
        </p:nvSpPr>
        <p:spPr/>
        <p:txBody>
          <a:bodyPr/>
          <a:lstStyle/>
          <a:p>
            <a:r>
              <a:rPr lang="en-IN" dirty="0"/>
              <a:t>Digital Adoption</a:t>
            </a:r>
          </a:p>
        </p:txBody>
      </p:sp>
      <p:sp>
        <p:nvSpPr>
          <p:cNvPr id="9" name="Text Placeholder 8">
            <a:extLst>
              <a:ext uri="{FF2B5EF4-FFF2-40B4-BE49-F238E27FC236}">
                <a16:creationId xmlns:a16="http://schemas.microsoft.com/office/drawing/2014/main" id="{D86A4AD0-4E26-C82D-4BA7-7FFAB3062BCE}"/>
              </a:ext>
            </a:extLst>
          </p:cNvPr>
          <p:cNvSpPr>
            <a:spLocks noGrp="1"/>
          </p:cNvSpPr>
          <p:nvPr>
            <p:ph type="body" sz="quarter" idx="21"/>
          </p:nvPr>
        </p:nvSpPr>
        <p:spPr/>
        <p:txBody>
          <a:bodyPr/>
          <a:lstStyle/>
          <a:p>
            <a:r>
              <a:rPr lang="en-US" dirty="0"/>
              <a:t>A strong trend in digital payments is evident, with over 66% of consumers favoring Credit Cards or PayPal. This reflects a shift towards modern and convenient payment solutions.</a:t>
            </a:r>
            <a:endParaRPr lang="en-IN" dirty="0"/>
          </a:p>
        </p:txBody>
      </p:sp>
      <p:pic>
        <p:nvPicPr>
          <p:cNvPr id="18" name="Picture Placeholder 17" descr="A diagram of a credit card distribution&#10;&#10;AI-generated content may be incorrect.">
            <a:extLst>
              <a:ext uri="{FF2B5EF4-FFF2-40B4-BE49-F238E27FC236}">
                <a16:creationId xmlns:a16="http://schemas.microsoft.com/office/drawing/2014/main" id="{6FA49644-91BF-303B-4776-E692989EF2BA}"/>
              </a:ext>
            </a:extLst>
          </p:cNvPr>
          <p:cNvPicPr>
            <a:picLocks noGrp="1" noChangeAspect="1"/>
          </p:cNvPicPr>
          <p:nvPr>
            <p:ph type="pic" sz="quarter" idx="19"/>
          </p:nvPr>
        </p:nvPicPr>
        <p:blipFill>
          <a:blip r:embed="rId2"/>
          <a:srcRect l="9748" r="9748"/>
          <a:stretch/>
        </p:blipFill>
        <p:spPr/>
      </p:pic>
    </p:spTree>
    <p:extLst>
      <p:ext uri="{BB962C8B-B14F-4D97-AF65-F5344CB8AC3E}">
        <p14:creationId xmlns:p14="http://schemas.microsoft.com/office/powerpoint/2010/main" val="365098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8923-5C3A-4DB0-90B1-01D7FD7AFE5E}"/>
              </a:ext>
            </a:extLst>
          </p:cNvPr>
          <p:cNvSpPr>
            <a:spLocks noGrp="1"/>
          </p:cNvSpPr>
          <p:nvPr>
            <p:ph type="title"/>
          </p:nvPr>
        </p:nvSpPr>
        <p:spPr>
          <a:xfrm>
            <a:off x="3578087" y="584199"/>
            <a:ext cx="2773552" cy="2500293"/>
          </a:xfrm>
        </p:spPr>
        <p:txBody>
          <a:bodyPr/>
          <a:lstStyle/>
          <a:p>
            <a:r>
              <a:rPr lang="en-IN"/>
              <a:t>Return Rates Insights</a:t>
            </a:r>
          </a:p>
        </p:txBody>
      </p:sp>
      <p:pic>
        <p:nvPicPr>
          <p:cNvPr id="11" name="Picture Placeholder 10">
            <a:extLst>
              <a:ext uri="{FF2B5EF4-FFF2-40B4-BE49-F238E27FC236}">
                <a16:creationId xmlns:a16="http://schemas.microsoft.com/office/drawing/2014/main" id="{34829E3D-0BEB-144C-2DC2-7B0B626DF8A2}"/>
              </a:ext>
            </a:extLst>
          </p:cNvPr>
          <p:cNvPicPr>
            <a:picLocks noGrp="1" noChangeAspect="1"/>
          </p:cNvPicPr>
          <p:nvPr>
            <p:ph type="pic" sz="quarter" idx="32"/>
          </p:nvPr>
        </p:nvPicPr>
        <p:blipFill>
          <a:blip r:embed="rId2"/>
          <a:srcRect l="36654" r="36654"/>
          <a:stretch>
            <a:fillRect/>
          </a:stretch>
        </p:blipFill>
        <p:spPr/>
      </p:pic>
      <p:sp>
        <p:nvSpPr>
          <p:cNvPr id="5" name="Footer Placeholder 4">
            <a:extLst>
              <a:ext uri="{FF2B5EF4-FFF2-40B4-BE49-F238E27FC236}">
                <a16:creationId xmlns:a16="http://schemas.microsoft.com/office/drawing/2014/main" id="{05C03C83-0D99-7F49-8850-C04EB3A17464}"/>
              </a:ext>
            </a:extLst>
          </p:cNvPr>
          <p:cNvSpPr>
            <a:spLocks noGrp="1"/>
          </p:cNvSpPr>
          <p:nvPr>
            <p:ph type="ftr" sz="quarter" idx="10"/>
          </p:nvPr>
        </p:nvSpPr>
        <p:spPr/>
        <p:txBody>
          <a:bodyPr/>
          <a:lstStyle/>
          <a:p>
            <a:r>
              <a:rPr lang="en-US"/>
              <a:t>Customer Purchase Analysis</a:t>
            </a:r>
            <a:endParaRPr lang="en-ID"/>
          </a:p>
        </p:txBody>
      </p:sp>
      <p:sp>
        <p:nvSpPr>
          <p:cNvPr id="6" name="Slide Number Placeholder 5">
            <a:extLst>
              <a:ext uri="{FF2B5EF4-FFF2-40B4-BE49-F238E27FC236}">
                <a16:creationId xmlns:a16="http://schemas.microsoft.com/office/drawing/2014/main" id="{082F8D20-17A3-4C0C-4493-4F495A33D80E}"/>
              </a:ext>
            </a:extLst>
          </p:cNvPr>
          <p:cNvSpPr>
            <a:spLocks noGrp="1"/>
          </p:cNvSpPr>
          <p:nvPr>
            <p:ph type="sldNum" sz="quarter" idx="11"/>
          </p:nvPr>
        </p:nvSpPr>
        <p:spPr/>
        <p:txBody>
          <a:bodyPr/>
          <a:lstStyle/>
          <a:p>
            <a:fld id="{5E0C3BBE-9543-48E5-A6E1-C646F9A01966}" type="slidenum">
              <a:rPr lang="en-ID" smtClean="0"/>
              <a:pPr/>
              <a:t>6</a:t>
            </a:fld>
            <a:endParaRPr lang="en-ID"/>
          </a:p>
        </p:txBody>
      </p:sp>
      <p:sp>
        <p:nvSpPr>
          <p:cNvPr id="7" name="Text Placeholder 6">
            <a:extLst>
              <a:ext uri="{FF2B5EF4-FFF2-40B4-BE49-F238E27FC236}">
                <a16:creationId xmlns:a16="http://schemas.microsoft.com/office/drawing/2014/main" id="{2168F3D4-B636-4449-32C1-517BE2CB6149}"/>
              </a:ext>
            </a:extLst>
          </p:cNvPr>
          <p:cNvSpPr>
            <a:spLocks noGrp="1"/>
          </p:cNvSpPr>
          <p:nvPr>
            <p:ph type="body" sz="quarter" idx="15"/>
          </p:nvPr>
        </p:nvSpPr>
        <p:spPr/>
        <p:txBody>
          <a:bodyPr/>
          <a:lstStyle/>
          <a:p>
            <a:r>
              <a:rPr lang="en-IN"/>
              <a:t>Overall Return Rate</a:t>
            </a:r>
          </a:p>
        </p:txBody>
      </p:sp>
      <p:sp>
        <p:nvSpPr>
          <p:cNvPr id="8" name="Text Placeholder 7">
            <a:extLst>
              <a:ext uri="{FF2B5EF4-FFF2-40B4-BE49-F238E27FC236}">
                <a16:creationId xmlns:a16="http://schemas.microsoft.com/office/drawing/2014/main" id="{D3593A29-8401-01BD-DA14-EF0F16477D2D}"/>
              </a:ext>
            </a:extLst>
          </p:cNvPr>
          <p:cNvSpPr>
            <a:spLocks noGrp="1"/>
          </p:cNvSpPr>
          <p:nvPr>
            <p:ph type="body" sz="quarter" idx="17"/>
          </p:nvPr>
        </p:nvSpPr>
        <p:spPr>
          <a:xfrm>
            <a:off x="6553463" y="1071716"/>
            <a:ext cx="4510026" cy="1799661"/>
          </a:xfrm>
        </p:spPr>
        <p:txBody>
          <a:bodyPr/>
          <a:lstStyle/>
          <a:p>
            <a:r>
              <a:rPr lang="en-US" dirty="0"/>
              <a:t>The overall return rate is around 50%, indicating a significant challenge in cost management and inventory control. Monitoring this metric is crucial for refining sales strategies and enhancing customer satisfaction.</a:t>
            </a:r>
            <a:endParaRPr lang="en-IN" dirty="0"/>
          </a:p>
        </p:txBody>
      </p:sp>
      <p:sp>
        <p:nvSpPr>
          <p:cNvPr id="9" name="Text Placeholder 8">
            <a:extLst>
              <a:ext uri="{FF2B5EF4-FFF2-40B4-BE49-F238E27FC236}">
                <a16:creationId xmlns:a16="http://schemas.microsoft.com/office/drawing/2014/main" id="{87FB7670-DCE7-E0C4-435C-836A40A420CF}"/>
              </a:ext>
            </a:extLst>
          </p:cNvPr>
          <p:cNvSpPr>
            <a:spLocks noGrp="1"/>
          </p:cNvSpPr>
          <p:nvPr>
            <p:ph type="body" sz="quarter" idx="35"/>
          </p:nvPr>
        </p:nvSpPr>
        <p:spPr/>
        <p:txBody>
          <a:bodyPr/>
          <a:lstStyle/>
          <a:p>
            <a:r>
              <a:rPr lang="en-IN"/>
              <a:t>Churn Patterns</a:t>
            </a:r>
          </a:p>
        </p:txBody>
      </p:sp>
      <p:sp>
        <p:nvSpPr>
          <p:cNvPr id="10" name="Text Placeholder 9">
            <a:extLst>
              <a:ext uri="{FF2B5EF4-FFF2-40B4-BE49-F238E27FC236}">
                <a16:creationId xmlns:a16="http://schemas.microsoft.com/office/drawing/2014/main" id="{9A8D7CE0-7E49-18E5-0317-38B5AF90CEDB}"/>
              </a:ext>
            </a:extLst>
          </p:cNvPr>
          <p:cNvSpPr>
            <a:spLocks noGrp="1"/>
          </p:cNvSpPr>
          <p:nvPr>
            <p:ph type="body" sz="quarter" idx="36"/>
          </p:nvPr>
        </p:nvSpPr>
        <p:spPr/>
        <p:txBody>
          <a:bodyPr/>
          <a:lstStyle/>
          <a:p>
            <a:r>
              <a:rPr lang="en-US"/>
              <a:t>Analysis shows that the lowest churn rates exist in Home and Electronics categories. Age segmentation reveals that customers aged 45–59 experience the least churn, while the youngest group, ages 18–24, shows the highest.</a:t>
            </a:r>
            <a:endParaRPr lang="en-IN"/>
          </a:p>
        </p:txBody>
      </p:sp>
      <p:pic>
        <p:nvPicPr>
          <p:cNvPr id="21" name="Picture Placeholder 20">
            <a:extLst>
              <a:ext uri="{FF2B5EF4-FFF2-40B4-BE49-F238E27FC236}">
                <a16:creationId xmlns:a16="http://schemas.microsoft.com/office/drawing/2014/main" id="{31704DEB-1758-4DE7-6404-1C73037936D0}"/>
              </a:ext>
            </a:extLst>
          </p:cNvPr>
          <p:cNvPicPr>
            <a:picLocks noGrp="1" noChangeAspect="1"/>
          </p:cNvPicPr>
          <p:nvPr>
            <p:ph type="pic" sz="quarter" idx="34"/>
          </p:nvPr>
        </p:nvPicPr>
        <p:blipFill>
          <a:blip r:embed="rId3"/>
          <a:srcRect l="6961" r="6961"/>
          <a:stretch/>
        </p:blipFill>
        <p:spPr>
          <a:xfrm>
            <a:off x="7310265" y="2654710"/>
            <a:ext cx="3429932" cy="3318387"/>
          </a:xfrm>
        </p:spPr>
      </p:pic>
    </p:spTree>
    <p:extLst>
      <p:ext uri="{BB962C8B-B14F-4D97-AF65-F5344CB8AC3E}">
        <p14:creationId xmlns:p14="http://schemas.microsoft.com/office/powerpoint/2010/main" val="407633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extLst>
              <a:ext uri="{96DAC541-7B7A-43D3-8B79-37D633B846F1}">
                <asvg:svgBlip xmlns:asvg="http://schemas.microsoft.com/office/drawing/2016/SVG/main" r:embed="rId4"/>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609600" y="2560320"/>
          <a:ext cx="10363200" cy="3621024"/>
        </p:xfrm>
        <a:graphic>
          <a:graphicData uri="http://schemas.openxmlformats.org/drawingml/2006/table">
            <a:tbl>
              <a:tblPr/>
              <a:tblGrid>
                <a:gridCol w="3454400">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603504">
                <a:tc>
                  <a:txBody>
                    <a:bodyPr/>
                    <a:lstStyle/>
                    <a:p>
                      <a:pPr marL="0" indent="0">
                        <a:buNone/>
                      </a:pPr>
                      <a:r>
                        <a:rPr lang="en-US" sz="1400">
                          <a:solidFill>
                            <a:srgbClr val="FFFFFF"/>
                          </a:solidFill>
                          <a:latin typeface="Calibri Bold" pitchFamily="34" charset="0"/>
                          <a:ea typeface="Calibri Bold" pitchFamily="34" charset="-122"/>
                          <a:cs typeface="Calibri Bold" pitchFamily="34" charset="-120"/>
                        </a:rPr>
                        <a:t>DEMOGRAPHIC</a:t>
                      </a:r>
                      <a:endParaRPr lang="en-US" sz="1400">
                        <a:latin typeface="Calibri Bold" charset="0"/>
                        <a:ea typeface="Calibri Bold" charset="0"/>
                        <a:cs typeface="Calibri Bold"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4D00"/>
                    </a:solidFill>
                  </a:tcPr>
                </a:tc>
                <a:tc>
                  <a:txBody>
                    <a:bodyPr/>
                    <a:lstStyle/>
                    <a:p>
                      <a:pPr marL="0" indent="0">
                        <a:buNone/>
                      </a:pPr>
                      <a:r>
                        <a:rPr lang="en-US" sz="1400">
                          <a:solidFill>
                            <a:srgbClr val="FFFFFF"/>
                          </a:solidFill>
                          <a:latin typeface="Calibri Bold" pitchFamily="34" charset="0"/>
                          <a:ea typeface="Calibri Bold" pitchFamily="34" charset="-122"/>
                          <a:cs typeface="Calibri Bold" pitchFamily="34" charset="-120"/>
                        </a:rPr>
                        <a:t>AVERAGE SPEND</a:t>
                      </a:r>
                      <a:endParaRPr lang="en-US" sz="1400">
                        <a:latin typeface="Calibri Bold" charset="0"/>
                        <a:ea typeface="Calibri Bold" charset="0"/>
                        <a:cs typeface="Calibri Bold"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4D00"/>
                    </a:solidFill>
                  </a:tcPr>
                </a:tc>
                <a:tc>
                  <a:txBody>
                    <a:bodyPr/>
                    <a:lstStyle/>
                    <a:p>
                      <a:pPr marL="0" indent="0">
                        <a:buNone/>
                      </a:pPr>
                      <a:r>
                        <a:rPr lang="en-US" sz="1400">
                          <a:solidFill>
                            <a:srgbClr val="FFFFFF"/>
                          </a:solidFill>
                          <a:latin typeface="Calibri Bold" pitchFamily="34" charset="0"/>
                          <a:ea typeface="Calibri Bold" pitchFamily="34" charset="-122"/>
                          <a:cs typeface="Calibri Bold" pitchFamily="34" charset="-120"/>
                        </a:rPr>
                        <a:t>CHURN RATE</a:t>
                      </a:r>
                      <a:endParaRPr lang="en-US" sz="1400">
                        <a:latin typeface="Calibri Bold" charset="0"/>
                        <a:ea typeface="Calibri Bold" charset="0"/>
                        <a:cs typeface="Calibri Bold"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4D00"/>
                    </a:solidFill>
                  </a:tcPr>
                </a:tc>
                <a:extLst>
                  <a:ext uri="{0D108BD9-81ED-4DB2-BD59-A6C34878D82A}">
                    <a16:rowId xmlns:a16="http://schemas.microsoft.com/office/drawing/2014/main" val="10000"/>
                  </a:ext>
                </a:extLst>
              </a:tr>
              <a:tr h="603504">
                <a:tc>
                  <a:txBody>
                    <a:bodyPr/>
                    <a:lstStyle/>
                    <a:p>
                      <a:pPr marL="0" indent="0">
                        <a:buNone/>
                      </a:pPr>
                      <a:r>
                        <a:rPr lang="en-US" sz="1400">
                          <a:solidFill>
                            <a:srgbClr val="000000"/>
                          </a:solidFill>
                          <a:latin typeface="Calibri" pitchFamily="34" charset="0"/>
                          <a:ea typeface="Calibri" pitchFamily="34" charset="-122"/>
                          <a:cs typeface="Calibri" pitchFamily="34" charset="-120"/>
                        </a:rPr>
                        <a:t>Female</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tc>
                  <a:txBody>
                    <a:bodyPr/>
                    <a:lstStyle/>
                    <a:p>
                      <a:pPr marL="0" indent="0">
                        <a:buNone/>
                      </a:pPr>
                      <a:r>
                        <a:rPr lang="en-US" sz="1400">
                          <a:solidFill>
                            <a:srgbClr val="000000"/>
                          </a:solidFill>
                          <a:latin typeface="Calibri" pitchFamily="34" charset="0"/>
                          <a:ea typeface="Calibri" pitchFamily="34" charset="-122"/>
                          <a:cs typeface="Calibri" pitchFamily="34" charset="-120"/>
                        </a:rPr>
                        <a:t>₹2,700</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tc>
                  <a:txBody>
                    <a:bodyPr/>
                    <a:lstStyle/>
                    <a:p>
                      <a:pPr marL="0" indent="0">
                        <a:buNone/>
                      </a:pPr>
                      <a:r>
                        <a:rPr lang="en-US" sz="1400">
                          <a:solidFill>
                            <a:srgbClr val="000000"/>
                          </a:solidFill>
                          <a:latin typeface="Calibri" pitchFamily="34" charset="0"/>
                          <a:ea typeface="Calibri" pitchFamily="34" charset="-122"/>
                          <a:cs typeface="Calibri" pitchFamily="34" charset="-120"/>
                        </a:rPr>
                        <a:t>Moderate</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extLst>
                  <a:ext uri="{0D108BD9-81ED-4DB2-BD59-A6C34878D82A}">
                    <a16:rowId xmlns:a16="http://schemas.microsoft.com/office/drawing/2014/main" val="10001"/>
                  </a:ext>
                </a:extLst>
              </a:tr>
              <a:tr h="603504">
                <a:tc>
                  <a:txBody>
                    <a:bodyPr/>
                    <a:lstStyle/>
                    <a:p>
                      <a:pPr marL="0" indent="0">
                        <a:buNone/>
                      </a:pPr>
                      <a:r>
                        <a:rPr lang="en-US" sz="1400">
                          <a:solidFill>
                            <a:srgbClr val="000000"/>
                          </a:solidFill>
                          <a:latin typeface="Calibri" pitchFamily="34" charset="0"/>
                          <a:ea typeface="Calibri" pitchFamily="34" charset="-122"/>
                          <a:cs typeface="Calibri" pitchFamily="34" charset="-120"/>
                        </a:rPr>
                        <a:t>Male</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D0CB"/>
                    </a:solidFill>
                  </a:tcPr>
                </a:tc>
                <a:tc>
                  <a:txBody>
                    <a:bodyPr/>
                    <a:lstStyle/>
                    <a:p>
                      <a:pPr marL="0" indent="0">
                        <a:buNone/>
                      </a:pPr>
                      <a:r>
                        <a:rPr lang="en-US" sz="1400">
                          <a:solidFill>
                            <a:srgbClr val="000000"/>
                          </a:solidFill>
                          <a:latin typeface="Calibri" pitchFamily="34" charset="0"/>
                          <a:ea typeface="Calibri" pitchFamily="34" charset="-122"/>
                          <a:cs typeface="Calibri" pitchFamily="34" charset="-120"/>
                        </a:rPr>
                        <a:t>₹2,700</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D0CB"/>
                    </a:solidFill>
                  </a:tcPr>
                </a:tc>
                <a:tc>
                  <a:txBody>
                    <a:bodyPr/>
                    <a:lstStyle/>
                    <a:p>
                      <a:pPr marL="0" indent="0">
                        <a:buNone/>
                      </a:pPr>
                      <a:r>
                        <a:rPr lang="en-US" sz="1400">
                          <a:solidFill>
                            <a:srgbClr val="000000"/>
                          </a:solidFill>
                          <a:latin typeface="Calibri" pitchFamily="34" charset="0"/>
                          <a:ea typeface="Calibri" pitchFamily="34" charset="-122"/>
                          <a:cs typeface="Calibri" pitchFamily="34" charset="-120"/>
                        </a:rPr>
                        <a:t>Lower</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D0CB"/>
                    </a:solidFill>
                  </a:tcPr>
                </a:tc>
                <a:extLst>
                  <a:ext uri="{0D108BD9-81ED-4DB2-BD59-A6C34878D82A}">
                    <a16:rowId xmlns:a16="http://schemas.microsoft.com/office/drawing/2014/main" val="10002"/>
                  </a:ext>
                </a:extLst>
              </a:tr>
              <a:tr h="603504">
                <a:tc>
                  <a:txBody>
                    <a:bodyPr/>
                    <a:lstStyle/>
                    <a:p>
                      <a:pPr marL="0" indent="0">
                        <a:buNone/>
                      </a:pPr>
                      <a:r>
                        <a:rPr lang="en-US" sz="1400">
                          <a:solidFill>
                            <a:srgbClr val="000000"/>
                          </a:solidFill>
                          <a:latin typeface="Calibri" pitchFamily="34" charset="0"/>
                          <a:ea typeface="Calibri" pitchFamily="34" charset="-122"/>
                          <a:cs typeface="Calibri" pitchFamily="34" charset="-120"/>
                        </a:rPr>
                        <a:t>Age 18-24</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tc>
                  <a:txBody>
                    <a:bodyPr/>
                    <a:lstStyle/>
                    <a:p>
                      <a:pPr marL="0" indent="0">
                        <a:buNone/>
                      </a:pPr>
                      <a:r>
                        <a:rPr lang="en-US" sz="1400">
                          <a:solidFill>
                            <a:srgbClr val="000000"/>
                          </a:solidFill>
                          <a:latin typeface="Calibri" pitchFamily="34" charset="0"/>
                          <a:ea typeface="Calibri" pitchFamily="34" charset="-122"/>
                          <a:cs typeface="Calibri" pitchFamily="34" charset="-120"/>
                        </a:rPr>
                        <a:t>₹2,000</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tc>
                  <a:txBody>
                    <a:bodyPr/>
                    <a:lstStyle/>
                    <a:p>
                      <a:pPr marL="0" indent="0">
                        <a:buNone/>
                      </a:pPr>
                      <a:r>
                        <a:rPr lang="en-US" sz="1400">
                          <a:solidFill>
                            <a:srgbClr val="000000"/>
                          </a:solidFill>
                          <a:latin typeface="Calibri" pitchFamily="34" charset="0"/>
                          <a:ea typeface="Calibri" pitchFamily="34" charset="-122"/>
                          <a:cs typeface="Calibri" pitchFamily="34" charset="-120"/>
                        </a:rPr>
                        <a:t>Highest</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extLst>
                  <a:ext uri="{0D108BD9-81ED-4DB2-BD59-A6C34878D82A}">
                    <a16:rowId xmlns:a16="http://schemas.microsoft.com/office/drawing/2014/main" val="10003"/>
                  </a:ext>
                </a:extLst>
              </a:tr>
              <a:tr h="603504">
                <a:tc>
                  <a:txBody>
                    <a:bodyPr/>
                    <a:lstStyle/>
                    <a:p>
                      <a:pPr marL="0" indent="0">
                        <a:buNone/>
                      </a:pPr>
                      <a:r>
                        <a:rPr lang="en-US" sz="1400">
                          <a:solidFill>
                            <a:srgbClr val="000000"/>
                          </a:solidFill>
                          <a:latin typeface="Calibri" pitchFamily="34" charset="0"/>
                          <a:ea typeface="Calibri" pitchFamily="34" charset="-122"/>
                          <a:cs typeface="Calibri" pitchFamily="34" charset="-120"/>
                        </a:rPr>
                        <a:t>Age 45-59</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D0CB"/>
                    </a:solidFill>
                  </a:tcPr>
                </a:tc>
                <a:tc>
                  <a:txBody>
                    <a:bodyPr/>
                    <a:lstStyle/>
                    <a:p>
                      <a:pPr marL="0" indent="0">
                        <a:buNone/>
                      </a:pPr>
                      <a:r>
                        <a:rPr lang="en-US" sz="1400">
                          <a:solidFill>
                            <a:srgbClr val="000000"/>
                          </a:solidFill>
                          <a:latin typeface="Calibri" pitchFamily="34" charset="0"/>
                          <a:ea typeface="Calibri" pitchFamily="34" charset="-122"/>
                          <a:cs typeface="Calibri" pitchFamily="34" charset="-120"/>
                        </a:rPr>
                        <a:t>₹3,200</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D0CB"/>
                    </a:solidFill>
                  </a:tcPr>
                </a:tc>
                <a:tc>
                  <a:txBody>
                    <a:bodyPr/>
                    <a:lstStyle/>
                    <a:p>
                      <a:pPr marL="0" indent="0">
                        <a:buNone/>
                      </a:pPr>
                      <a:r>
                        <a:rPr lang="en-US" sz="1400">
                          <a:solidFill>
                            <a:srgbClr val="000000"/>
                          </a:solidFill>
                          <a:latin typeface="Calibri" pitchFamily="34" charset="0"/>
                          <a:ea typeface="Calibri" pitchFamily="34" charset="-122"/>
                          <a:cs typeface="Calibri" pitchFamily="34" charset="-120"/>
                        </a:rPr>
                        <a:t>Lowest</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D0CB"/>
                    </a:solidFill>
                  </a:tcPr>
                </a:tc>
                <a:extLst>
                  <a:ext uri="{0D108BD9-81ED-4DB2-BD59-A6C34878D82A}">
                    <a16:rowId xmlns:a16="http://schemas.microsoft.com/office/drawing/2014/main" val="10004"/>
                  </a:ext>
                </a:extLst>
              </a:tr>
              <a:tr h="603504">
                <a:tc>
                  <a:txBody>
                    <a:bodyPr/>
                    <a:lstStyle/>
                    <a:p>
                      <a:pPr marL="0" indent="0">
                        <a:buNone/>
                      </a:pPr>
                      <a:r>
                        <a:rPr lang="en-US" sz="1400">
                          <a:solidFill>
                            <a:srgbClr val="000000"/>
                          </a:solidFill>
                          <a:latin typeface="Calibri" pitchFamily="34" charset="0"/>
                          <a:ea typeface="Calibri" pitchFamily="34" charset="-122"/>
                          <a:cs typeface="Calibri" pitchFamily="34" charset="-120"/>
                        </a:rPr>
                        <a:t>Age 60+</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tc>
                  <a:txBody>
                    <a:bodyPr/>
                    <a:lstStyle/>
                    <a:p>
                      <a:pPr marL="0" indent="0">
                        <a:buNone/>
                      </a:pPr>
                      <a:r>
                        <a:rPr lang="en-US" sz="1400">
                          <a:solidFill>
                            <a:srgbClr val="000000"/>
                          </a:solidFill>
                          <a:latin typeface="Calibri" pitchFamily="34" charset="0"/>
                          <a:ea typeface="Calibri" pitchFamily="34" charset="-122"/>
                          <a:cs typeface="Calibri" pitchFamily="34" charset="-120"/>
                        </a:rPr>
                        <a:t>₹3,000</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tc>
                  <a:txBody>
                    <a:bodyPr/>
                    <a:lstStyle/>
                    <a:p>
                      <a:pPr marL="0" indent="0">
                        <a:buNone/>
                      </a:pPr>
                      <a:r>
                        <a:rPr lang="en-US" sz="1400">
                          <a:solidFill>
                            <a:srgbClr val="000000"/>
                          </a:solidFill>
                          <a:latin typeface="Calibri" pitchFamily="34" charset="0"/>
                          <a:ea typeface="Calibri" pitchFamily="34" charset="-122"/>
                          <a:cs typeface="Calibri" pitchFamily="34" charset="-120"/>
                        </a:rPr>
                        <a:t>Low</a:t>
                      </a:r>
                      <a:endParaRPr lang="en-US" sz="140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9E7"/>
                    </a:solidFill>
                  </a:tcPr>
                </a:tc>
                <a:extLst>
                  <a:ext uri="{0D108BD9-81ED-4DB2-BD59-A6C34878D82A}">
                    <a16:rowId xmlns:a16="http://schemas.microsoft.com/office/drawing/2014/main" val="10005"/>
                  </a:ext>
                </a:extLst>
              </a:tr>
            </a:tbl>
          </a:graphicData>
        </a:graphic>
      </p:graphicFrame>
      <p:sp>
        <p:nvSpPr>
          <p:cNvPr id="3" name="Text 0"/>
          <p:cNvSpPr/>
          <p:nvPr/>
        </p:nvSpPr>
        <p:spPr>
          <a:xfrm>
            <a:off x="479427" y="605028"/>
            <a:ext cx="10442448" cy="107188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Arial Black"/>
              </a:rPr>
              <a:t>Customer Demographics</a:t>
            </a:r>
          </a:p>
        </p:txBody>
      </p:sp>
      <p:sp>
        <p:nvSpPr>
          <p:cNvPr id="4" name="Shape 1"/>
          <p:cNvSpPr/>
          <p:nvPr/>
        </p:nvSpPr>
        <p:spPr>
          <a:xfrm>
            <a:off x="1219200" y="1219200"/>
            <a:ext cx="1219200" cy="1219200"/>
          </a:xfrm>
          <a:prstGeom prst="line">
            <a:avLst/>
          </a:prstGeom>
          <a:noFill/>
          <a:ln/>
        </p:spPr>
      </p:sp>
      <p:sp>
        <p:nvSpPr>
          <p:cNvPr id="5" name="Text 2"/>
          <p:cNvSpPr/>
          <p:nvPr/>
        </p:nvSpPr>
        <p:spPr>
          <a:xfrm>
            <a:off x="590312" y="1778000"/>
            <a:ext cx="9851773" cy="665268"/>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600">
                <a:latin typeface="Calibri"/>
                <a:ea typeface="Calibri"/>
                <a:cs typeface="Calibri"/>
              </a:rPr>
              <a:t>This table summarizes spending behaviors and churn rates segmented by gender and age.</a:t>
            </a:r>
          </a:p>
        </p:txBody>
      </p:sp>
      <p:sp>
        <p:nvSpPr>
          <p:cNvPr id="25" name="Slide Number Placeholder 0"/>
          <p:cNvSpPr>
            <a:spLocks noGrp="1"/>
          </p:cNvSpPr>
          <p:nvPr>
            <p:ph type="sldNum" sz="quarter" idx="4294967295"/>
          </p:nvPr>
        </p:nvSpPr>
        <p:spPr>
          <a:xfrm>
            <a:off x="11209338" y="6409950"/>
            <a:ext cx="982662" cy="273799"/>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00" b="0">
                <a:solidFill>
                  <a:srgbClr val="FF4D00"/>
                </a:solidFill>
                <a:latin typeface="Montserrat SemiBold"/>
              </a:rPr>
              <a:pPr algn="ctr"/>
              <a:t>7</a:t>
            </a:fld>
            <a:endParaRPr lang="en-US" sz="1200">
              <a:solidFill>
                <a:srgbClr val="FF4D00"/>
              </a:solidFill>
              <a:latin typeface="Montserrat SemiBold"/>
            </a:endParaRPr>
          </a:p>
        </p:txBody>
      </p:sp>
    </p:spTree>
    <p:extLst>
      <p:ext uri="{BB962C8B-B14F-4D97-AF65-F5344CB8AC3E}">
        <p14:creationId xmlns:p14="http://schemas.microsoft.com/office/powerpoint/2010/main" val="248766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41F8-09D5-6DA6-F654-2E43BD987C15}"/>
              </a:ext>
            </a:extLst>
          </p:cNvPr>
          <p:cNvSpPr>
            <a:spLocks noGrp="1"/>
          </p:cNvSpPr>
          <p:nvPr>
            <p:ph type="title"/>
          </p:nvPr>
        </p:nvSpPr>
        <p:spPr/>
        <p:txBody>
          <a:bodyPr/>
          <a:lstStyle/>
          <a:p>
            <a:r>
              <a:rPr lang="en-IN"/>
              <a:t>Seasonal Sales Trends</a:t>
            </a:r>
          </a:p>
        </p:txBody>
      </p:sp>
      <p:sp>
        <p:nvSpPr>
          <p:cNvPr id="3" name="Footer Placeholder 2">
            <a:extLst>
              <a:ext uri="{FF2B5EF4-FFF2-40B4-BE49-F238E27FC236}">
                <a16:creationId xmlns:a16="http://schemas.microsoft.com/office/drawing/2014/main" id="{2E6309D8-B025-A7CC-8A09-77FBD0720139}"/>
              </a:ext>
            </a:extLst>
          </p:cNvPr>
          <p:cNvSpPr>
            <a:spLocks noGrp="1"/>
          </p:cNvSpPr>
          <p:nvPr>
            <p:ph type="ftr" sz="quarter" idx="10"/>
          </p:nvPr>
        </p:nvSpPr>
        <p:spPr/>
        <p:txBody>
          <a:bodyPr/>
          <a:lstStyle/>
          <a:p>
            <a:r>
              <a:rPr lang="en-US"/>
              <a:t>Customer Purchase Analysis</a:t>
            </a:r>
            <a:endParaRPr lang="en-ID"/>
          </a:p>
        </p:txBody>
      </p:sp>
      <p:sp>
        <p:nvSpPr>
          <p:cNvPr id="4" name="Slide Number Placeholder 3">
            <a:extLst>
              <a:ext uri="{FF2B5EF4-FFF2-40B4-BE49-F238E27FC236}">
                <a16:creationId xmlns:a16="http://schemas.microsoft.com/office/drawing/2014/main" id="{3D7F221E-6483-8888-6FAB-43C8C1B3E2F3}"/>
              </a:ext>
            </a:extLst>
          </p:cNvPr>
          <p:cNvSpPr>
            <a:spLocks noGrp="1"/>
          </p:cNvSpPr>
          <p:nvPr>
            <p:ph type="sldNum" sz="quarter" idx="11"/>
          </p:nvPr>
        </p:nvSpPr>
        <p:spPr/>
        <p:txBody>
          <a:bodyPr/>
          <a:lstStyle/>
          <a:p>
            <a:fld id="{5E0C3BBE-9543-48E5-A6E1-C646F9A01966}" type="slidenum">
              <a:rPr lang="en-ID" smtClean="0"/>
              <a:pPr/>
              <a:t>8</a:t>
            </a:fld>
            <a:endParaRPr lang="en-ID"/>
          </a:p>
        </p:txBody>
      </p:sp>
      <p:pic>
        <p:nvPicPr>
          <p:cNvPr id="8" name="Picture Placeholder 7">
            <a:extLst>
              <a:ext uri="{FF2B5EF4-FFF2-40B4-BE49-F238E27FC236}">
                <a16:creationId xmlns:a16="http://schemas.microsoft.com/office/drawing/2014/main" id="{9F47E456-13AD-BB2C-B30C-AB309CD88D09}"/>
              </a:ext>
            </a:extLst>
          </p:cNvPr>
          <p:cNvPicPr>
            <a:picLocks noGrp="1" noChangeAspect="1"/>
          </p:cNvPicPr>
          <p:nvPr>
            <p:ph type="pic" sz="quarter" idx="12"/>
          </p:nvPr>
        </p:nvPicPr>
        <p:blipFill>
          <a:blip r:embed="rId2"/>
          <a:srcRect t="21212" b="21212"/>
          <a:stretch>
            <a:fillRect/>
          </a:stretch>
        </p:blipFill>
        <p:spPr/>
      </p:pic>
      <p:sp>
        <p:nvSpPr>
          <p:cNvPr id="6" name="Text Placeholder 5">
            <a:extLst>
              <a:ext uri="{FF2B5EF4-FFF2-40B4-BE49-F238E27FC236}">
                <a16:creationId xmlns:a16="http://schemas.microsoft.com/office/drawing/2014/main" id="{9B0B5A90-41C3-DC01-9AB6-ABE3A8BCEB00}"/>
              </a:ext>
            </a:extLst>
          </p:cNvPr>
          <p:cNvSpPr>
            <a:spLocks noGrp="1"/>
          </p:cNvSpPr>
          <p:nvPr>
            <p:ph type="body" sz="quarter" idx="15"/>
          </p:nvPr>
        </p:nvSpPr>
        <p:spPr/>
        <p:txBody>
          <a:bodyPr/>
          <a:lstStyle/>
          <a:p>
            <a:r>
              <a:rPr lang="en-IN"/>
              <a:t>Peak Sales Periods</a:t>
            </a:r>
          </a:p>
        </p:txBody>
      </p:sp>
      <p:sp>
        <p:nvSpPr>
          <p:cNvPr id="7" name="Text Placeholder 6">
            <a:extLst>
              <a:ext uri="{FF2B5EF4-FFF2-40B4-BE49-F238E27FC236}">
                <a16:creationId xmlns:a16="http://schemas.microsoft.com/office/drawing/2014/main" id="{69EC5102-4A29-231B-9AC7-0F134D7E46F2}"/>
              </a:ext>
            </a:extLst>
          </p:cNvPr>
          <p:cNvSpPr>
            <a:spLocks noGrp="1"/>
          </p:cNvSpPr>
          <p:nvPr>
            <p:ph type="body" sz="quarter" idx="17"/>
          </p:nvPr>
        </p:nvSpPr>
        <p:spPr/>
        <p:txBody>
          <a:bodyPr/>
          <a:lstStyle/>
          <a:p>
            <a:r>
              <a:rPr lang="en-US"/>
              <a:t>Sales exhibit distinct seasonal patterns, peaking notably from March through August. August represents the apex of sales activity, while November and December experience a marked decline. This trend provides key insights for stock management, marketing strategies, and customer engagement to optimize sales during peak periods and address low performance in Q4.</a:t>
            </a:r>
            <a:endParaRPr lang="en-IN"/>
          </a:p>
        </p:txBody>
      </p:sp>
    </p:spTree>
    <p:extLst>
      <p:ext uri="{BB962C8B-B14F-4D97-AF65-F5344CB8AC3E}">
        <p14:creationId xmlns:p14="http://schemas.microsoft.com/office/powerpoint/2010/main" val="98119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705314-E87B-E89C-0139-367CC23D9E2C}"/>
              </a:ext>
            </a:extLst>
          </p:cNvPr>
          <p:cNvSpPr>
            <a:spLocks noGrp="1"/>
          </p:cNvSpPr>
          <p:nvPr>
            <p:ph type="ftr" sz="quarter" idx="10"/>
          </p:nvPr>
        </p:nvSpPr>
        <p:spPr/>
        <p:txBody>
          <a:bodyPr/>
          <a:lstStyle/>
          <a:p>
            <a:r>
              <a:rPr lang="en-US"/>
              <a:t>Customer Purchase Analysis</a:t>
            </a:r>
            <a:endParaRPr lang="en-ID"/>
          </a:p>
        </p:txBody>
      </p:sp>
      <p:sp>
        <p:nvSpPr>
          <p:cNvPr id="3" name="Slide Number Placeholder 2">
            <a:extLst>
              <a:ext uri="{FF2B5EF4-FFF2-40B4-BE49-F238E27FC236}">
                <a16:creationId xmlns:a16="http://schemas.microsoft.com/office/drawing/2014/main" id="{0188ADEA-4EEC-D0DA-B245-6F00AEBBBCC3}"/>
              </a:ext>
            </a:extLst>
          </p:cNvPr>
          <p:cNvSpPr>
            <a:spLocks noGrp="1"/>
          </p:cNvSpPr>
          <p:nvPr>
            <p:ph type="sldNum" sz="quarter" idx="11"/>
          </p:nvPr>
        </p:nvSpPr>
        <p:spPr/>
        <p:txBody>
          <a:bodyPr/>
          <a:lstStyle/>
          <a:p>
            <a:fld id="{5E0C3BBE-9543-48E5-A6E1-C646F9A01966}" type="slidenum">
              <a:rPr lang="en-ID" smtClean="0"/>
              <a:pPr/>
              <a:t>9</a:t>
            </a:fld>
            <a:endParaRPr lang="en-ID"/>
          </a:p>
        </p:txBody>
      </p:sp>
      <p:pic>
        <p:nvPicPr>
          <p:cNvPr id="9" name="Picture Placeholder 8">
            <a:extLst>
              <a:ext uri="{FF2B5EF4-FFF2-40B4-BE49-F238E27FC236}">
                <a16:creationId xmlns:a16="http://schemas.microsoft.com/office/drawing/2014/main" id="{29A85350-945C-D359-B8FA-F4CAC3F00EB7}"/>
              </a:ext>
            </a:extLst>
          </p:cNvPr>
          <p:cNvPicPr>
            <a:picLocks noGrp="1" noChangeAspect="1"/>
          </p:cNvPicPr>
          <p:nvPr>
            <p:ph type="pic" sz="quarter" idx="15"/>
          </p:nvPr>
        </p:nvPicPr>
        <p:blipFill>
          <a:blip r:embed="rId2"/>
          <a:srcRect t="9209" b="9209"/>
          <a:stretch>
            <a:fillRect/>
          </a:stretch>
        </p:blipFill>
        <p:spPr/>
      </p:pic>
      <p:sp>
        <p:nvSpPr>
          <p:cNvPr id="6" name="Text Placeholder 5">
            <a:extLst>
              <a:ext uri="{FF2B5EF4-FFF2-40B4-BE49-F238E27FC236}">
                <a16:creationId xmlns:a16="http://schemas.microsoft.com/office/drawing/2014/main" id="{781E76A7-B00C-8111-F9CE-48A7B0748D19}"/>
              </a:ext>
            </a:extLst>
          </p:cNvPr>
          <p:cNvSpPr>
            <a:spLocks noGrp="1"/>
          </p:cNvSpPr>
          <p:nvPr>
            <p:ph type="body" sz="quarter" idx="39"/>
          </p:nvPr>
        </p:nvSpPr>
        <p:spPr/>
        <p:txBody>
          <a:bodyPr/>
          <a:lstStyle/>
          <a:p>
            <a:r>
              <a:rPr lang="en-IN" dirty="0"/>
              <a:t>Key Takeaways</a:t>
            </a:r>
          </a:p>
        </p:txBody>
      </p:sp>
      <p:sp>
        <p:nvSpPr>
          <p:cNvPr id="7" name="Text Placeholder 6">
            <a:extLst>
              <a:ext uri="{FF2B5EF4-FFF2-40B4-BE49-F238E27FC236}">
                <a16:creationId xmlns:a16="http://schemas.microsoft.com/office/drawing/2014/main" id="{466DED54-4BDE-F7D6-C18C-847359D29B89}"/>
              </a:ext>
            </a:extLst>
          </p:cNvPr>
          <p:cNvSpPr>
            <a:spLocks noGrp="1"/>
          </p:cNvSpPr>
          <p:nvPr>
            <p:ph type="body" sz="quarter" idx="40"/>
          </p:nvPr>
        </p:nvSpPr>
        <p:spPr/>
        <p:txBody>
          <a:bodyPr/>
          <a:lstStyle/>
          <a:p>
            <a:pPr>
              <a:buFont typeface="Arial" panose="020B0604020202020204" pitchFamily="34" charset="0"/>
              <a:buChar char="•"/>
            </a:pPr>
            <a:r>
              <a:rPr lang="en-US" dirty="0"/>
              <a:t>Consistent seasonal patterns influence sales.</a:t>
            </a:r>
          </a:p>
          <a:p>
            <a:pPr>
              <a:buFont typeface="Arial" panose="020B0604020202020204" pitchFamily="34" charset="0"/>
              <a:buChar char="•"/>
            </a:pPr>
            <a:r>
              <a:rPr lang="en-US" dirty="0"/>
              <a:t>Home, Clothing, and Electronics dominate revenue.</a:t>
            </a:r>
          </a:p>
          <a:p>
            <a:pPr>
              <a:buFont typeface="Arial" panose="020B0604020202020204" pitchFamily="34" charset="0"/>
              <a:buChar char="•"/>
            </a:pPr>
            <a:r>
              <a:rPr lang="en-US" dirty="0"/>
              <a:t>Digital payments and customer retention vary across segments.</a:t>
            </a:r>
          </a:p>
          <a:p>
            <a:pPr>
              <a:buNone/>
            </a:pPr>
            <a:r>
              <a:rPr lang="en-US" b="1" dirty="0"/>
              <a:t>Strategic Focus Areas:</a:t>
            </a:r>
            <a:endParaRPr lang="en-US" dirty="0"/>
          </a:p>
          <a:p>
            <a:pPr>
              <a:buFont typeface="Arial" panose="020B0604020202020204" pitchFamily="34" charset="0"/>
              <a:buChar char="•"/>
            </a:pPr>
            <a:r>
              <a:rPr lang="en-US" dirty="0"/>
              <a:t>Seasonal stock and promo planning</a:t>
            </a:r>
          </a:p>
          <a:p>
            <a:pPr>
              <a:buFont typeface="Arial" panose="020B0604020202020204" pitchFamily="34" charset="0"/>
              <a:buChar char="•"/>
            </a:pPr>
            <a:r>
              <a:rPr lang="en-US" dirty="0"/>
              <a:t>Enhanced digital payment support</a:t>
            </a:r>
          </a:p>
          <a:p>
            <a:pPr>
              <a:buFont typeface="Arial" panose="020B0604020202020204" pitchFamily="34" charset="0"/>
              <a:buChar char="•"/>
            </a:pPr>
            <a:r>
              <a:rPr lang="en-US" dirty="0"/>
              <a:t>Targeted retention initiatives by demographic</a:t>
            </a:r>
          </a:p>
          <a:p>
            <a:endParaRPr lang="en-IN" dirty="0"/>
          </a:p>
        </p:txBody>
      </p:sp>
      <p:sp>
        <p:nvSpPr>
          <p:cNvPr id="8" name="Title 7">
            <a:extLst>
              <a:ext uri="{FF2B5EF4-FFF2-40B4-BE49-F238E27FC236}">
                <a16:creationId xmlns:a16="http://schemas.microsoft.com/office/drawing/2014/main" id="{31E061E5-57C3-B0BD-09AE-80F939165F39}"/>
              </a:ext>
            </a:extLst>
          </p:cNvPr>
          <p:cNvSpPr>
            <a:spLocks noGrp="1"/>
          </p:cNvSpPr>
          <p:nvPr>
            <p:ph type="title"/>
          </p:nvPr>
        </p:nvSpPr>
        <p:spPr/>
        <p:txBody>
          <a:bodyPr/>
          <a:lstStyle/>
          <a:p>
            <a:r>
              <a:rPr lang="en-IN"/>
              <a:t>Summary</a:t>
            </a:r>
          </a:p>
        </p:txBody>
      </p:sp>
    </p:spTree>
    <p:extLst>
      <p:ext uri="{BB962C8B-B14F-4D97-AF65-F5344CB8AC3E}">
        <p14:creationId xmlns:p14="http://schemas.microsoft.com/office/powerpoint/2010/main" val="3358574725"/>
      </p:ext>
    </p:extLst>
  </p:cSld>
  <p:clrMapOvr>
    <a:masterClrMapping/>
  </p:clrMapOvr>
</p:sld>
</file>

<file path=ppt/theme/theme1.xml><?xml version="1.0" encoding="utf-8"?>
<a:theme xmlns:a="http://schemas.openxmlformats.org/drawingml/2006/main" name="Terra">
  <a:themeElements>
    <a:clrScheme name="Custom 260">
      <a:dk1>
        <a:sysClr val="windowText" lastClr="000000"/>
      </a:dk1>
      <a:lt1>
        <a:sysClr val="window" lastClr="FFFFFF"/>
      </a:lt1>
      <a:dk2>
        <a:srgbClr val="374151"/>
      </a:dk2>
      <a:lt2>
        <a:srgbClr val="E8E8E8"/>
      </a:lt2>
      <a:accent1>
        <a:srgbClr val="374151"/>
      </a:accent1>
      <a:accent2>
        <a:srgbClr val="6B7280"/>
      </a:accent2>
      <a:accent3>
        <a:srgbClr val="9CA3AF"/>
      </a:accent3>
      <a:accent4>
        <a:srgbClr val="F3F4F6"/>
      </a:accent4>
      <a:accent5>
        <a:srgbClr val="22D3EE"/>
      </a:accent5>
      <a:accent6>
        <a:srgbClr val="6E7889"/>
      </a:accent6>
      <a:hlink>
        <a:srgbClr val="467886"/>
      </a:hlink>
      <a:folHlink>
        <a:srgbClr val="96607D"/>
      </a:folHlink>
    </a:clrScheme>
    <a:fontScheme name="Custom 121">
      <a:majorFont>
        <a:latin typeface="Segoe U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ame">
  <a:themeElements>
    <a:clrScheme name="Custom 258">
      <a:dk1>
        <a:sysClr val="windowText" lastClr="000000"/>
      </a:dk1>
      <a:lt1>
        <a:sysClr val="window" lastClr="FFFFFF"/>
      </a:lt1>
      <a:dk2>
        <a:srgbClr val="FF4D00"/>
      </a:dk2>
      <a:lt2>
        <a:srgbClr val="E7E6E6"/>
      </a:lt2>
      <a:accent1>
        <a:srgbClr val="FF4D00"/>
      </a:accent1>
      <a:accent2>
        <a:srgbClr val="FE7032"/>
      </a:accent2>
      <a:accent3>
        <a:srgbClr val="FFAD8D"/>
      </a:accent3>
      <a:accent4>
        <a:srgbClr val="FFC000"/>
      </a:accent4>
      <a:accent5>
        <a:srgbClr val="FEE599"/>
      </a:accent5>
      <a:accent6>
        <a:srgbClr val="D9E8F5"/>
      </a:accent6>
      <a:hlink>
        <a:srgbClr val="0563C1"/>
      </a:hlink>
      <a:folHlink>
        <a:srgbClr val="954F72"/>
      </a:folHlink>
    </a:clrScheme>
    <a:fontScheme name="Custom 116">
      <a:majorFont>
        <a:latin typeface="Arial Black"/>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02F63646-F2BB-452A-978F-5A814F583F7E}">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D83C3057-D41F-4F6C-9ABD-92AF401A2717}">
  <we:reference id="wa200005566" version="3.0.0.3" store="en-US" storeType="OMEX"/>
  <we:alternateReferences>
    <we:reference id="wa200005566" version="3.0.0.3" store="wa200005566" storeType="OMEX"/>
  </we:alternateReferences>
  <we:properties>
    <we:property name="theme" value="{&quot;name&quot;:&quot;Flame&quot;,&quot;color&quot;:&quot;#FF4D00&quot;,&quot;colorPalette&quot;:[],&quot;isDefault&quot;:true,&quot;previewImages&quot;:[&quot;https://cpp.appsdowonders.com/assets/SlideTitle-flame.png&quot;,&quot;https://cpp.appsdowonders.com/assets/SlideTextbox1V1-flame.png&quot;,&quot;https://cpp.appsdowonders.com/assets/SlideTextbox3V1-flame.png&quot;,&quot;https://cpp.appsdowonders.com/assets/SlideTable-flame.png&quot;,&quot;https://cpp.appsdowonders.com/assets/SlideTimelineV1-flame.png&quot;],&quot;index&quot;: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TotalTime>
  <Words>536</Words>
  <Application>Microsoft Office PowerPoint</Application>
  <PresentationFormat>Widescreen</PresentationFormat>
  <Paragraphs>73</Paragraphs>
  <Slides>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Arial Black</vt:lpstr>
      <vt:lpstr>Calibri</vt:lpstr>
      <vt:lpstr>Calibri Bold</vt:lpstr>
      <vt:lpstr>Montserrat SemiBold</vt:lpstr>
      <vt:lpstr>Segoe UI</vt:lpstr>
      <vt:lpstr>Wingdings</vt:lpstr>
      <vt:lpstr>Terra</vt:lpstr>
      <vt:lpstr>Flame</vt:lpstr>
      <vt:lpstr>Customer Purchase Analysis</vt:lpstr>
      <vt:lpstr>Gender Behaviors</vt:lpstr>
      <vt:lpstr>Seasonal Trends</vt:lpstr>
      <vt:lpstr>Top Categories Overview</vt:lpstr>
      <vt:lpstr>Preferred Payment Methods</vt:lpstr>
      <vt:lpstr>Return Rates Insights</vt:lpstr>
      <vt:lpstr>PowerPoint Presentation</vt:lpstr>
      <vt:lpstr>Seasonal Sales Trends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Darshan Narayan Badiger</dc:creator>
  <cp:lastModifiedBy>Darshan Narayan Badiger</cp:lastModifiedBy>
  <cp:revision>21</cp:revision>
  <dcterms:created xsi:type="dcterms:W3CDTF">2025-05-28T17:16:50Z</dcterms:created>
  <dcterms:modified xsi:type="dcterms:W3CDTF">2025-05-30T16:46:48Z</dcterms:modified>
</cp:coreProperties>
</file>