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8D22-88E4-4E37-8900-8BFC8D0B4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52C4B-7D64-4027-BAFA-912910EDC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EDA6-0A90-41DD-8EA6-75C5EC74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1F8F-9CEF-4F52-9B2D-355386083B3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FA88-D049-4739-AFF7-6E32D9DB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30AFB-3811-4FA8-AAB7-E2F7C759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5F5-1829-4B03-8B0A-15C1A3623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62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B8FD-EDD9-48FA-A630-6D0379D8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4E036-F832-498F-A80B-9CB52C3F8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0D9F-EBFD-452C-BE47-D68CDCD9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1F8F-9CEF-4F52-9B2D-355386083B3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7B409-515C-48D5-B105-ACCCF881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30AD4-A6E5-4F8F-95C6-260845B0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5F5-1829-4B03-8B0A-15C1A3623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33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6E746-84F3-4A70-B029-88A63BFD8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B7F9C-BFCB-4EA1-A60E-D5309FFF4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40F3-4382-41C0-9043-04181EEF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1F8F-9CEF-4F52-9B2D-355386083B3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902E-A6E6-49FF-A614-5BD8FD0D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F7A29-3DC1-41ED-8FCF-1DCA47E6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5F5-1829-4B03-8B0A-15C1A3623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43E9-70A5-4046-A8D8-6A3DDBFD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CA34-1F19-42B0-BFC8-3CC5459E7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7E829-240A-4CC5-9741-404FCD8C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1F8F-9CEF-4F52-9B2D-355386083B3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F8E07-5509-4B49-A1B9-456849A7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AAF5-95F8-4165-858B-DD637E6C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5F5-1829-4B03-8B0A-15C1A3623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6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9A00-6B64-4D14-A15B-357A10C4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E39E6-8F8A-40D1-8D0E-73DFD8C5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7F06C-E6D1-4BDC-8DB5-83592F38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1F8F-9CEF-4F52-9B2D-355386083B3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DE9B-8D1C-4974-8923-D359BB2A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ADBB-39FD-480C-8B39-49C4B5AB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5F5-1829-4B03-8B0A-15C1A3623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1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B999-F9CC-4F8D-A188-912E5187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459D-E3A6-4C47-9159-685B9B720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8007-8D35-4D7E-9A16-6AA01CAFC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36FD0-1DB3-46AE-A655-F6DD2F7D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1F8F-9CEF-4F52-9B2D-355386083B3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8FF5A-067C-4438-9D9B-9CF2AE15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5D096-6808-4F46-8AA8-557A6229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5F5-1829-4B03-8B0A-15C1A3623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8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4B9E-6FB1-42C1-B9FF-885EF40C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F9E7B-4706-46AD-8C0F-D360B1A6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31769-F1EB-4616-AC20-36CCF472E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FCAAA-F254-4E69-8D67-77FA63459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A1E74-7220-4E61-A7F0-8F01A48BA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65FF3-7F7E-4F65-9C26-1AC351F0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1F8F-9CEF-4F52-9B2D-355386083B3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927C2-10F8-4C04-AC55-D60D34CC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14DB0-702B-4383-8EAE-0E7FFCF1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5F5-1829-4B03-8B0A-15C1A3623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9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EAE3-5FC7-4C81-BB27-20D08427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A5B94-7907-410F-B7F9-67918DC7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1F8F-9CEF-4F52-9B2D-355386083B3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5B0ED-DD8B-4F76-B155-40D716CE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98DBA-85A9-4CEA-991B-EE88C28A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5F5-1829-4B03-8B0A-15C1A3623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64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3D4BA-FBD1-4712-87D4-818AC861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1F8F-9CEF-4F52-9B2D-355386083B3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B0CDE-E699-4C50-BC58-5F09FC7C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79F31-729C-41B5-9FC7-90AD97C3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5F5-1829-4B03-8B0A-15C1A3623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98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752C-8598-4BFF-AD5E-5812D3BC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0D60-685C-424E-923C-31363407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AF4D1-6AAC-46B7-A2FF-D84FCCD13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B2FDD-D999-4B63-9C88-DB8AC742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1F8F-9CEF-4F52-9B2D-355386083B3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9143D-D3A7-4805-961B-C66A07DF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7CEDD-D5BC-43CC-AAE7-26F0F8E1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5F5-1829-4B03-8B0A-15C1A3623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84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5EC8-67B4-4EAC-9732-FF5139B1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4FD8A-CE6B-45C0-873C-563E58952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9F1DC-E807-40B7-B1BC-92C7ACF18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D19C8-20BB-4BC6-849F-E2E3CFEE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1F8F-9CEF-4F52-9B2D-355386083B3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837FF-E6CA-46CF-81C5-0DCDFC59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5ACE-302C-4D54-B9FD-F582097B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5F5-1829-4B03-8B0A-15C1A3623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38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3AF14-80F3-4AB6-91AB-2DF06327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5D7AC-A93D-4198-8930-84287046A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816F5-A7B7-43A6-9B7B-136F06028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11F8F-9CEF-4F52-9B2D-355386083B39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5E3CC-EC1A-45CA-A96C-057A2ED5B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7701-2A73-4978-A247-CE142170D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25F5-1829-4B03-8B0A-15C1A3623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26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98AD-30E0-413D-B055-B8E6620E3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Fdyju</a:t>
            </a:r>
            <a:r>
              <a:rPr lang="en-US" dirty="0"/>
              <a:t>,.</a:t>
            </a:r>
            <a:r>
              <a:rPr lang="en-US" dirty="0" err="1"/>
              <a:t>gtku</a:t>
            </a:r>
            <a:r>
              <a:rPr lang="en-US"/>
              <a:t>,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76B98-C640-499A-BC68-DF06C6E9E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42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Fdyju,.gtku,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Fdyju,.gtku,</dc:title>
  <dc:creator>bhuvadr46@outlook.com</dc:creator>
  <cp:lastModifiedBy>bhuvadr46@outlook.com</cp:lastModifiedBy>
  <cp:revision>1</cp:revision>
  <dcterms:created xsi:type="dcterms:W3CDTF">2022-03-25T07:44:50Z</dcterms:created>
  <dcterms:modified xsi:type="dcterms:W3CDTF">2022-03-25T07:44:53Z</dcterms:modified>
</cp:coreProperties>
</file>