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TEXT-TO-IMAGE GENERATOR</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b="1" dirty="0" smtClean="0">
                <a:latin typeface="Times New Roman" panose="02020603050405020304" pitchFamily="18" charset="0"/>
                <a:cs typeface="Times New Roman" panose="02020603050405020304" pitchFamily="18" charset="0"/>
              </a:rPr>
              <a:t>Project By: </a:t>
            </a:r>
          </a:p>
          <a:p>
            <a:pPr algn="ctr"/>
            <a:r>
              <a:rPr lang="en-US" b="1" dirty="0" smtClean="0">
                <a:latin typeface="Times New Roman" panose="02020603050405020304" pitchFamily="18" charset="0"/>
                <a:cs typeface="Times New Roman" panose="02020603050405020304" pitchFamily="18" charset="0"/>
              </a:rPr>
              <a:t>Darshan R      1st21cs057</a:t>
            </a:r>
          </a:p>
          <a:p>
            <a:pPr algn="ctr"/>
            <a:r>
              <a:rPr lang="en-US" b="1" dirty="0" err="1" smtClean="0">
                <a:latin typeface="Times New Roman" panose="02020603050405020304" pitchFamily="18" charset="0"/>
                <a:cs typeface="Times New Roman" panose="02020603050405020304" pitchFamily="18" charset="0"/>
              </a:rPr>
              <a:t>Deeksha</a:t>
            </a:r>
            <a:r>
              <a:rPr lang="en-US" b="1" dirty="0" smtClean="0">
                <a:latin typeface="Times New Roman" panose="02020603050405020304" pitchFamily="18" charset="0"/>
                <a:cs typeface="Times New Roman" panose="02020603050405020304" pitchFamily="18" charset="0"/>
              </a:rPr>
              <a:t> M      1st21cs058</a:t>
            </a: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61530" y="840656"/>
            <a:ext cx="3421361" cy="1475507"/>
          </a:xfrm>
          <a:prstGeom prst="rect">
            <a:avLst/>
          </a:prstGeom>
        </p:spPr>
      </p:pic>
    </p:spTree>
    <p:extLst>
      <p:ext uri="{BB962C8B-B14F-4D97-AF65-F5344CB8AC3E}">
        <p14:creationId xmlns:p14="http://schemas.microsoft.com/office/powerpoint/2010/main" val="352785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latin typeface="Times New Roman" panose="02020603050405020304" pitchFamily="18" charset="0"/>
                <a:cs typeface="Times New Roman" panose="02020603050405020304" pitchFamily="18" charset="0"/>
              </a:rPr>
              <a:t>Introduction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Creating a text-to-image generator using OpenCV and Diffusers combines computer vision and advanced models to turn text descriptions into realistic images. OpenCV is a powerful library that helps process and edit images efficiently. Diffusers, an advanced generative model, can produce high-quality images based on the input text. This project highlights how natural language processing and image generation can work together, opening up exciting possibilities for the future of AI creativity. With these technologies, we can develop new applications in art, design, advertising, and content creation.</a:t>
            </a:r>
          </a:p>
        </p:txBody>
      </p:sp>
    </p:spTree>
    <p:extLst>
      <p:ext uri="{BB962C8B-B14F-4D97-AF65-F5344CB8AC3E}">
        <p14:creationId xmlns:p14="http://schemas.microsoft.com/office/powerpoint/2010/main" val="206599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Times New Roman" panose="02020603050405020304" pitchFamily="18" charset="0"/>
                <a:cs typeface="Times New Roman" panose="02020603050405020304" pitchFamily="18" charset="0"/>
              </a:rPr>
              <a:t>Project </a:t>
            </a:r>
            <a:r>
              <a:rPr lang="en-US" sz="4200" b="1" dirty="0" smtClean="0">
                <a:latin typeface="Times New Roman" panose="02020603050405020304" pitchFamily="18" charset="0"/>
                <a:cs typeface="Times New Roman" panose="02020603050405020304" pitchFamily="18" charset="0"/>
              </a:rPr>
              <a:t>Workflow</a:t>
            </a:r>
            <a:endParaRPr lang="en-US" sz="4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94051" y="2097088"/>
            <a:ext cx="9400721" cy="4017109"/>
          </a:xfrm>
          <a:prstGeom prst="rect">
            <a:avLst/>
          </a:prstGeom>
        </p:spPr>
      </p:pic>
    </p:spTree>
    <p:extLst>
      <p:ext uri="{BB962C8B-B14F-4D97-AF65-F5344CB8AC3E}">
        <p14:creationId xmlns:p14="http://schemas.microsoft.com/office/powerpoint/2010/main" val="272458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Times New Roman" panose="02020603050405020304" pitchFamily="18" charset="0"/>
                <a:cs typeface="Times New Roman" panose="02020603050405020304" pitchFamily="18" charset="0"/>
              </a:rPr>
              <a:t>Project Workflow</a:t>
            </a:r>
            <a:endParaRPr lang="en-US" sz="4200" dirty="0"/>
          </a:p>
        </p:txBody>
      </p:sp>
      <p:sp>
        <p:nvSpPr>
          <p:cNvPr id="3" name="Content Placeholder 2"/>
          <p:cNvSpPr>
            <a:spLocks noGrp="1"/>
          </p:cNvSpPr>
          <p:nvPr>
            <p:ph idx="1"/>
          </p:nvPr>
        </p:nvSpPr>
        <p:spPr>
          <a:xfrm>
            <a:off x="1141413" y="1935588"/>
            <a:ext cx="9905999" cy="4260496"/>
          </a:xfrm>
        </p:spPr>
        <p:txBody>
          <a:bodyPr anchor="t">
            <a:noAutofit/>
          </a:bodyPr>
          <a:lstStyle/>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Step1.</a:t>
            </a:r>
          </a:p>
          <a:p>
            <a:pPr lvl="1" algn="just">
              <a:lnSpc>
                <a:spcPct val="10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The Mapped Datasets are considered which containing Image and the Description of the Image</a:t>
            </a:r>
          </a:p>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Step2.</a:t>
            </a:r>
          </a:p>
          <a:p>
            <a:pPr lvl="1" algn="just">
              <a:lnSpc>
                <a:spcPct val="10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The model is Trained for the numerous datasets with the concepts of NLP and Image Diffusion</a:t>
            </a:r>
          </a:p>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Step3.</a:t>
            </a:r>
          </a:p>
          <a:p>
            <a:pPr lvl="1" algn="just">
              <a:lnSpc>
                <a:spcPct val="10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Using OpenCV and other supporting libraries the Image corresponding the Description is generated.</a:t>
            </a:r>
          </a:p>
          <a:p>
            <a:pPr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Step4. </a:t>
            </a:r>
          </a:p>
          <a:p>
            <a:pPr lvl="1" algn="just">
              <a:lnSpc>
                <a:spcPct val="10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The model is used in an Flask App Development for the External usage</a:t>
            </a:r>
          </a:p>
          <a:p>
            <a:pPr algn="just">
              <a:lnSpc>
                <a:spcPct val="1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29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91223"/>
            <a:ext cx="9905998" cy="1478570"/>
          </a:xfrm>
        </p:spPr>
        <p:txBody>
          <a:bodyPr/>
          <a:lstStyle/>
          <a:p>
            <a:pPr algn="ctr"/>
            <a:r>
              <a:rPr lang="en-US" b="1" dirty="0" smtClean="0">
                <a:latin typeface="Times New Roman" panose="02020603050405020304" pitchFamily="18" charset="0"/>
                <a:cs typeface="Times New Roman" panose="02020603050405020304" pitchFamily="18" charset="0"/>
              </a:rPr>
              <a:t>Libraries used</a:t>
            </a:r>
            <a:endParaRPr lang="en-US" dirty="0"/>
          </a:p>
        </p:txBody>
      </p:sp>
      <p:sp>
        <p:nvSpPr>
          <p:cNvPr id="3" name="Content Placeholder 2"/>
          <p:cNvSpPr>
            <a:spLocks noGrp="1"/>
          </p:cNvSpPr>
          <p:nvPr>
            <p:ph idx="1"/>
          </p:nvPr>
        </p:nvSpPr>
        <p:spPr>
          <a:xfrm>
            <a:off x="1141412" y="1880997"/>
            <a:ext cx="9905999" cy="4096722"/>
          </a:xfrm>
        </p:spPr>
        <p:txBody>
          <a:bodyPr>
            <a:noAutofit/>
          </a:bodyPr>
          <a:lstStyle/>
          <a:p>
            <a:pPr lvl="1">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OpenCV:</a:t>
            </a:r>
          </a:p>
          <a:p>
            <a:pPr lvl="2" algn="just">
              <a:lnSpc>
                <a:spcPct val="100000"/>
              </a:lnSpc>
            </a:pPr>
            <a:r>
              <a:rPr lang="en-US" sz="2000" dirty="0" smtClean="0">
                <a:latin typeface="Times New Roman" panose="02020603050405020304" pitchFamily="18" charset="0"/>
                <a:cs typeface="Times New Roman" panose="02020603050405020304" pitchFamily="18" charset="0"/>
              </a:rPr>
              <a:t>OpenCV (Open Source Computer Vision Library) is a powerful and widely-used open-source library for computer vision and machine learning. It provides tools for real-time image processing, enabling tasks such as object detection, face recognition, and image transformation. With its extensive collection of algorithms and support for multiple programming languages, OpenCV is a go-to resource for developers and researchers in the field of computer vision.</a:t>
            </a:r>
          </a:p>
          <a:p>
            <a:pPr lvl="1" algn="just">
              <a:lnSpc>
                <a:spcPct val="1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Diffusers:</a:t>
            </a:r>
          </a:p>
          <a:p>
            <a:pPr lvl="2" algn="just">
              <a:lnSpc>
                <a:spcPct val="100000"/>
              </a:lnSpc>
            </a:pPr>
            <a:r>
              <a:rPr lang="en-US" sz="2000" dirty="0" smtClean="0">
                <a:latin typeface="Times New Roman" panose="02020603050405020304" pitchFamily="18" charset="0"/>
                <a:cs typeface="Times New Roman" panose="02020603050405020304" pitchFamily="18" charset="0"/>
              </a:rPr>
              <a:t>Diffusers are advanced generative models that transform text descriptions into detailed and realistic images through a process called diffusion. They work by iteratively refining an initial random noise image, guided by the input text, to produce high-quality visuals. In the context of text-to-image generation, Diffusers excel at capturing intricate details and accurately representing the described scenes.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59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Times New Roman" panose="02020603050405020304" pitchFamily="18" charset="0"/>
                <a:cs typeface="Times New Roman" panose="02020603050405020304" pitchFamily="18" charset="0"/>
              </a:rPr>
              <a:t>Future Scope</a:t>
            </a:r>
            <a:endParaRPr lang="en-US" sz="4200"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Achieve faster and more efficient real-time image generation to enhance user experience in interactive applications.</a:t>
            </a:r>
          </a:p>
          <a:p>
            <a:pPr algn="just"/>
            <a:r>
              <a:rPr lang="en-US" dirty="0">
                <a:latin typeface="Times New Roman" pitchFamily="18" charset="0"/>
                <a:cs typeface="Times New Roman" pitchFamily="18" charset="0"/>
              </a:rPr>
              <a:t>Incorporate additional modalities, such as audio or video, to create richer and more dynamic content.</a:t>
            </a:r>
          </a:p>
          <a:p>
            <a:pPr algn="just"/>
            <a:r>
              <a:rPr lang="en-US" dirty="0">
                <a:latin typeface="Times New Roman" pitchFamily="18" charset="0"/>
                <a:cs typeface="Times New Roman" pitchFamily="18" charset="0"/>
              </a:rPr>
              <a:t>Implement personalization features that allow users to influence and customize the generated images based on their preferences and previous interactions.</a:t>
            </a:r>
          </a:p>
          <a:p>
            <a:pPr algn="just"/>
            <a:r>
              <a:rPr lang="en-US" dirty="0">
                <a:latin typeface="Times New Roman" pitchFamily="18" charset="0"/>
                <a:cs typeface="Times New Roman" pitchFamily="18" charset="0"/>
              </a:rPr>
              <a:t>Ensure that the generated content is free from biases and adheres to ethical standards.</a:t>
            </a:r>
          </a:p>
          <a:p>
            <a:pPr algn="just"/>
            <a:r>
              <a:rPr lang="en-US" dirty="0">
                <a:latin typeface="Times New Roman" pitchFamily="18" charset="0"/>
                <a:cs typeface="Times New Roman" pitchFamily="18" charset="0"/>
              </a:rPr>
              <a:t>Enable models to adapt to different domains and styles by training on diverse datasets and incorporating domain-specific knowledge.</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309783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In conclusion, our text-to-image generator using OpenCV and Diffusers demonstrates the exciting possibilities of merging computer vision and generative models. By harnessing </a:t>
            </a:r>
            <a:r>
              <a:rPr lang="en-US" dirty="0" err="1">
                <a:latin typeface="Times New Roman" panose="02020603050405020304" pitchFamily="18" charset="0"/>
                <a:cs typeface="Times New Roman" panose="02020603050405020304" pitchFamily="18" charset="0"/>
              </a:rPr>
              <a:t>OpenCV's</a:t>
            </a:r>
            <a:r>
              <a:rPr lang="en-US" dirty="0">
                <a:latin typeface="Times New Roman" panose="02020603050405020304" pitchFamily="18" charset="0"/>
                <a:cs typeface="Times New Roman" panose="02020603050405020304" pitchFamily="18" charset="0"/>
              </a:rPr>
              <a:t> powerful image processing capabilities and the advanced text-to-image generation skills of Diffusers, we can create detailed and realistic images from simple text descriptions. This project highlights the potential for innovative applications in art, design, and advertising, showcasing how AI can enhance creativity and provide practical solutions across various fields.</a:t>
            </a:r>
          </a:p>
        </p:txBody>
      </p:sp>
    </p:spTree>
    <p:extLst>
      <p:ext uri="{BB962C8B-B14F-4D97-AF65-F5344CB8AC3E}">
        <p14:creationId xmlns:p14="http://schemas.microsoft.com/office/powerpoint/2010/main" val="367936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87606" y="676009"/>
            <a:ext cx="8673344" cy="5771717"/>
          </a:xfrm>
          <a:prstGeom prst="rect">
            <a:avLst/>
          </a:prstGeom>
        </p:spPr>
      </p:pic>
      <p:sp>
        <p:nvSpPr>
          <p:cNvPr id="5" name="Rectangle 4"/>
          <p:cNvSpPr/>
          <p:nvPr/>
        </p:nvSpPr>
        <p:spPr>
          <a:xfrm>
            <a:off x="4900869" y="920171"/>
            <a:ext cx="3454793" cy="923330"/>
          </a:xfrm>
          <a:prstGeom prst="rect">
            <a:avLst/>
          </a:prstGeom>
          <a:noFill/>
        </p:spPr>
        <p:txBody>
          <a:bodyPr wrap="none" lIns="91440" tIns="45720" rIns="91440" bIns="45720">
            <a:spAutoFit/>
          </a:bodyPr>
          <a:lstStyle/>
          <a:p>
            <a:pPr algn="ctr"/>
            <a:r>
              <a:rPr lang="en-US" sz="5400" b="1" cap="none" spc="0" dirty="0" smtClean="0">
                <a:ln w="22225">
                  <a:solidFill>
                    <a:schemeClr val="accent2">
                      <a:lumMod val="60000"/>
                      <a:lumOff val="40000"/>
                    </a:schemeClr>
                  </a:solidFill>
                  <a:prstDash val="solid"/>
                </a:ln>
                <a:solidFill>
                  <a:schemeClr val="accent2">
                    <a:lumMod val="40000"/>
                    <a:lumOff val="60000"/>
                  </a:schemeClr>
                </a:solidFill>
                <a:effectLst/>
                <a:latin typeface="Bradley Hand ITC" panose="03070402050302030203" pitchFamily="66" charset="0"/>
              </a:rPr>
              <a:t>Thank You</a:t>
            </a:r>
            <a:endParaRPr lang="en-US" sz="5400" b="1" cap="none" spc="0" dirty="0">
              <a:ln w="22225">
                <a:solidFill>
                  <a:schemeClr val="accent2">
                    <a:lumMod val="60000"/>
                    <a:lumOff val="40000"/>
                  </a:schemeClr>
                </a:solidFill>
                <a:prstDash val="solid"/>
              </a:ln>
              <a:solidFill>
                <a:schemeClr val="accent2">
                  <a:lumMod val="40000"/>
                  <a:lumOff val="60000"/>
                </a:schemeClr>
              </a:solidFill>
              <a:effectLst/>
              <a:latin typeface="Bradley Hand ITC" panose="03070402050302030203" pitchFamily="66" charset="0"/>
            </a:endParaRPr>
          </a:p>
        </p:txBody>
      </p:sp>
    </p:spTree>
    <p:extLst>
      <p:ext uri="{BB962C8B-B14F-4D97-AF65-F5344CB8AC3E}">
        <p14:creationId xmlns:p14="http://schemas.microsoft.com/office/powerpoint/2010/main" val="1836930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62</TotalTime>
  <Words>493</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Bradley Hand ITC</vt:lpstr>
      <vt:lpstr>Times New Roman</vt:lpstr>
      <vt:lpstr>Trebuchet MS</vt:lpstr>
      <vt:lpstr>Tw Cen MT</vt:lpstr>
      <vt:lpstr>Wingdings</vt:lpstr>
      <vt:lpstr>Circuit</vt:lpstr>
      <vt:lpstr>TEXT-TO-IMAGE GENERATOR</vt:lpstr>
      <vt:lpstr>Introduction</vt:lpstr>
      <vt:lpstr>Project Workflow</vt:lpstr>
      <vt:lpstr>Project Workflow</vt:lpstr>
      <vt:lpstr>Libraries used</vt:lpstr>
      <vt:lpstr>Future Scope</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TEXT-TO-IMAGE GENERATOR</dc:title>
  <dc:creator>Narasimha Murthy</dc:creator>
  <cp:lastModifiedBy>Narasimha Murthy</cp:lastModifiedBy>
  <cp:revision>7</cp:revision>
  <dcterms:created xsi:type="dcterms:W3CDTF">2024-08-04T17:27:46Z</dcterms:created>
  <dcterms:modified xsi:type="dcterms:W3CDTF">2024-08-04T18:29:48Z</dcterms:modified>
</cp:coreProperties>
</file>