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79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6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02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4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9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2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0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5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8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1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0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37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0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Books Sales &amp; Profit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interactive Power BI dashboard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Context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687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Dataset: Books sales, profit, ratings, and</a:t>
            </a:r>
            <a:endParaRPr lang="en-IN" dirty="0"/>
          </a:p>
          <a:p>
            <a:pPr marL="0" indent="0">
              <a:buNone/>
            </a:pPr>
            <a:r>
              <a:rPr dirty="0"/>
              <a:t>publishing details.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lang="en-IN" dirty="0"/>
              <a:t> </a:t>
            </a:r>
            <a:r>
              <a:rPr dirty="0"/>
              <a:t>Objective: To track sales performance, </a:t>
            </a:r>
            <a:r>
              <a:rPr lang="en-IN" dirty="0"/>
              <a:t>        </a:t>
            </a:r>
          </a:p>
          <a:p>
            <a:pPr marL="0" indent="0">
              <a:buNone/>
            </a:pPr>
            <a:r>
              <a:rPr dirty="0"/>
              <a:t>profitability, and growth trends.</a:t>
            </a:r>
          </a:p>
          <a:p>
            <a:pPr marL="0" indent="0">
              <a:buNone/>
            </a:pPr>
            <a:r>
              <a:rPr dirty="0"/>
              <a:t>• Provide insights for better decision-making in </a:t>
            </a:r>
            <a:endParaRPr lang="en-IN" dirty="0"/>
          </a:p>
          <a:p>
            <a:pPr marL="0" indent="0">
              <a:buNone/>
            </a:pPr>
            <a:r>
              <a:rPr dirty="0"/>
              <a:t>book marketing and publishing.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5858" cy="3571568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Total Sales = SUM(gross sales)</a:t>
            </a:r>
          </a:p>
          <a:p>
            <a:pPr marL="0" indent="0">
              <a:buNone/>
            </a:pPr>
            <a:r>
              <a:rPr dirty="0"/>
              <a:t>• Total Profit = SUM(publisher revenue)</a:t>
            </a:r>
            <a:endParaRPr lang="en-IN" dirty="0"/>
          </a:p>
          <a:p>
            <a:pPr marL="0" indent="0">
              <a:buNone/>
            </a:pPr>
            <a:r>
              <a:rPr dirty="0"/>
              <a:t>• Total Units Sold = SUM(units sold)</a:t>
            </a:r>
          </a:p>
          <a:p>
            <a:pPr marL="0" indent="0">
              <a:buNone/>
            </a:pPr>
            <a:r>
              <a:rPr dirty="0"/>
              <a:t>• Average Order Value = Total Sales / Units Sold</a:t>
            </a:r>
          </a:p>
          <a:p>
            <a:pPr marL="0" indent="0">
              <a:buNone/>
            </a:pPr>
            <a:r>
              <a:rPr dirty="0"/>
              <a:t>• YoY Growth % = (This Year Sales - Last Year Sales) / Last Year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10665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KPI Cards for quick metrics overview.</a:t>
            </a:r>
          </a:p>
          <a:p>
            <a:pPr marL="0" indent="0">
              <a:buNone/>
            </a:pPr>
            <a:r>
              <a:rPr dirty="0"/>
              <a:t>• Line Chart for Sales trend over time.</a:t>
            </a:r>
          </a:p>
          <a:p>
            <a:pPr marL="0" indent="0">
              <a:buNone/>
            </a:pPr>
            <a:r>
              <a:rPr dirty="0"/>
              <a:t>• Column Chart for Profit by Genre.</a:t>
            </a:r>
          </a:p>
          <a:p>
            <a:pPr marL="0" indent="0">
              <a:buNone/>
            </a:pPr>
            <a:r>
              <a:rPr dirty="0"/>
              <a:t>• Slicers: Year, Genre, Author, Publisher.</a:t>
            </a:r>
          </a:p>
          <a:p>
            <a:pPr marL="0" indent="0">
              <a:buNone/>
            </a:pPr>
            <a:r>
              <a:rPr dirty="0"/>
              <a:t>• Top 5 Authors and Publishers by performance.</a:t>
            </a:r>
          </a:p>
          <a:p>
            <a:pPr marL="0" indent="0">
              <a:buNone/>
            </a:pPr>
            <a:r>
              <a:rPr dirty="0"/>
              <a:t>• Consistent blue &amp; gold theme with optional navigation buttons.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Fiction genre generated the highest total sales.</a:t>
            </a:r>
          </a:p>
          <a:p>
            <a:pPr marL="0" indent="0">
              <a:buNone/>
            </a:pPr>
            <a:r>
              <a:rPr dirty="0"/>
              <a:t>• Top-selling author contributed over 15% of total sales.</a:t>
            </a:r>
          </a:p>
          <a:p>
            <a:pPr marL="0" indent="0">
              <a:buNone/>
            </a:pPr>
            <a:r>
              <a:rPr dirty="0"/>
              <a:t>• Sales peaked in 2015 with significant YoY growth.</a:t>
            </a:r>
          </a:p>
          <a:p>
            <a:pPr marL="0" indent="0">
              <a:buNone/>
            </a:pPr>
            <a:r>
              <a:rPr dirty="0"/>
              <a:t>• Publishers with higher ratings often correlated with higher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Focus marketing on high-performing genres and authors.</a:t>
            </a:r>
          </a:p>
          <a:p>
            <a:pPr marL="0" indent="0">
              <a:buNone/>
            </a:pPr>
            <a:r>
              <a:rPr dirty="0"/>
              <a:t>• Leverage seasonal sales peaks for promotional campaigns.</a:t>
            </a:r>
          </a:p>
          <a:p>
            <a:pPr marL="0" indent="0">
              <a:buNone/>
            </a:pPr>
            <a:r>
              <a:rPr dirty="0"/>
              <a:t>• Improve author engagement to increase ratings and sales.</a:t>
            </a:r>
          </a:p>
          <a:p>
            <a:pPr marL="0" indent="0">
              <a:buNone/>
            </a:pPr>
            <a:r>
              <a:rPr dirty="0"/>
              <a:t>• Explore underperforming genres for growth opportunities.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</TotalTime>
  <Words>258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Books Sales &amp; Profit Dashboard Summary</vt:lpstr>
      <vt:lpstr>Business Context &amp; Objective</vt:lpstr>
      <vt:lpstr>KPIs &amp; Metrics</vt:lpstr>
      <vt:lpstr>Dashboard Design &amp; Features</vt:lpstr>
      <vt:lpstr>Key Insights (Sample)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Darshan Mahendrakar</cp:lastModifiedBy>
  <cp:revision>2</cp:revision>
  <dcterms:created xsi:type="dcterms:W3CDTF">2013-01-27T09:14:16Z</dcterms:created>
  <dcterms:modified xsi:type="dcterms:W3CDTF">2025-08-12T13:39:30Z</dcterms:modified>
  <cp:category/>
</cp:coreProperties>
</file>