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9" r:id="rId9"/>
    <p:sldId id="266" r:id="rId10"/>
    <p:sldId id="264" r:id="rId11"/>
    <p:sldId id="265" r:id="rId12"/>
    <p:sldId id="260" r:id="rId1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65" autoAdjust="0"/>
  </p:normalViewPr>
  <p:slideViewPr>
    <p:cSldViewPr>
      <p:cViewPr varScale="1">
        <p:scale>
          <a:sx n="81" d="100"/>
          <a:sy n="81" d="100"/>
        </p:scale>
        <p:origin x="1752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7A8FD53F-BAA8-588F-3694-12604FA34D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E5D5A8-5CC7-9A04-2157-D303328529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4695728-D52F-9099-F6A3-6C910C5FA5D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E7A810F-0E42-79B4-B445-70F7BFC5EE5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1543028-5979-A0DA-85C6-0DF9BAA7ED7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DEBE83-5826-11B5-DA83-953C0E07A4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A3D80CEA-777F-A740-8327-54554B11E4D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E324E316-B2F1-3686-F89F-89E6EBC7D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CB7F30-8392-B54E-87ED-0D9A27B4001C}" type="slidenum">
              <a:rPr lang="en-IN" altLang="en-US" sz="1400"/>
              <a:pPr>
                <a:spcBef>
                  <a:spcPct val="0"/>
                </a:spcBef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4B22BF9-4F39-5670-1C51-EBB9BC2F2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6B043C4-548C-509C-AF3E-81C4995D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06630FEB-7B71-31B6-EF53-3164EA2621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764C20-00E6-DE4D-9B5F-790BA8F49C3E}" type="slidenum">
              <a:rPr lang="en-IN" altLang="en-US" sz="1400"/>
              <a:pPr>
                <a:spcBef>
                  <a:spcPct val="0"/>
                </a:spcBef>
              </a:pPr>
              <a:t>10</a:t>
            </a:fld>
            <a:endParaRPr lang="en-IN" altLang="en-US" sz="14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D978CEFF-03E5-694B-A008-FD3758835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01611C48-7FB3-442F-F4C1-ACDC12AA3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AE127AB7-FCB8-F2E9-8469-5656739CF4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3CFD47-0CE5-C747-9CAE-03C48D6E6A35}" type="slidenum">
              <a:rPr lang="en-IN" altLang="en-US" sz="1400"/>
              <a:pPr>
                <a:spcBef>
                  <a:spcPct val="0"/>
                </a:spcBef>
              </a:pPr>
              <a:t>11</a:t>
            </a:fld>
            <a:endParaRPr lang="en-IN" altLang="en-US" sz="14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AC706C62-3091-E077-54A8-67CBA3817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7CA5F7E-4ED6-ED2D-0B2D-02374032D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1B18879-A44F-BB51-8CF1-9C7F1E1280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0F3ACC-EB78-2343-8B3A-F34F9991E7FA}" type="slidenum">
              <a:rPr lang="en-IN" altLang="en-US" sz="1400"/>
              <a:pPr>
                <a:spcBef>
                  <a:spcPct val="0"/>
                </a:spcBef>
              </a:pPr>
              <a:t>12</a:t>
            </a:fld>
            <a:endParaRPr lang="en-IN" altLang="en-US" sz="1400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5E3100D4-B7AD-4DF9-0DFA-DBB9C7BE0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79B13E5-840D-FAF3-997A-64769C71F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ECC28033-0247-C372-6A75-239086AC98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61A218-6D3C-BE45-8441-9FD129B1EA6B}" type="slidenum">
              <a:rPr lang="en-IN" altLang="en-US" sz="1400"/>
              <a:pPr>
                <a:spcBef>
                  <a:spcPct val="0"/>
                </a:spcBef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B25DA639-354B-083E-66FA-D74B125EF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E8BB607-591B-4279-488E-222FB97C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54F3A87E-FC51-C5C8-F456-539D85B02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572206-2BDB-8B45-AAC2-B2BDE4B7A653}" type="slidenum">
              <a:rPr lang="en-IN" altLang="en-US" sz="1400"/>
              <a:pPr>
                <a:spcBef>
                  <a:spcPct val="0"/>
                </a:spcBef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340E4A74-19DB-D914-A617-63E6AB777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6946CA59-F6FE-5D88-EC0B-48459B018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90CEFCA6-60EA-A6ED-0C0F-DEE2B1A38F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ED087E-57B7-9E40-BA51-4BAEDD4BC7F0}" type="slidenum">
              <a:rPr lang="en-IN" altLang="en-US" sz="1400"/>
              <a:pPr>
                <a:spcBef>
                  <a:spcPct val="0"/>
                </a:spcBef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D17B56F4-9C10-A9AE-E2AE-2C38BE557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FA60327-6257-DAFD-2B8F-E7BD9FE92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B9101673-E888-CDC5-6940-C14D36D06B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D5A392-2FA7-7447-9572-D4371EB255FA}" type="slidenum">
              <a:rPr lang="en-IN" altLang="en-US" sz="1400"/>
              <a:pPr>
                <a:spcBef>
                  <a:spcPct val="0"/>
                </a:spcBef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0715593-38CB-AA26-B209-1D9F87326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95A8B9D-48DE-9BBA-4727-93D3D71AF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25974E88-9AFD-DD91-D193-88B91D55C5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A40188-D381-9A41-982E-7CB69E62089B}" type="slidenum">
              <a:rPr lang="en-IN" altLang="en-US" sz="1400"/>
              <a:pPr>
                <a:spcBef>
                  <a:spcPct val="0"/>
                </a:spcBef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2D7B4D9-8B5E-35D5-0358-CCFECB5AC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A43302E-3471-E576-5396-15B8BCB1E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D272285-282F-2DC4-827D-C89DB9A001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E3D5AD-12D5-B542-9A07-84B404D9012B}" type="slidenum">
              <a:rPr lang="en-IN" altLang="en-US" sz="1400"/>
              <a:pPr>
                <a:spcBef>
                  <a:spcPct val="0"/>
                </a:spcBef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03E641D7-BCBD-8F58-C8B7-1749436EA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838434A-4549-A4E6-4463-EB1F6705E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17A73EBB-412A-4C5E-3134-D5F86491DF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FD61D8-29EF-4C4F-BDD9-46944B45E83A}" type="slidenum">
              <a:rPr lang="en-IN" altLang="en-US" sz="1400"/>
              <a:pPr>
                <a:spcBef>
                  <a:spcPct val="0"/>
                </a:spcBef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218619E9-66B0-4283-A8F5-F0C03F99F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6446F19-0085-2245-3B4D-2F84836DD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3C360032-8B49-1077-8640-CB868FF589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765C6-70E9-2748-BA47-4DEF60593B23}" type="slidenum">
              <a:rPr lang="en-IN" altLang="en-US" sz="1400"/>
              <a:pPr>
                <a:spcBef>
                  <a:spcPct val="0"/>
                </a:spcBef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350D7059-DB07-4154-01A5-B7FDF356B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E7578E8-3A42-17B9-373F-509044B90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540FA4D-4F0E-3C6E-2ECD-2AACE50FA15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FD9DC7-787E-03CC-0FC1-AB21BA626633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911004-B3CE-7295-789D-10EC38E282E6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25F9F6F0-BD47-48FD-C015-86CC571B4AE2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838B99AE-2CEE-013C-30B1-A6FE1E98E683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01469B52-AA98-10FE-638A-30FF45ED33AB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3C3555E8-8429-CEF6-5F77-2C3E17F0732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24DCB68-4248-1ECC-9027-B0005FD3AA4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DDCC4B34-C16B-6469-16BB-1EED16521C2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DD9A2DA4-8766-9588-C384-17A6A1BC3DAA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C29FBB87-2A68-9569-2FCB-386EF850BFBF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53B7040-FC11-75C1-11BB-D26DBB11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03A3D-756E-6A4E-9289-85E42C7FC7FC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B31BBA3-BDEF-CAEE-D344-84253692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BDDFF0E-6D5A-1DE2-AFAB-67256368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431B9-B76A-B249-B221-EACA794E6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4B8E-3D6B-0E80-335A-E3A9B797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98C0-EE8C-FA41-BFED-35AA7200EAA3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D3A9-1F95-B477-8A0E-C0E50BF6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4737-BAD5-098D-BEC2-DA0B4F9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DC0AC-FE49-5943-9CF8-8EB41099A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76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4004B-145B-B5E0-8B25-6C6380F63430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2A97-1D5F-DD44-F481-6A732A24BA6F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70CECA-8A39-7094-5FB6-3DE1E4D2E8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D609B-FA3C-F545-8FEE-ECEC1745799C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B01ED7-7DF6-FEFE-2798-C166F7075A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41E2CE5-95F0-5638-00F8-83497C3CD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46EAF9F-2FEA-3143-B022-057FC2DB6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3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CBE5-09A0-F164-7F75-2B3BF26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8307-AB4D-5048-8D5C-E0C5300D451A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B962-1F4C-148F-AC8C-D607B527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7838-1B33-B4F4-686D-CD2E17A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A60D3-7932-6541-BFD4-AC9705627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37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894F1-7AC2-99D1-814F-63C909939EB5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36A12-EC22-241C-49BD-126438B87BC8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FDC4B1-55B7-35FB-BD73-573EC3F9DA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C37CA-6EC8-3E42-AD7E-DCA5C45256FA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845EC10-4409-352F-2887-BACF5E9252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69FEB4-2081-C9E8-801F-E169890163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AE66EEC-EBAE-2E4D-BF30-B7C9339578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56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E31F-0B05-A78C-D322-4DCC6D38DC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40F00-3E92-014E-82AA-C55D7602A5B6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863A-8627-2013-D677-37A395D912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8FD2-A3DC-2966-9D5B-C8048AC4E2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D72C5C4-1361-C84E-A69D-9B074A097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54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3ECC-781C-4EEF-88CD-4ED967E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E9F8-609B-CB46-BE05-5E232A6E3292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0AA2-46E2-46AE-D5F1-71633A95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230C-6544-D25B-64E3-886E0348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1B8F3-7C9C-F942-8B50-3DC0E3688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0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2B99-DF3E-D6A1-FE9C-2CE10879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C78-7682-B146-92E1-E2DC337BE724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99C8-FEC3-68B3-C556-5176BD2E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1957-84DF-79CD-90EC-CD88D06B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AA6EC-7B35-CB4E-9934-49A19E9B5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70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AF1F-9649-30A5-729E-65FDD18A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D1059-7BEA-7A43-9172-CE1B149D03C5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3097-F73A-C97F-3BC9-1C5E149A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380C-3305-DA85-4CE8-7609FCFC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4F9CC-B460-EA4A-8306-AFED97572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61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935F-0B67-FCCA-A354-8B7D80A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233D9-D26F-5C49-BA8F-B7E1029C14B7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DF8B-F494-B6ED-B4B3-8F81A43D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0190-A3EB-9FDD-2C9D-103E2EB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6B70F-9878-054A-BDA1-BEE470FA9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68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142CB1-7401-722D-D9CB-450FA2F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9658-4C3D-F443-B47A-C102A66D6D9D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576DD9-027A-9BAF-7E24-108992A9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C6916D-5366-4E89-CCB6-7D1ECB4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2A415-43A6-2448-97D3-EFAC4A8D5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1F9851-6CDD-38A5-8662-F4367EDD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791DE-37FC-CE4D-B127-4D8E415C125D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D514135-5409-3633-41B7-F6F9C9C3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8CF3BF-884F-725A-962A-1C6CAE8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CF902-7382-C44D-9479-B644B90E1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1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1B2E6B-7D6A-4E53-A4DD-FB89DDD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97D72-2461-154F-9B81-1FDCD44A01BA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C02551-556F-3447-C283-A15A030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4096A1-8438-36EF-A4A9-5A3B85B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66C08-F33B-0B49-B7AA-C2A7A5399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8A85BA-E4ED-AD3E-B26C-D148B5B3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C62B-9D70-C445-9E60-422A8D70F332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31335E-2D6D-3C62-FB38-2938CBD7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4C0029-9AFB-037E-1D76-AE9417EC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911E5-177D-B747-89D0-6185BDDFA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93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75EFF1-F5DC-A55F-48A5-E54C8DF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29CC-7D01-344F-BDE9-CE3C0E32A800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50DB8A-05DD-FBAC-9409-C557484C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D71EEE-8D48-D080-782F-A5E80B60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F0FA6-2AF7-DB40-8955-E1D3EF5C8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302C54-7EF6-DFA0-3928-812F39D9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D6295-E9E6-CF4B-A57C-8A76C7D09500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44F515-AEED-989C-9925-88F9F5DB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A0443E-FDED-B38B-D0A8-CAF758E8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7723D-9CB9-A444-87D9-1C345D883D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1EC58010-A3DD-A4C4-7889-2E88AFF574C0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AFD31C1-F0A3-1E1A-7663-2B1CC549CC05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88224D-E27C-98AA-27B2-9D248D4EB411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5F36BC-A994-8EE7-0915-2030572E7708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026C408-7FEE-2B24-CBE7-866F54267DBD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E012652-D45C-1F75-2761-3F411AF9F16B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EB4F21-5C6D-53D8-E30E-92B8C4017747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DA875C-00E2-45F9-2227-9B0FD554840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6380CD-5937-CBD5-B9BD-01C8F9E856A9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DEC416C-AC8A-A0CC-E4B4-85C29DB55918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F4B1A9-3F3F-7978-4C74-99418E718CF6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BA43BC0-8440-1D80-D9BC-BD4C0B2CEA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1D87758-BA4D-370B-B6FB-9D43F64E95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4D3-4E3C-3F9E-7068-758CACA09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635D42-9610-AB48-AFD2-8077430504B9}" type="datetimeFigureOut">
              <a:rPr lang="en-US"/>
              <a:pPr>
                <a:defRPr/>
              </a:pPr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7868-976C-A9CE-7E03-D49FECD4B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93FD-3076-9EF3-39AF-0652CA63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D40237B9-6788-EF41-943D-EE7CF7F695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9" r:id="rId11"/>
    <p:sldLayoutId id="2147483754" r:id="rId12"/>
    <p:sldLayoutId id="2147483760" r:id="rId13"/>
    <p:sldLayoutId id="2147483755" r:id="rId14"/>
    <p:sldLayoutId id="2147483756" r:id="rId15"/>
    <p:sldLayoutId id="2147483757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FC79811-9990-E955-EDDF-E6E588B9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Dhruv</a:t>
            </a: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Trivedi 21104129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Afif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Shah 21104060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Manas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Tare 21104025</a:t>
            </a:r>
            <a:endParaRPr lang="en-I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Balpande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A26B3523-2DEA-9184-3241-6C5B82E4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24A2E-FBA0-7DAA-44F4-8B33C8699C36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9E2B5C7-EEBF-7F37-165A-74A2A946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EDF5929-C772-ACFB-6199-B496E840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front end (GUI) – HTML, CSS.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backend – Python, Flask, MongoDB.</a:t>
            </a:r>
          </a:p>
          <a:p>
            <a:pPr marL="107950" indent="0" eaLnBrk="1" hangingPunct="1">
              <a:lnSpc>
                <a:spcPct val="150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195B21D-281A-4358-F3EF-1366FC73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( if applicable)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5D65481-7C8E-62F9-07BF-3C0A70FB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C3C74-7E49-CA68-D753-3E56737E8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45" y="1898353"/>
            <a:ext cx="8705069" cy="37629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9F1E10BA-7C0F-5345-93E8-1BA0A63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98C9262-6577-0666-ED5D-CFCAEC8AA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198D1CD-496E-65C3-916B-019CCCCC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5D85039-3637-BD65-F187-96E9577F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FEC94FF-AC75-0971-AE0A-645CFA7D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Plagiarism checker is a tool that compares a document to others available on the internet or in a database to determine if it contains plagiarized content. It is often used by educators, students, and professionals to ensure that their work is original and properly cited</a:t>
            </a:r>
            <a:r>
              <a:rPr lang="en-US" sz="2400" dirty="0"/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and Solution Proposed :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Dishonesty: By detecting instances of plagiarism, plagiarism checkers help reduce incidents of academic dishonesty, such as cheating on assignments or passing off someone else's work as one's own.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Originality: Plagiarism checkers help ensure that written work is original and properly cited, reducing the likelihood of unintentional plagiarism.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B0782D0-BA7F-F08E-EF00-0EB878E0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762BFBD-33CC-CB6B-AEE3-3EF4D5E7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Citation Practices: Plagiarism checkers help ensure that written work is properly cited, reducing the risk of incorrect or incomplete citations.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Quality of Written Work: By promoting ethical writing practices and encouraging proper research and citation, plagiarism checkers can help improve the overall quality of written work.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Consequences: By detecting instances of plagiarism, plagiarism checkers can help prevent legal consequences such as copyright infringement.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7D333F6-5D2B-B67A-C7C6-D3FF7487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2E48DCC-91C4-5F35-2A0C-4C1CFC03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instances of plagiarism in written work.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ethical writing practices and reduce incidents of academic dishonesty.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in ensuring the originality and authenticity of written work.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overall quality of written work by encouraging proper research and citation practices.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peace of mind to students, educators, and professionals that their work is original and properly cited.</a:t>
            </a:r>
          </a:p>
          <a:p>
            <a:pPr marL="565150" indent="-457200">
              <a:spcAft>
                <a:spcPts val="1000"/>
              </a:spcAft>
              <a:buFont typeface="+mj-lt"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in the detection and prevention of copyright infringement.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tabLst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994D7F4-7938-A37F-FFC7-E3BB0058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AC3D30C-83F3-7171-2F84-958C1FF2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Plagiarism checkers ensure original student work. Scope: teachers, professors, and students.</a:t>
            </a:r>
          </a:p>
          <a:p>
            <a:pPr marL="565150" indent="-457200" algn="l">
              <a:buFont typeface="+mj-lt"/>
              <a:buAutoNum type="arabicPeriod"/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settings: Plagiarism checkers prevent plagiarism in work documents. Scope: employers, employees, and clients.</a:t>
            </a:r>
          </a:p>
          <a:p>
            <a:pPr marL="565150" indent="-457200" algn="l">
              <a:buFont typeface="+mj-lt"/>
              <a:buAutoNum type="arabicPeriod"/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creators: Plagiarism checkers ensure originality in writing. Scope: writers, editors, and publishers.</a:t>
            </a:r>
          </a:p>
          <a:p>
            <a:pPr marL="565150" indent="-457200" algn="l">
              <a:buFont typeface="+mj-lt"/>
              <a:buAutoNum type="arabicPeriod"/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Font typeface="+mj-lt"/>
              <a:buAutoNum type="arabicPeriod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settings: Plagiarism checkers ensure original legal documents. Scope: lawyers, judges, and other legal professionals.</a:t>
            </a:r>
          </a:p>
          <a:p>
            <a:pPr marL="107950" indent="0" algn="l"/>
            <a:endParaRPr lang="en-IN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C005AD5-9437-7B5C-7536-FB8D48E7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4576AA3-1CE2-0C5C-F38D-E32FF49D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049338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700"/>
              </a:spcAft>
              <a:buFont typeface="Trebuchet MS" panose="020B070302020209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Comparison</a:t>
            </a:r>
          </a:p>
          <a:p>
            <a:pPr lvl="2" eaLnBrk="1" hangingPunct="1">
              <a:lnSpc>
                <a:spcPct val="93000"/>
              </a:lnSpc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compare written work to a large database of online and offline sources to detect instances of plagiarism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700"/>
              </a:spcAft>
              <a:buFont typeface="Trebuchet MS" panose="020B070302020209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Matching</a:t>
            </a:r>
          </a:p>
          <a:p>
            <a:pPr lvl="2" eaLnBrk="1" hangingPunct="1">
              <a:lnSpc>
                <a:spcPct val="93000"/>
              </a:lnSpc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identify instances of identical or nearly identical text in a document, indicating potential plagiarism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700"/>
              </a:spcAft>
              <a:buFont typeface="Trebuchet MS" panose="020B070302020209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Paraphrasing Detection</a:t>
            </a:r>
          </a:p>
          <a:p>
            <a:pPr lvl="2" eaLnBrk="1" hangingPunct="1">
              <a:lnSpc>
                <a:spcPct val="93000"/>
              </a:lnSpc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detect instances of plagiarism that involve paraphrasing or rewording of text from another source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40EBD64-BFD2-7536-09AD-AD182E7D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E10E173-C554-C904-9548-65AED98CC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049338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Trebuchet MS" panose="020B0703020202090204" pitchFamily="34" charset="0"/>
              <a:buAutoNum type="arabicPeriod" startAt="4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and Spell Checking</a:t>
            </a:r>
          </a:p>
          <a:p>
            <a:pPr marL="935038" lvl="2" indent="-342900" eaLnBrk="1" hangingPunct="1">
              <a:lnSpc>
                <a:spcPct val="9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detect instances of plagiarism that result from poor grammar or spelling, such as incorrect citations or misspelled words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Trebuchet MS" panose="020B0703020202090204" pitchFamily="34" charset="0"/>
              <a:buAutoNum type="arabicPeriod" startAt="4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Media Support</a:t>
            </a:r>
          </a:p>
          <a:p>
            <a:pPr lvl="2" eaLnBrk="1" hangingPunct="1">
              <a:lnSpc>
                <a:spcPct val="9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detect instances of plagiarism in visual media such as images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Noto Sans CJK SC Regular"/>
              </a:rPr>
              <a:t>.</a:t>
            </a: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pPr lvl="2" eaLnBrk="1" hangingPunct="1">
              <a:lnSpc>
                <a:spcPct val="93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generate a comprehensive report indicating instances of plagiarism and the sources from which the text was copied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+mj-lt"/>
              <a:buAutoNum type="arabicPeriod" startAt="4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200"/>
              </a:spcAft>
              <a:buFont typeface="+mj-lt"/>
              <a:buAutoNum type="arabicPeriod" startAt="4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Noto Sans CJK SC Regular"/>
              <a:cs typeface="Noto Sans CJK SC Regular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10DAA01-D353-60AA-6868-B1FDC548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8EB08B0-8AD9-311D-3DC3-81103DB43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Originality of Written Work</a:t>
            </a:r>
          </a:p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Reputation</a:t>
            </a:r>
          </a:p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</a:p>
          <a:p>
            <a:pPr marL="565150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Compliance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5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5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Confidence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599</Words>
  <Application>Microsoft Macintosh PowerPoint</Application>
  <PresentationFormat>Custom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Söhne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Dhruv Trivedi</cp:lastModifiedBy>
  <cp:revision>32</cp:revision>
  <cp:lastPrinted>1601-01-01T00:00:00Z</cp:lastPrinted>
  <dcterms:created xsi:type="dcterms:W3CDTF">2017-10-25T08:22:14Z</dcterms:created>
  <dcterms:modified xsi:type="dcterms:W3CDTF">2023-04-26T05:15:15Z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